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3" r:id="rId1"/>
  </p:sldMasterIdLst>
  <p:notesMasterIdLst>
    <p:notesMasterId r:id="rId16"/>
  </p:notesMasterIdLst>
  <p:sldIdLst>
    <p:sldId id="256" r:id="rId2"/>
    <p:sldId id="258" r:id="rId3"/>
    <p:sldId id="259" r:id="rId4"/>
    <p:sldId id="289" r:id="rId5"/>
    <p:sldId id="261" r:id="rId6"/>
    <p:sldId id="262" r:id="rId7"/>
    <p:sldId id="269" r:id="rId8"/>
    <p:sldId id="271" r:id="rId9"/>
    <p:sldId id="290" r:id="rId10"/>
    <p:sldId id="265" r:id="rId11"/>
    <p:sldId id="266" r:id="rId12"/>
    <p:sldId id="263" r:id="rId13"/>
    <p:sldId id="291" r:id="rId14"/>
    <p:sldId id="284" r:id="rId15"/>
  </p:sldIdLst>
  <p:sldSz cx="9144000" cy="5143500" type="screen16x9"/>
  <p:notesSz cx="6858000" cy="9144000"/>
  <p:embeddedFontLst>
    <p:embeddedFont>
      <p:font typeface="Bebas Neue" panose="020B0606020202050201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Montserrat SemiBold" panose="00000700000000000000" pitchFamily="2" charset="0"/>
      <p:regular r:id="rId22"/>
      <p:bold r:id="rId23"/>
      <p:italic r:id="rId24"/>
      <p:boldItalic r:id="rId25"/>
    </p:embeddedFont>
    <p:embeddedFont>
      <p:font typeface="Nunito" pitchFamily="2" charset="0"/>
      <p:regular r:id="rId26"/>
      <p:bold r:id="rId27"/>
      <p:italic r:id="rId28"/>
      <p:boldItalic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DF0595C-DE5D-47E7-986E-BF2EAAD30141}">
  <a:tblStyle styleId="{6DF0595C-DE5D-47E7-986E-BF2EAAD301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2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21" Type="http://schemas.openxmlformats.org/officeDocument/2006/relationships/font" Target="fonts/font5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e35c2d1cb4_0_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" name="Google Shape;637;ge35c2d1cb4_0_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35c2d1cb4_0_4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35c2d1cb4_0_4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ge35c2d1cb4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Google Shape;563;ge35c2d1cb4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e35c2d1cb4_0_15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6" name="Google Shape;1356;ge35c2d1cb4_0_15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e35c2d1cb4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e35c2d1cb4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384257a6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384257a67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e35c2d1cb4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e35c2d1cb4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1233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e35c2d1cb4_0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e35c2d1cb4_0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e35c2d1cb4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e35c2d1cb4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e35c2d1cb4_0_15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e35c2d1cb4_0_15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e35c2d1cb4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e35c2d1cb4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e35c2d1cb4_0_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3" name="Google Shape;933;ge35c2d1cb4_0_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879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-1463228" y="3360755"/>
            <a:ext cx="3191474" cy="3193243"/>
            <a:chOff x="3092950" y="2470300"/>
            <a:chExt cx="1262500" cy="1263200"/>
          </a:xfrm>
        </p:grpSpPr>
        <p:sp>
          <p:nvSpPr>
            <p:cNvPr id="21" name="Google Shape;21;p3"/>
            <p:cNvSpPr/>
            <p:nvPr/>
          </p:nvSpPr>
          <p:spPr>
            <a:xfrm>
              <a:off x="3092950" y="2470300"/>
              <a:ext cx="1262500" cy="1263200"/>
            </a:xfrm>
            <a:custGeom>
              <a:avLst/>
              <a:gdLst/>
              <a:ahLst/>
              <a:cxnLst/>
              <a:rect l="l" t="t" r="r" b="b"/>
              <a:pathLst>
                <a:path w="50500" h="50528" extrusionOk="0">
                  <a:moveTo>
                    <a:pt x="25236" y="1"/>
                  </a:moveTo>
                  <a:cubicBezTo>
                    <a:pt x="24898" y="1"/>
                    <a:pt x="24532" y="29"/>
                    <a:pt x="24195" y="29"/>
                  </a:cubicBezTo>
                  <a:lnTo>
                    <a:pt x="24223" y="1267"/>
                  </a:lnTo>
                  <a:cubicBezTo>
                    <a:pt x="24560" y="1239"/>
                    <a:pt x="24870" y="1239"/>
                    <a:pt x="25208" y="1239"/>
                  </a:cubicBezTo>
                  <a:lnTo>
                    <a:pt x="25686" y="1239"/>
                  </a:lnTo>
                  <a:lnTo>
                    <a:pt x="25714" y="1"/>
                  </a:lnTo>
                  <a:close/>
                  <a:moveTo>
                    <a:pt x="28246" y="169"/>
                  </a:moveTo>
                  <a:lnTo>
                    <a:pt x="28105" y="1407"/>
                  </a:lnTo>
                  <a:cubicBezTo>
                    <a:pt x="28584" y="1464"/>
                    <a:pt x="29062" y="1520"/>
                    <a:pt x="29540" y="1604"/>
                  </a:cubicBezTo>
                  <a:lnTo>
                    <a:pt x="29765" y="395"/>
                  </a:lnTo>
                  <a:cubicBezTo>
                    <a:pt x="29259" y="310"/>
                    <a:pt x="28752" y="226"/>
                    <a:pt x="28246" y="169"/>
                  </a:cubicBezTo>
                  <a:close/>
                  <a:moveTo>
                    <a:pt x="21663" y="254"/>
                  </a:moveTo>
                  <a:cubicBezTo>
                    <a:pt x="21156" y="338"/>
                    <a:pt x="20650" y="423"/>
                    <a:pt x="20144" y="507"/>
                  </a:cubicBezTo>
                  <a:lnTo>
                    <a:pt x="20397" y="1717"/>
                  </a:lnTo>
                  <a:cubicBezTo>
                    <a:pt x="20847" y="1632"/>
                    <a:pt x="21353" y="1548"/>
                    <a:pt x="21832" y="1464"/>
                  </a:cubicBezTo>
                  <a:lnTo>
                    <a:pt x="21663" y="254"/>
                  </a:lnTo>
                  <a:close/>
                  <a:moveTo>
                    <a:pt x="32241" y="985"/>
                  </a:moveTo>
                  <a:lnTo>
                    <a:pt x="31875" y="2167"/>
                  </a:lnTo>
                  <a:cubicBezTo>
                    <a:pt x="32353" y="2308"/>
                    <a:pt x="32804" y="2448"/>
                    <a:pt x="33282" y="2617"/>
                  </a:cubicBezTo>
                  <a:lnTo>
                    <a:pt x="33704" y="1435"/>
                  </a:lnTo>
                  <a:cubicBezTo>
                    <a:pt x="33226" y="1295"/>
                    <a:pt x="32719" y="1126"/>
                    <a:pt x="32241" y="985"/>
                  </a:cubicBezTo>
                  <a:close/>
                  <a:moveTo>
                    <a:pt x="17668" y="1154"/>
                  </a:moveTo>
                  <a:cubicBezTo>
                    <a:pt x="17190" y="1295"/>
                    <a:pt x="16711" y="1464"/>
                    <a:pt x="16233" y="1661"/>
                  </a:cubicBezTo>
                  <a:lnTo>
                    <a:pt x="16683" y="2814"/>
                  </a:lnTo>
                  <a:cubicBezTo>
                    <a:pt x="17133" y="2645"/>
                    <a:pt x="17612" y="2476"/>
                    <a:pt x="18034" y="2336"/>
                  </a:cubicBezTo>
                  <a:lnTo>
                    <a:pt x="17668" y="1154"/>
                  </a:lnTo>
                  <a:close/>
                  <a:moveTo>
                    <a:pt x="36039" y="2420"/>
                  </a:moveTo>
                  <a:lnTo>
                    <a:pt x="35504" y="3517"/>
                  </a:lnTo>
                  <a:cubicBezTo>
                    <a:pt x="35954" y="3742"/>
                    <a:pt x="36376" y="3967"/>
                    <a:pt x="36798" y="4193"/>
                  </a:cubicBezTo>
                  <a:lnTo>
                    <a:pt x="37389" y="3123"/>
                  </a:lnTo>
                  <a:cubicBezTo>
                    <a:pt x="36939" y="2870"/>
                    <a:pt x="36489" y="2645"/>
                    <a:pt x="36039" y="2420"/>
                  </a:cubicBezTo>
                  <a:close/>
                  <a:moveTo>
                    <a:pt x="13926" y="2673"/>
                  </a:moveTo>
                  <a:cubicBezTo>
                    <a:pt x="13448" y="2927"/>
                    <a:pt x="13026" y="3152"/>
                    <a:pt x="12576" y="3405"/>
                  </a:cubicBezTo>
                  <a:lnTo>
                    <a:pt x="13195" y="4474"/>
                  </a:lnTo>
                  <a:cubicBezTo>
                    <a:pt x="13617" y="4221"/>
                    <a:pt x="14039" y="3996"/>
                    <a:pt x="14461" y="3771"/>
                  </a:cubicBezTo>
                  <a:lnTo>
                    <a:pt x="13926" y="2673"/>
                  </a:lnTo>
                  <a:close/>
                  <a:moveTo>
                    <a:pt x="39556" y="4446"/>
                  </a:moveTo>
                  <a:lnTo>
                    <a:pt x="38852" y="5459"/>
                  </a:lnTo>
                  <a:cubicBezTo>
                    <a:pt x="39246" y="5740"/>
                    <a:pt x="39640" y="6021"/>
                    <a:pt x="40034" y="6331"/>
                  </a:cubicBezTo>
                  <a:lnTo>
                    <a:pt x="40793" y="5346"/>
                  </a:lnTo>
                  <a:cubicBezTo>
                    <a:pt x="40400" y="5037"/>
                    <a:pt x="39978" y="4727"/>
                    <a:pt x="39556" y="4446"/>
                  </a:cubicBezTo>
                  <a:close/>
                  <a:moveTo>
                    <a:pt x="10438" y="4783"/>
                  </a:moveTo>
                  <a:cubicBezTo>
                    <a:pt x="10044" y="5093"/>
                    <a:pt x="9622" y="5402"/>
                    <a:pt x="9228" y="5712"/>
                  </a:cubicBezTo>
                  <a:lnTo>
                    <a:pt x="10016" y="6668"/>
                  </a:lnTo>
                  <a:cubicBezTo>
                    <a:pt x="10381" y="6359"/>
                    <a:pt x="10775" y="6077"/>
                    <a:pt x="11169" y="5796"/>
                  </a:cubicBezTo>
                  <a:lnTo>
                    <a:pt x="10438" y="4783"/>
                  </a:lnTo>
                  <a:close/>
                  <a:moveTo>
                    <a:pt x="42706" y="7006"/>
                  </a:moveTo>
                  <a:lnTo>
                    <a:pt x="41862" y="7906"/>
                  </a:lnTo>
                  <a:cubicBezTo>
                    <a:pt x="42200" y="8244"/>
                    <a:pt x="42538" y="8581"/>
                    <a:pt x="42875" y="8947"/>
                  </a:cubicBezTo>
                  <a:lnTo>
                    <a:pt x="43776" y="8103"/>
                  </a:lnTo>
                  <a:cubicBezTo>
                    <a:pt x="43438" y="7709"/>
                    <a:pt x="43072" y="7372"/>
                    <a:pt x="42706" y="7006"/>
                  </a:cubicBezTo>
                  <a:close/>
                  <a:moveTo>
                    <a:pt x="7371" y="7428"/>
                  </a:moveTo>
                  <a:cubicBezTo>
                    <a:pt x="7005" y="7794"/>
                    <a:pt x="6640" y="8159"/>
                    <a:pt x="6302" y="8553"/>
                  </a:cubicBezTo>
                  <a:lnTo>
                    <a:pt x="7230" y="9369"/>
                  </a:lnTo>
                  <a:cubicBezTo>
                    <a:pt x="7540" y="9003"/>
                    <a:pt x="7877" y="8638"/>
                    <a:pt x="8243" y="8300"/>
                  </a:cubicBezTo>
                  <a:lnTo>
                    <a:pt x="7371" y="7428"/>
                  </a:lnTo>
                  <a:close/>
                  <a:moveTo>
                    <a:pt x="45407" y="10044"/>
                  </a:moveTo>
                  <a:lnTo>
                    <a:pt x="44423" y="10804"/>
                  </a:lnTo>
                  <a:cubicBezTo>
                    <a:pt x="44704" y="11170"/>
                    <a:pt x="44985" y="11592"/>
                    <a:pt x="45267" y="11985"/>
                  </a:cubicBezTo>
                  <a:lnTo>
                    <a:pt x="46279" y="11310"/>
                  </a:lnTo>
                  <a:cubicBezTo>
                    <a:pt x="45998" y="10888"/>
                    <a:pt x="45717" y="10466"/>
                    <a:pt x="45407" y="10044"/>
                  </a:cubicBezTo>
                  <a:close/>
                  <a:moveTo>
                    <a:pt x="4726" y="10522"/>
                  </a:moveTo>
                  <a:cubicBezTo>
                    <a:pt x="4417" y="10944"/>
                    <a:pt x="4136" y="11366"/>
                    <a:pt x="3882" y="11788"/>
                  </a:cubicBezTo>
                  <a:lnTo>
                    <a:pt x="4895" y="12464"/>
                  </a:lnTo>
                  <a:cubicBezTo>
                    <a:pt x="5148" y="12042"/>
                    <a:pt x="5430" y="11648"/>
                    <a:pt x="5711" y="11226"/>
                  </a:cubicBezTo>
                  <a:lnTo>
                    <a:pt x="4726" y="10522"/>
                  </a:lnTo>
                  <a:close/>
                  <a:moveTo>
                    <a:pt x="47602" y="13476"/>
                  </a:moveTo>
                  <a:lnTo>
                    <a:pt x="46504" y="14067"/>
                  </a:lnTo>
                  <a:cubicBezTo>
                    <a:pt x="46730" y="14489"/>
                    <a:pt x="46955" y="14911"/>
                    <a:pt x="47152" y="15361"/>
                  </a:cubicBezTo>
                  <a:lnTo>
                    <a:pt x="48249" y="14855"/>
                  </a:lnTo>
                  <a:cubicBezTo>
                    <a:pt x="48052" y="14405"/>
                    <a:pt x="47827" y="13927"/>
                    <a:pt x="47602" y="13476"/>
                  </a:cubicBezTo>
                  <a:close/>
                  <a:moveTo>
                    <a:pt x="2616" y="14011"/>
                  </a:moveTo>
                  <a:cubicBezTo>
                    <a:pt x="2391" y="14461"/>
                    <a:pt x="2166" y="14939"/>
                    <a:pt x="1969" y="15418"/>
                  </a:cubicBezTo>
                  <a:lnTo>
                    <a:pt x="3095" y="15896"/>
                  </a:lnTo>
                  <a:cubicBezTo>
                    <a:pt x="3292" y="15446"/>
                    <a:pt x="3489" y="14996"/>
                    <a:pt x="3714" y="14574"/>
                  </a:cubicBezTo>
                  <a:lnTo>
                    <a:pt x="2616" y="14011"/>
                  </a:lnTo>
                  <a:close/>
                  <a:moveTo>
                    <a:pt x="49177" y="17218"/>
                  </a:moveTo>
                  <a:lnTo>
                    <a:pt x="48024" y="17612"/>
                  </a:lnTo>
                  <a:cubicBezTo>
                    <a:pt x="48164" y="18062"/>
                    <a:pt x="48333" y="18512"/>
                    <a:pt x="48446" y="18991"/>
                  </a:cubicBezTo>
                  <a:lnTo>
                    <a:pt x="49627" y="18681"/>
                  </a:lnTo>
                  <a:cubicBezTo>
                    <a:pt x="49487" y="18175"/>
                    <a:pt x="49346" y="17696"/>
                    <a:pt x="49177" y="17218"/>
                  </a:cubicBezTo>
                  <a:close/>
                  <a:moveTo>
                    <a:pt x="1097" y="17781"/>
                  </a:moveTo>
                  <a:cubicBezTo>
                    <a:pt x="957" y="18259"/>
                    <a:pt x="816" y="18766"/>
                    <a:pt x="703" y="19244"/>
                  </a:cubicBezTo>
                  <a:lnTo>
                    <a:pt x="1885" y="19525"/>
                  </a:lnTo>
                  <a:lnTo>
                    <a:pt x="1885" y="19553"/>
                  </a:lnTo>
                  <a:cubicBezTo>
                    <a:pt x="1998" y="19075"/>
                    <a:pt x="2138" y="18597"/>
                    <a:pt x="2279" y="18118"/>
                  </a:cubicBezTo>
                  <a:lnTo>
                    <a:pt x="1097" y="17781"/>
                  </a:lnTo>
                  <a:close/>
                  <a:moveTo>
                    <a:pt x="50162" y="21157"/>
                  </a:moveTo>
                  <a:lnTo>
                    <a:pt x="48952" y="21354"/>
                  </a:lnTo>
                  <a:cubicBezTo>
                    <a:pt x="49036" y="21832"/>
                    <a:pt x="49093" y="22310"/>
                    <a:pt x="49149" y="22789"/>
                  </a:cubicBezTo>
                  <a:lnTo>
                    <a:pt x="50359" y="22676"/>
                  </a:lnTo>
                  <a:cubicBezTo>
                    <a:pt x="50302" y="22170"/>
                    <a:pt x="50246" y="21663"/>
                    <a:pt x="50162" y="21157"/>
                  </a:cubicBezTo>
                  <a:close/>
                  <a:moveTo>
                    <a:pt x="225" y="21748"/>
                  </a:moveTo>
                  <a:cubicBezTo>
                    <a:pt x="141" y="22254"/>
                    <a:pt x="84" y="22760"/>
                    <a:pt x="56" y="23267"/>
                  </a:cubicBezTo>
                  <a:lnTo>
                    <a:pt x="1266" y="23351"/>
                  </a:lnTo>
                  <a:lnTo>
                    <a:pt x="1266" y="23379"/>
                  </a:lnTo>
                  <a:cubicBezTo>
                    <a:pt x="1322" y="22873"/>
                    <a:pt x="1379" y="22395"/>
                    <a:pt x="1435" y="21916"/>
                  </a:cubicBezTo>
                  <a:lnTo>
                    <a:pt x="225" y="21748"/>
                  </a:lnTo>
                  <a:close/>
                  <a:moveTo>
                    <a:pt x="49262" y="25208"/>
                  </a:moveTo>
                  <a:lnTo>
                    <a:pt x="49262" y="25264"/>
                  </a:lnTo>
                  <a:cubicBezTo>
                    <a:pt x="49262" y="25743"/>
                    <a:pt x="49262" y="26249"/>
                    <a:pt x="49233" y="26727"/>
                  </a:cubicBezTo>
                  <a:lnTo>
                    <a:pt x="50443" y="26783"/>
                  </a:lnTo>
                  <a:cubicBezTo>
                    <a:pt x="50471" y="26305"/>
                    <a:pt x="50499" y="25771"/>
                    <a:pt x="50499" y="25264"/>
                  </a:cubicBezTo>
                  <a:lnTo>
                    <a:pt x="50499" y="25208"/>
                  </a:lnTo>
                  <a:close/>
                  <a:moveTo>
                    <a:pt x="1210" y="25799"/>
                  </a:moveTo>
                  <a:lnTo>
                    <a:pt x="0" y="25827"/>
                  </a:lnTo>
                  <a:cubicBezTo>
                    <a:pt x="0" y="26333"/>
                    <a:pt x="28" y="26840"/>
                    <a:pt x="84" y="27346"/>
                  </a:cubicBezTo>
                  <a:lnTo>
                    <a:pt x="1294" y="27262"/>
                  </a:lnTo>
                  <a:cubicBezTo>
                    <a:pt x="1266" y="26755"/>
                    <a:pt x="1210" y="26277"/>
                    <a:pt x="1210" y="25799"/>
                  </a:cubicBezTo>
                  <a:close/>
                  <a:moveTo>
                    <a:pt x="48980" y="29147"/>
                  </a:moveTo>
                  <a:cubicBezTo>
                    <a:pt x="48896" y="29625"/>
                    <a:pt x="48811" y="30103"/>
                    <a:pt x="48699" y="30553"/>
                  </a:cubicBezTo>
                  <a:lnTo>
                    <a:pt x="49882" y="30828"/>
                  </a:lnTo>
                  <a:lnTo>
                    <a:pt x="49882" y="30828"/>
                  </a:lnTo>
                  <a:cubicBezTo>
                    <a:pt x="49994" y="30324"/>
                    <a:pt x="50106" y="29820"/>
                    <a:pt x="50190" y="29344"/>
                  </a:cubicBezTo>
                  <a:lnTo>
                    <a:pt x="48980" y="29147"/>
                  </a:lnTo>
                  <a:close/>
                  <a:moveTo>
                    <a:pt x="49882" y="30828"/>
                  </a:moveTo>
                  <a:lnTo>
                    <a:pt x="49882" y="30828"/>
                  </a:lnTo>
                  <a:cubicBezTo>
                    <a:pt x="49881" y="30831"/>
                    <a:pt x="49881" y="30833"/>
                    <a:pt x="49880" y="30835"/>
                  </a:cubicBezTo>
                  <a:lnTo>
                    <a:pt x="49909" y="30835"/>
                  </a:lnTo>
                  <a:lnTo>
                    <a:pt x="49882" y="30828"/>
                  </a:lnTo>
                  <a:close/>
                  <a:moveTo>
                    <a:pt x="1604" y="29653"/>
                  </a:moveTo>
                  <a:lnTo>
                    <a:pt x="394" y="29878"/>
                  </a:lnTo>
                  <a:cubicBezTo>
                    <a:pt x="506" y="30356"/>
                    <a:pt x="591" y="30863"/>
                    <a:pt x="732" y="31369"/>
                  </a:cubicBezTo>
                  <a:lnTo>
                    <a:pt x="1913" y="31060"/>
                  </a:lnTo>
                  <a:cubicBezTo>
                    <a:pt x="1801" y="30610"/>
                    <a:pt x="1688" y="30103"/>
                    <a:pt x="1604" y="29653"/>
                  </a:cubicBezTo>
                  <a:close/>
                  <a:moveTo>
                    <a:pt x="48052" y="32888"/>
                  </a:moveTo>
                  <a:cubicBezTo>
                    <a:pt x="47883" y="33339"/>
                    <a:pt x="47714" y="33789"/>
                    <a:pt x="47545" y="34239"/>
                  </a:cubicBezTo>
                  <a:lnTo>
                    <a:pt x="48671" y="34717"/>
                  </a:lnTo>
                  <a:cubicBezTo>
                    <a:pt x="48868" y="34239"/>
                    <a:pt x="49036" y="33761"/>
                    <a:pt x="49205" y="33282"/>
                  </a:cubicBezTo>
                  <a:lnTo>
                    <a:pt x="48052" y="32888"/>
                  </a:lnTo>
                  <a:close/>
                  <a:moveTo>
                    <a:pt x="2588" y="33367"/>
                  </a:moveTo>
                  <a:lnTo>
                    <a:pt x="1435" y="33789"/>
                  </a:lnTo>
                  <a:cubicBezTo>
                    <a:pt x="1604" y="34267"/>
                    <a:pt x="1801" y="34745"/>
                    <a:pt x="1998" y="35195"/>
                  </a:cubicBezTo>
                  <a:lnTo>
                    <a:pt x="3123" y="34717"/>
                  </a:lnTo>
                  <a:cubicBezTo>
                    <a:pt x="2954" y="34295"/>
                    <a:pt x="2757" y="33817"/>
                    <a:pt x="2588" y="33367"/>
                  </a:cubicBezTo>
                  <a:close/>
                  <a:moveTo>
                    <a:pt x="46504" y="36433"/>
                  </a:moveTo>
                  <a:cubicBezTo>
                    <a:pt x="46279" y="36883"/>
                    <a:pt x="46054" y="37305"/>
                    <a:pt x="45801" y="37699"/>
                  </a:cubicBezTo>
                  <a:lnTo>
                    <a:pt x="46842" y="38346"/>
                  </a:lnTo>
                  <a:lnTo>
                    <a:pt x="46870" y="38346"/>
                  </a:lnTo>
                  <a:cubicBezTo>
                    <a:pt x="47123" y="37924"/>
                    <a:pt x="47377" y="37474"/>
                    <a:pt x="47602" y="37024"/>
                  </a:cubicBezTo>
                  <a:lnTo>
                    <a:pt x="46504" y="36433"/>
                  </a:lnTo>
                  <a:close/>
                  <a:moveTo>
                    <a:pt x="4192" y="36883"/>
                  </a:moveTo>
                  <a:lnTo>
                    <a:pt x="3123" y="37474"/>
                  </a:lnTo>
                  <a:cubicBezTo>
                    <a:pt x="3348" y="37924"/>
                    <a:pt x="3629" y="38374"/>
                    <a:pt x="3882" y="38796"/>
                  </a:cubicBezTo>
                  <a:lnTo>
                    <a:pt x="4923" y="38121"/>
                  </a:lnTo>
                  <a:cubicBezTo>
                    <a:pt x="4670" y="37727"/>
                    <a:pt x="4417" y="37305"/>
                    <a:pt x="4192" y="36883"/>
                  </a:cubicBezTo>
                  <a:close/>
                  <a:moveTo>
                    <a:pt x="44451" y="39725"/>
                  </a:moveTo>
                  <a:cubicBezTo>
                    <a:pt x="44169" y="40119"/>
                    <a:pt x="43860" y="40484"/>
                    <a:pt x="43550" y="40850"/>
                  </a:cubicBezTo>
                  <a:lnTo>
                    <a:pt x="44479" y="41638"/>
                  </a:lnTo>
                  <a:cubicBezTo>
                    <a:pt x="44816" y="41244"/>
                    <a:pt x="45126" y="40850"/>
                    <a:pt x="45435" y="40456"/>
                  </a:cubicBezTo>
                  <a:lnTo>
                    <a:pt x="44451" y="39725"/>
                  </a:lnTo>
                  <a:close/>
                  <a:moveTo>
                    <a:pt x="6330" y="40119"/>
                  </a:moveTo>
                  <a:lnTo>
                    <a:pt x="5374" y="40878"/>
                  </a:lnTo>
                  <a:cubicBezTo>
                    <a:pt x="5683" y="41272"/>
                    <a:pt x="5992" y="41666"/>
                    <a:pt x="6330" y="42032"/>
                  </a:cubicBezTo>
                  <a:lnTo>
                    <a:pt x="7258" y="41216"/>
                  </a:lnTo>
                  <a:cubicBezTo>
                    <a:pt x="6949" y="40850"/>
                    <a:pt x="6611" y="40484"/>
                    <a:pt x="6330" y="40119"/>
                  </a:cubicBezTo>
                  <a:close/>
                  <a:moveTo>
                    <a:pt x="41891" y="42594"/>
                  </a:moveTo>
                  <a:cubicBezTo>
                    <a:pt x="41553" y="42932"/>
                    <a:pt x="41187" y="43270"/>
                    <a:pt x="40822" y="43579"/>
                  </a:cubicBezTo>
                  <a:lnTo>
                    <a:pt x="41609" y="44507"/>
                  </a:lnTo>
                  <a:cubicBezTo>
                    <a:pt x="42003" y="44198"/>
                    <a:pt x="42369" y="43832"/>
                    <a:pt x="42735" y="43495"/>
                  </a:cubicBezTo>
                  <a:lnTo>
                    <a:pt x="41891" y="42594"/>
                  </a:lnTo>
                  <a:close/>
                  <a:moveTo>
                    <a:pt x="8946" y="42960"/>
                  </a:moveTo>
                  <a:lnTo>
                    <a:pt x="8131" y="43860"/>
                  </a:lnTo>
                  <a:cubicBezTo>
                    <a:pt x="8496" y="44198"/>
                    <a:pt x="8890" y="44536"/>
                    <a:pt x="9284" y="44845"/>
                  </a:cubicBezTo>
                  <a:lnTo>
                    <a:pt x="10044" y="43917"/>
                  </a:lnTo>
                  <a:cubicBezTo>
                    <a:pt x="9678" y="43607"/>
                    <a:pt x="9312" y="43298"/>
                    <a:pt x="8946" y="42960"/>
                  </a:cubicBezTo>
                  <a:close/>
                  <a:moveTo>
                    <a:pt x="38880" y="45042"/>
                  </a:moveTo>
                  <a:cubicBezTo>
                    <a:pt x="38486" y="45323"/>
                    <a:pt x="38093" y="45576"/>
                    <a:pt x="37671" y="45830"/>
                  </a:cubicBezTo>
                  <a:lnTo>
                    <a:pt x="38318" y="46899"/>
                  </a:lnTo>
                  <a:cubicBezTo>
                    <a:pt x="38740" y="46617"/>
                    <a:pt x="39162" y="46364"/>
                    <a:pt x="39584" y="46055"/>
                  </a:cubicBezTo>
                  <a:lnTo>
                    <a:pt x="38880" y="45042"/>
                  </a:lnTo>
                  <a:close/>
                  <a:moveTo>
                    <a:pt x="11985" y="45323"/>
                  </a:moveTo>
                  <a:lnTo>
                    <a:pt x="11310" y="46364"/>
                  </a:lnTo>
                  <a:cubicBezTo>
                    <a:pt x="11732" y="46646"/>
                    <a:pt x="12182" y="46899"/>
                    <a:pt x="12604" y="47152"/>
                  </a:cubicBezTo>
                  <a:lnTo>
                    <a:pt x="13223" y="46111"/>
                  </a:lnTo>
                  <a:cubicBezTo>
                    <a:pt x="12801" y="45858"/>
                    <a:pt x="12407" y="45605"/>
                    <a:pt x="11985" y="45323"/>
                  </a:cubicBezTo>
                  <a:close/>
                  <a:moveTo>
                    <a:pt x="35561" y="46983"/>
                  </a:moveTo>
                  <a:cubicBezTo>
                    <a:pt x="35110" y="47208"/>
                    <a:pt x="34660" y="47405"/>
                    <a:pt x="34210" y="47574"/>
                  </a:cubicBezTo>
                  <a:lnTo>
                    <a:pt x="34688" y="48699"/>
                  </a:lnTo>
                  <a:cubicBezTo>
                    <a:pt x="35139" y="48530"/>
                    <a:pt x="35617" y="48305"/>
                    <a:pt x="36067" y="48108"/>
                  </a:cubicBezTo>
                  <a:lnTo>
                    <a:pt x="35561" y="46983"/>
                  </a:lnTo>
                  <a:close/>
                  <a:moveTo>
                    <a:pt x="15389" y="47208"/>
                  </a:moveTo>
                  <a:lnTo>
                    <a:pt x="14883" y="48333"/>
                  </a:lnTo>
                  <a:cubicBezTo>
                    <a:pt x="15333" y="48530"/>
                    <a:pt x="15811" y="48727"/>
                    <a:pt x="16289" y="48896"/>
                  </a:cubicBezTo>
                  <a:lnTo>
                    <a:pt x="16739" y="47771"/>
                  </a:lnTo>
                  <a:cubicBezTo>
                    <a:pt x="16289" y="47574"/>
                    <a:pt x="15839" y="47405"/>
                    <a:pt x="15389" y="47208"/>
                  </a:cubicBezTo>
                  <a:close/>
                  <a:moveTo>
                    <a:pt x="31931" y="48362"/>
                  </a:moveTo>
                  <a:cubicBezTo>
                    <a:pt x="31481" y="48502"/>
                    <a:pt x="31003" y="48615"/>
                    <a:pt x="30525" y="48727"/>
                  </a:cubicBezTo>
                  <a:lnTo>
                    <a:pt x="30806" y="49909"/>
                  </a:lnTo>
                  <a:cubicBezTo>
                    <a:pt x="31284" y="49796"/>
                    <a:pt x="31791" y="49684"/>
                    <a:pt x="32297" y="49543"/>
                  </a:cubicBezTo>
                  <a:lnTo>
                    <a:pt x="31931" y="48362"/>
                  </a:lnTo>
                  <a:close/>
                  <a:moveTo>
                    <a:pt x="19018" y="48502"/>
                  </a:moveTo>
                  <a:lnTo>
                    <a:pt x="18709" y="49684"/>
                  </a:lnTo>
                  <a:cubicBezTo>
                    <a:pt x="19215" y="49825"/>
                    <a:pt x="19693" y="49937"/>
                    <a:pt x="20200" y="50021"/>
                  </a:cubicBezTo>
                  <a:lnTo>
                    <a:pt x="20425" y="48812"/>
                  </a:lnTo>
                  <a:cubicBezTo>
                    <a:pt x="19975" y="48727"/>
                    <a:pt x="19496" y="48615"/>
                    <a:pt x="19018" y="48502"/>
                  </a:cubicBezTo>
                  <a:close/>
                  <a:moveTo>
                    <a:pt x="28133" y="49121"/>
                  </a:moveTo>
                  <a:cubicBezTo>
                    <a:pt x="27683" y="49177"/>
                    <a:pt x="27177" y="49234"/>
                    <a:pt x="26699" y="49262"/>
                  </a:cubicBezTo>
                  <a:lnTo>
                    <a:pt x="26783" y="50500"/>
                  </a:lnTo>
                  <a:cubicBezTo>
                    <a:pt x="27289" y="50443"/>
                    <a:pt x="27796" y="50415"/>
                    <a:pt x="28302" y="50359"/>
                  </a:cubicBezTo>
                  <a:lnTo>
                    <a:pt x="28133" y="49121"/>
                  </a:lnTo>
                  <a:close/>
                  <a:moveTo>
                    <a:pt x="22844" y="49177"/>
                  </a:moveTo>
                  <a:lnTo>
                    <a:pt x="22704" y="50415"/>
                  </a:lnTo>
                  <a:cubicBezTo>
                    <a:pt x="23210" y="50472"/>
                    <a:pt x="23716" y="50500"/>
                    <a:pt x="24223" y="50528"/>
                  </a:cubicBezTo>
                  <a:lnTo>
                    <a:pt x="24279" y="49290"/>
                  </a:lnTo>
                  <a:cubicBezTo>
                    <a:pt x="23801" y="49262"/>
                    <a:pt x="23323" y="49234"/>
                    <a:pt x="22844" y="49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3290575" y="2668650"/>
              <a:ext cx="866525" cy="866525"/>
            </a:xfrm>
            <a:custGeom>
              <a:avLst/>
              <a:gdLst/>
              <a:ahLst/>
              <a:cxnLst/>
              <a:rect l="l" t="t" r="r" b="b"/>
              <a:pathLst>
                <a:path w="34661" h="34661" extrusionOk="0">
                  <a:moveTo>
                    <a:pt x="17781" y="0"/>
                  </a:moveTo>
                  <a:cubicBezTo>
                    <a:pt x="17274" y="0"/>
                    <a:pt x="16740" y="0"/>
                    <a:pt x="16262" y="28"/>
                  </a:cubicBezTo>
                  <a:lnTo>
                    <a:pt x="16318" y="1238"/>
                  </a:lnTo>
                  <a:lnTo>
                    <a:pt x="16346" y="1238"/>
                  </a:lnTo>
                  <a:cubicBezTo>
                    <a:pt x="16571" y="1224"/>
                    <a:pt x="16803" y="1217"/>
                    <a:pt x="17035" y="1217"/>
                  </a:cubicBezTo>
                  <a:cubicBezTo>
                    <a:pt x="17267" y="1217"/>
                    <a:pt x="17499" y="1224"/>
                    <a:pt x="17725" y="1238"/>
                  </a:cubicBezTo>
                  <a:lnTo>
                    <a:pt x="17781" y="0"/>
                  </a:lnTo>
                  <a:close/>
                  <a:moveTo>
                    <a:pt x="20285" y="253"/>
                  </a:moveTo>
                  <a:lnTo>
                    <a:pt x="20060" y="1463"/>
                  </a:lnTo>
                  <a:cubicBezTo>
                    <a:pt x="20538" y="1548"/>
                    <a:pt x="20988" y="1632"/>
                    <a:pt x="21438" y="1745"/>
                  </a:cubicBezTo>
                  <a:lnTo>
                    <a:pt x="21748" y="563"/>
                  </a:lnTo>
                  <a:cubicBezTo>
                    <a:pt x="21269" y="450"/>
                    <a:pt x="20763" y="338"/>
                    <a:pt x="20285" y="253"/>
                  </a:cubicBezTo>
                  <a:close/>
                  <a:moveTo>
                    <a:pt x="13758" y="366"/>
                  </a:moveTo>
                  <a:cubicBezTo>
                    <a:pt x="13279" y="450"/>
                    <a:pt x="12773" y="591"/>
                    <a:pt x="12295" y="732"/>
                  </a:cubicBezTo>
                  <a:lnTo>
                    <a:pt x="12632" y="1913"/>
                  </a:lnTo>
                  <a:lnTo>
                    <a:pt x="12661" y="1913"/>
                  </a:lnTo>
                  <a:cubicBezTo>
                    <a:pt x="13111" y="1773"/>
                    <a:pt x="13561" y="1660"/>
                    <a:pt x="14011" y="1548"/>
                  </a:cubicBezTo>
                  <a:lnTo>
                    <a:pt x="13758" y="366"/>
                  </a:lnTo>
                  <a:close/>
                  <a:moveTo>
                    <a:pt x="24139" y="1379"/>
                  </a:moveTo>
                  <a:lnTo>
                    <a:pt x="23661" y="2504"/>
                  </a:lnTo>
                  <a:cubicBezTo>
                    <a:pt x="24083" y="2701"/>
                    <a:pt x="24505" y="2898"/>
                    <a:pt x="24927" y="3123"/>
                  </a:cubicBezTo>
                  <a:lnTo>
                    <a:pt x="25489" y="2054"/>
                  </a:lnTo>
                  <a:cubicBezTo>
                    <a:pt x="25067" y="1801"/>
                    <a:pt x="24589" y="1576"/>
                    <a:pt x="24139" y="1379"/>
                  </a:cubicBezTo>
                  <a:close/>
                  <a:moveTo>
                    <a:pt x="9932" y="1632"/>
                  </a:moveTo>
                  <a:cubicBezTo>
                    <a:pt x="9481" y="1857"/>
                    <a:pt x="9031" y="2082"/>
                    <a:pt x="8609" y="2335"/>
                  </a:cubicBezTo>
                  <a:lnTo>
                    <a:pt x="9228" y="3404"/>
                  </a:lnTo>
                  <a:cubicBezTo>
                    <a:pt x="9650" y="3151"/>
                    <a:pt x="10044" y="2954"/>
                    <a:pt x="10466" y="2757"/>
                  </a:cubicBezTo>
                  <a:lnTo>
                    <a:pt x="9932" y="1632"/>
                  </a:lnTo>
                  <a:close/>
                  <a:moveTo>
                    <a:pt x="27627" y="3376"/>
                  </a:moveTo>
                  <a:lnTo>
                    <a:pt x="26896" y="4389"/>
                  </a:lnTo>
                  <a:cubicBezTo>
                    <a:pt x="27290" y="4642"/>
                    <a:pt x="27627" y="4952"/>
                    <a:pt x="27993" y="5261"/>
                  </a:cubicBezTo>
                  <a:lnTo>
                    <a:pt x="28809" y="4333"/>
                  </a:lnTo>
                  <a:cubicBezTo>
                    <a:pt x="28443" y="3995"/>
                    <a:pt x="28021" y="3686"/>
                    <a:pt x="27627" y="3376"/>
                  </a:cubicBezTo>
                  <a:close/>
                  <a:moveTo>
                    <a:pt x="6527" y="3770"/>
                  </a:moveTo>
                  <a:cubicBezTo>
                    <a:pt x="6134" y="4080"/>
                    <a:pt x="5740" y="4389"/>
                    <a:pt x="5374" y="4755"/>
                  </a:cubicBezTo>
                  <a:lnTo>
                    <a:pt x="6218" y="5655"/>
                  </a:lnTo>
                  <a:lnTo>
                    <a:pt x="6246" y="5655"/>
                  </a:lnTo>
                  <a:cubicBezTo>
                    <a:pt x="6584" y="5317"/>
                    <a:pt x="6921" y="5008"/>
                    <a:pt x="7287" y="4727"/>
                  </a:cubicBezTo>
                  <a:lnTo>
                    <a:pt x="6527" y="3770"/>
                  </a:lnTo>
                  <a:close/>
                  <a:moveTo>
                    <a:pt x="30553" y="6133"/>
                  </a:moveTo>
                  <a:lnTo>
                    <a:pt x="29625" y="6921"/>
                  </a:lnTo>
                  <a:cubicBezTo>
                    <a:pt x="29934" y="7287"/>
                    <a:pt x="30216" y="7652"/>
                    <a:pt x="30497" y="8046"/>
                  </a:cubicBezTo>
                  <a:lnTo>
                    <a:pt x="31482" y="7343"/>
                  </a:lnTo>
                  <a:cubicBezTo>
                    <a:pt x="31200" y="6921"/>
                    <a:pt x="30891" y="6527"/>
                    <a:pt x="30553" y="6133"/>
                  </a:cubicBezTo>
                  <a:close/>
                  <a:moveTo>
                    <a:pt x="3686" y="6612"/>
                  </a:moveTo>
                  <a:cubicBezTo>
                    <a:pt x="3377" y="7005"/>
                    <a:pt x="3067" y="7427"/>
                    <a:pt x="2814" y="7849"/>
                  </a:cubicBezTo>
                  <a:lnTo>
                    <a:pt x="3827" y="8525"/>
                  </a:lnTo>
                  <a:lnTo>
                    <a:pt x="3855" y="8525"/>
                  </a:lnTo>
                  <a:cubicBezTo>
                    <a:pt x="4108" y="8131"/>
                    <a:pt x="4361" y="7737"/>
                    <a:pt x="4643" y="7371"/>
                  </a:cubicBezTo>
                  <a:lnTo>
                    <a:pt x="3686" y="6612"/>
                  </a:lnTo>
                  <a:close/>
                  <a:moveTo>
                    <a:pt x="32804" y="9481"/>
                  </a:moveTo>
                  <a:lnTo>
                    <a:pt x="31707" y="10044"/>
                  </a:lnTo>
                  <a:cubicBezTo>
                    <a:pt x="31904" y="10466"/>
                    <a:pt x="32101" y="10888"/>
                    <a:pt x="32269" y="11338"/>
                  </a:cubicBezTo>
                  <a:lnTo>
                    <a:pt x="33423" y="10860"/>
                  </a:lnTo>
                  <a:cubicBezTo>
                    <a:pt x="33226" y="10410"/>
                    <a:pt x="33029" y="9931"/>
                    <a:pt x="32804" y="9481"/>
                  </a:cubicBezTo>
                  <a:close/>
                  <a:moveTo>
                    <a:pt x="1576" y="10044"/>
                  </a:moveTo>
                  <a:cubicBezTo>
                    <a:pt x="1351" y="10494"/>
                    <a:pt x="1182" y="10972"/>
                    <a:pt x="1013" y="11450"/>
                  </a:cubicBezTo>
                  <a:lnTo>
                    <a:pt x="2167" y="11872"/>
                  </a:lnTo>
                  <a:cubicBezTo>
                    <a:pt x="2307" y="11422"/>
                    <a:pt x="2504" y="10972"/>
                    <a:pt x="2701" y="10550"/>
                  </a:cubicBezTo>
                  <a:lnTo>
                    <a:pt x="1576" y="10044"/>
                  </a:lnTo>
                  <a:close/>
                  <a:moveTo>
                    <a:pt x="34183" y="13279"/>
                  </a:moveTo>
                  <a:lnTo>
                    <a:pt x="33001" y="13560"/>
                  </a:lnTo>
                  <a:cubicBezTo>
                    <a:pt x="33085" y="14011"/>
                    <a:pt x="33198" y="14461"/>
                    <a:pt x="33254" y="14939"/>
                  </a:cubicBezTo>
                  <a:lnTo>
                    <a:pt x="34464" y="14742"/>
                  </a:lnTo>
                  <a:cubicBezTo>
                    <a:pt x="34408" y="14264"/>
                    <a:pt x="34295" y="13757"/>
                    <a:pt x="34183" y="13279"/>
                  </a:cubicBezTo>
                  <a:close/>
                  <a:moveTo>
                    <a:pt x="338" y="13870"/>
                  </a:moveTo>
                  <a:cubicBezTo>
                    <a:pt x="226" y="14376"/>
                    <a:pt x="141" y="14883"/>
                    <a:pt x="85" y="15361"/>
                  </a:cubicBezTo>
                  <a:lnTo>
                    <a:pt x="1323" y="15502"/>
                  </a:lnTo>
                  <a:cubicBezTo>
                    <a:pt x="1379" y="15051"/>
                    <a:pt x="1435" y="14573"/>
                    <a:pt x="1548" y="14123"/>
                  </a:cubicBezTo>
                  <a:lnTo>
                    <a:pt x="338" y="13870"/>
                  </a:lnTo>
                  <a:close/>
                  <a:moveTo>
                    <a:pt x="33451" y="17274"/>
                  </a:moveTo>
                  <a:lnTo>
                    <a:pt x="33451" y="17330"/>
                  </a:lnTo>
                  <a:cubicBezTo>
                    <a:pt x="33451" y="17809"/>
                    <a:pt x="33423" y="18287"/>
                    <a:pt x="33395" y="18737"/>
                  </a:cubicBezTo>
                  <a:lnTo>
                    <a:pt x="34605" y="18849"/>
                  </a:lnTo>
                  <a:cubicBezTo>
                    <a:pt x="34661" y="18343"/>
                    <a:pt x="34661" y="17837"/>
                    <a:pt x="34661" y="17330"/>
                  </a:cubicBezTo>
                  <a:lnTo>
                    <a:pt x="34661" y="17274"/>
                  </a:lnTo>
                  <a:close/>
                  <a:moveTo>
                    <a:pt x="1210" y="17865"/>
                  </a:moveTo>
                  <a:lnTo>
                    <a:pt x="1" y="17893"/>
                  </a:lnTo>
                  <a:cubicBezTo>
                    <a:pt x="1" y="18399"/>
                    <a:pt x="57" y="18906"/>
                    <a:pt x="113" y="19412"/>
                  </a:cubicBezTo>
                  <a:lnTo>
                    <a:pt x="1323" y="19271"/>
                  </a:lnTo>
                  <a:cubicBezTo>
                    <a:pt x="1267" y="18821"/>
                    <a:pt x="1210" y="18343"/>
                    <a:pt x="1210" y="17865"/>
                  </a:cubicBezTo>
                  <a:close/>
                  <a:moveTo>
                    <a:pt x="33029" y="21072"/>
                  </a:moveTo>
                  <a:cubicBezTo>
                    <a:pt x="32917" y="21522"/>
                    <a:pt x="32776" y="22000"/>
                    <a:pt x="32635" y="22422"/>
                  </a:cubicBezTo>
                  <a:lnTo>
                    <a:pt x="33789" y="22816"/>
                  </a:lnTo>
                  <a:lnTo>
                    <a:pt x="33789" y="22788"/>
                  </a:lnTo>
                  <a:cubicBezTo>
                    <a:pt x="33957" y="22310"/>
                    <a:pt x="34098" y="21832"/>
                    <a:pt x="34211" y="21353"/>
                  </a:cubicBezTo>
                  <a:lnTo>
                    <a:pt x="33029" y="21072"/>
                  </a:lnTo>
                  <a:close/>
                  <a:moveTo>
                    <a:pt x="1773" y="21550"/>
                  </a:moveTo>
                  <a:lnTo>
                    <a:pt x="591" y="21888"/>
                  </a:lnTo>
                  <a:cubicBezTo>
                    <a:pt x="704" y="22366"/>
                    <a:pt x="873" y="22873"/>
                    <a:pt x="1041" y="23323"/>
                  </a:cubicBezTo>
                  <a:lnTo>
                    <a:pt x="2195" y="22901"/>
                  </a:lnTo>
                  <a:cubicBezTo>
                    <a:pt x="2026" y="22479"/>
                    <a:pt x="1885" y="22029"/>
                    <a:pt x="1773" y="21550"/>
                  </a:cubicBezTo>
                  <a:close/>
                  <a:moveTo>
                    <a:pt x="31735" y="24589"/>
                  </a:moveTo>
                  <a:cubicBezTo>
                    <a:pt x="31510" y="25011"/>
                    <a:pt x="31285" y="25433"/>
                    <a:pt x="31032" y="25827"/>
                  </a:cubicBezTo>
                  <a:lnTo>
                    <a:pt x="32101" y="26474"/>
                  </a:lnTo>
                  <a:lnTo>
                    <a:pt x="32101" y="26445"/>
                  </a:lnTo>
                  <a:cubicBezTo>
                    <a:pt x="32354" y="26023"/>
                    <a:pt x="32607" y="25573"/>
                    <a:pt x="32832" y="25151"/>
                  </a:cubicBezTo>
                  <a:lnTo>
                    <a:pt x="31735" y="24589"/>
                  </a:lnTo>
                  <a:close/>
                  <a:moveTo>
                    <a:pt x="3151" y="25039"/>
                  </a:moveTo>
                  <a:lnTo>
                    <a:pt x="2082" y="25630"/>
                  </a:lnTo>
                  <a:cubicBezTo>
                    <a:pt x="2307" y="26052"/>
                    <a:pt x="2561" y="26502"/>
                    <a:pt x="2842" y="26924"/>
                  </a:cubicBezTo>
                  <a:lnTo>
                    <a:pt x="3883" y="26249"/>
                  </a:lnTo>
                  <a:cubicBezTo>
                    <a:pt x="3630" y="25855"/>
                    <a:pt x="3377" y="25461"/>
                    <a:pt x="3151" y="25039"/>
                  </a:cubicBezTo>
                  <a:close/>
                  <a:moveTo>
                    <a:pt x="29681" y="27711"/>
                  </a:moveTo>
                  <a:cubicBezTo>
                    <a:pt x="29372" y="28077"/>
                    <a:pt x="29062" y="28415"/>
                    <a:pt x="28725" y="28752"/>
                  </a:cubicBezTo>
                  <a:lnTo>
                    <a:pt x="29597" y="29624"/>
                  </a:lnTo>
                  <a:lnTo>
                    <a:pt x="29597" y="29596"/>
                  </a:lnTo>
                  <a:cubicBezTo>
                    <a:pt x="29963" y="29231"/>
                    <a:pt x="30300" y="28865"/>
                    <a:pt x="30610" y="28499"/>
                  </a:cubicBezTo>
                  <a:lnTo>
                    <a:pt x="29681" y="27711"/>
                  </a:lnTo>
                  <a:close/>
                  <a:moveTo>
                    <a:pt x="5318" y="28105"/>
                  </a:moveTo>
                  <a:lnTo>
                    <a:pt x="4389" y="28921"/>
                  </a:lnTo>
                  <a:cubicBezTo>
                    <a:pt x="4727" y="29287"/>
                    <a:pt x="5093" y="29653"/>
                    <a:pt x="5430" y="29990"/>
                  </a:cubicBezTo>
                  <a:lnTo>
                    <a:pt x="6302" y="29090"/>
                  </a:lnTo>
                  <a:cubicBezTo>
                    <a:pt x="5937" y="28809"/>
                    <a:pt x="5627" y="28443"/>
                    <a:pt x="5318" y="28105"/>
                  </a:cubicBezTo>
                  <a:close/>
                  <a:moveTo>
                    <a:pt x="26952" y="30272"/>
                  </a:moveTo>
                  <a:cubicBezTo>
                    <a:pt x="26587" y="30553"/>
                    <a:pt x="26193" y="30806"/>
                    <a:pt x="25799" y="31059"/>
                  </a:cubicBezTo>
                  <a:lnTo>
                    <a:pt x="26446" y="32100"/>
                  </a:lnTo>
                  <a:cubicBezTo>
                    <a:pt x="26868" y="31847"/>
                    <a:pt x="27290" y="31538"/>
                    <a:pt x="27684" y="31256"/>
                  </a:cubicBezTo>
                  <a:lnTo>
                    <a:pt x="26952" y="30272"/>
                  </a:lnTo>
                  <a:close/>
                  <a:moveTo>
                    <a:pt x="8103" y="30553"/>
                  </a:moveTo>
                  <a:lnTo>
                    <a:pt x="7400" y="31566"/>
                  </a:lnTo>
                  <a:cubicBezTo>
                    <a:pt x="7822" y="31847"/>
                    <a:pt x="8244" y="32128"/>
                    <a:pt x="8666" y="32382"/>
                  </a:cubicBezTo>
                  <a:lnTo>
                    <a:pt x="9285" y="31312"/>
                  </a:lnTo>
                  <a:cubicBezTo>
                    <a:pt x="8891" y="31087"/>
                    <a:pt x="8497" y="30834"/>
                    <a:pt x="8103" y="30553"/>
                  </a:cubicBezTo>
                  <a:close/>
                  <a:moveTo>
                    <a:pt x="23717" y="32156"/>
                  </a:moveTo>
                  <a:cubicBezTo>
                    <a:pt x="23295" y="32325"/>
                    <a:pt x="22845" y="32494"/>
                    <a:pt x="22423" y="32635"/>
                  </a:cubicBezTo>
                  <a:lnTo>
                    <a:pt x="22789" y="33816"/>
                  </a:lnTo>
                  <a:cubicBezTo>
                    <a:pt x="23267" y="33648"/>
                    <a:pt x="23773" y="33451"/>
                    <a:pt x="24223" y="33282"/>
                  </a:cubicBezTo>
                  <a:lnTo>
                    <a:pt x="23717" y="32156"/>
                  </a:lnTo>
                  <a:close/>
                  <a:moveTo>
                    <a:pt x="11395" y="32325"/>
                  </a:moveTo>
                  <a:lnTo>
                    <a:pt x="10944" y="33479"/>
                  </a:lnTo>
                  <a:cubicBezTo>
                    <a:pt x="11423" y="33676"/>
                    <a:pt x="11901" y="33844"/>
                    <a:pt x="12379" y="33985"/>
                  </a:cubicBezTo>
                  <a:lnTo>
                    <a:pt x="12717" y="32804"/>
                  </a:lnTo>
                  <a:cubicBezTo>
                    <a:pt x="12267" y="32663"/>
                    <a:pt x="11845" y="32522"/>
                    <a:pt x="11395" y="32325"/>
                  </a:cubicBezTo>
                  <a:close/>
                  <a:moveTo>
                    <a:pt x="20172" y="33197"/>
                  </a:moveTo>
                  <a:cubicBezTo>
                    <a:pt x="19694" y="33282"/>
                    <a:pt x="19216" y="33338"/>
                    <a:pt x="18765" y="33394"/>
                  </a:cubicBezTo>
                  <a:lnTo>
                    <a:pt x="18850" y="34604"/>
                  </a:lnTo>
                  <a:cubicBezTo>
                    <a:pt x="19356" y="34576"/>
                    <a:pt x="19863" y="34520"/>
                    <a:pt x="20369" y="34407"/>
                  </a:cubicBezTo>
                  <a:lnTo>
                    <a:pt x="20172" y="33197"/>
                  </a:lnTo>
                  <a:close/>
                  <a:moveTo>
                    <a:pt x="15024" y="33282"/>
                  </a:moveTo>
                  <a:lnTo>
                    <a:pt x="14827" y="34520"/>
                  </a:lnTo>
                  <a:cubicBezTo>
                    <a:pt x="15333" y="34576"/>
                    <a:pt x="15840" y="34632"/>
                    <a:pt x="16346" y="34660"/>
                  </a:cubicBezTo>
                  <a:lnTo>
                    <a:pt x="16430" y="33422"/>
                  </a:lnTo>
                  <a:cubicBezTo>
                    <a:pt x="15952" y="33394"/>
                    <a:pt x="15474" y="33366"/>
                    <a:pt x="15024" y="33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476250" y="2853625"/>
              <a:ext cx="496575" cy="497275"/>
            </a:xfrm>
            <a:custGeom>
              <a:avLst/>
              <a:gdLst/>
              <a:ahLst/>
              <a:cxnLst/>
              <a:rect l="l" t="t" r="r" b="b"/>
              <a:pathLst>
                <a:path w="19863" h="19891" extrusionOk="0">
                  <a:moveTo>
                    <a:pt x="9369" y="0"/>
                  </a:moveTo>
                  <a:cubicBezTo>
                    <a:pt x="8835" y="28"/>
                    <a:pt x="8328" y="85"/>
                    <a:pt x="7822" y="197"/>
                  </a:cubicBezTo>
                  <a:lnTo>
                    <a:pt x="8075" y="1407"/>
                  </a:lnTo>
                  <a:cubicBezTo>
                    <a:pt x="8525" y="1294"/>
                    <a:pt x="8975" y="1238"/>
                    <a:pt x="9425" y="1210"/>
                  </a:cubicBezTo>
                  <a:lnTo>
                    <a:pt x="9369" y="0"/>
                  </a:lnTo>
                  <a:close/>
                  <a:moveTo>
                    <a:pt x="11929" y="169"/>
                  </a:moveTo>
                  <a:lnTo>
                    <a:pt x="11676" y="1379"/>
                  </a:lnTo>
                  <a:cubicBezTo>
                    <a:pt x="12126" y="1463"/>
                    <a:pt x="12576" y="1604"/>
                    <a:pt x="12998" y="1773"/>
                  </a:cubicBezTo>
                  <a:lnTo>
                    <a:pt x="13448" y="619"/>
                  </a:lnTo>
                  <a:cubicBezTo>
                    <a:pt x="12942" y="422"/>
                    <a:pt x="12436" y="282"/>
                    <a:pt x="11929" y="169"/>
                  </a:cubicBezTo>
                  <a:close/>
                  <a:moveTo>
                    <a:pt x="5346" y="1069"/>
                  </a:moveTo>
                  <a:cubicBezTo>
                    <a:pt x="4896" y="1323"/>
                    <a:pt x="4446" y="1576"/>
                    <a:pt x="4024" y="1885"/>
                  </a:cubicBezTo>
                  <a:lnTo>
                    <a:pt x="4755" y="2870"/>
                  </a:lnTo>
                  <a:cubicBezTo>
                    <a:pt x="5121" y="2617"/>
                    <a:pt x="5515" y="2363"/>
                    <a:pt x="5909" y="2167"/>
                  </a:cubicBezTo>
                  <a:lnTo>
                    <a:pt x="5346" y="1069"/>
                  </a:lnTo>
                  <a:close/>
                  <a:moveTo>
                    <a:pt x="15727" y="1857"/>
                  </a:moveTo>
                  <a:lnTo>
                    <a:pt x="14996" y="2842"/>
                  </a:lnTo>
                  <a:cubicBezTo>
                    <a:pt x="15362" y="3123"/>
                    <a:pt x="15727" y="3404"/>
                    <a:pt x="16037" y="3742"/>
                  </a:cubicBezTo>
                  <a:lnTo>
                    <a:pt x="16909" y="2870"/>
                  </a:lnTo>
                  <a:cubicBezTo>
                    <a:pt x="16543" y="2504"/>
                    <a:pt x="16149" y="2167"/>
                    <a:pt x="15727" y="1857"/>
                  </a:cubicBezTo>
                  <a:close/>
                  <a:moveTo>
                    <a:pt x="2167" y="3658"/>
                  </a:moveTo>
                  <a:cubicBezTo>
                    <a:pt x="1829" y="4080"/>
                    <a:pt x="1548" y="4502"/>
                    <a:pt x="1267" y="4952"/>
                  </a:cubicBezTo>
                  <a:lnTo>
                    <a:pt x="2336" y="5571"/>
                  </a:lnTo>
                  <a:lnTo>
                    <a:pt x="2336" y="5599"/>
                  </a:lnTo>
                  <a:cubicBezTo>
                    <a:pt x="2561" y="5177"/>
                    <a:pt x="2814" y="4811"/>
                    <a:pt x="3124" y="4445"/>
                  </a:cubicBezTo>
                  <a:lnTo>
                    <a:pt x="2167" y="3658"/>
                  </a:lnTo>
                  <a:close/>
                  <a:moveTo>
                    <a:pt x="18512" y="4924"/>
                  </a:moveTo>
                  <a:lnTo>
                    <a:pt x="17443" y="5543"/>
                  </a:lnTo>
                  <a:cubicBezTo>
                    <a:pt x="17697" y="5936"/>
                    <a:pt x="17894" y="6330"/>
                    <a:pt x="18062" y="6780"/>
                  </a:cubicBezTo>
                  <a:lnTo>
                    <a:pt x="19188" y="6330"/>
                  </a:lnTo>
                  <a:cubicBezTo>
                    <a:pt x="18991" y="5852"/>
                    <a:pt x="18766" y="5374"/>
                    <a:pt x="18512" y="4924"/>
                  </a:cubicBezTo>
                  <a:close/>
                  <a:moveTo>
                    <a:pt x="282" y="7371"/>
                  </a:moveTo>
                  <a:cubicBezTo>
                    <a:pt x="141" y="7849"/>
                    <a:pt x="57" y="8384"/>
                    <a:pt x="1" y="8890"/>
                  </a:cubicBezTo>
                  <a:lnTo>
                    <a:pt x="1210" y="9031"/>
                  </a:lnTo>
                  <a:cubicBezTo>
                    <a:pt x="1267" y="8581"/>
                    <a:pt x="1351" y="8131"/>
                    <a:pt x="1464" y="7681"/>
                  </a:cubicBezTo>
                  <a:lnTo>
                    <a:pt x="282" y="7371"/>
                  </a:lnTo>
                  <a:close/>
                  <a:moveTo>
                    <a:pt x="19807" y="8862"/>
                  </a:moveTo>
                  <a:lnTo>
                    <a:pt x="18569" y="9003"/>
                  </a:lnTo>
                  <a:cubicBezTo>
                    <a:pt x="18597" y="9312"/>
                    <a:pt x="18625" y="9622"/>
                    <a:pt x="18625" y="9931"/>
                  </a:cubicBezTo>
                  <a:lnTo>
                    <a:pt x="18625" y="10381"/>
                  </a:lnTo>
                  <a:lnTo>
                    <a:pt x="19863" y="10438"/>
                  </a:lnTo>
                  <a:cubicBezTo>
                    <a:pt x="19863" y="10269"/>
                    <a:pt x="19863" y="10100"/>
                    <a:pt x="19863" y="9931"/>
                  </a:cubicBezTo>
                  <a:cubicBezTo>
                    <a:pt x="19863" y="9594"/>
                    <a:pt x="19835" y="9228"/>
                    <a:pt x="19807" y="8862"/>
                  </a:cubicBezTo>
                  <a:close/>
                  <a:moveTo>
                    <a:pt x="1295" y="11310"/>
                  </a:moveTo>
                  <a:lnTo>
                    <a:pt x="85" y="11507"/>
                  </a:lnTo>
                  <a:cubicBezTo>
                    <a:pt x="170" y="12013"/>
                    <a:pt x="282" y="12520"/>
                    <a:pt x="423" y="13026"/>
                  </a:cubicBezTo>
                  <a:lnTo>
                    <a:pt x="1604" y="12632"/>
                  </a:lnTo>
                  <a:cubicBezTo>
                    <a:pt x="1464" y="12210"/>
                    <a:pt x="1379" y="11760"/>
                    <a:pt x="1295" y="11310"/>
                  </a:cubicBezTo>
                  <a:close/>
                  <a:moveTo>
                    <a:pt x="18231" y="12604"/>
                  </a:moveTo>
                  <a:cubicBezTo>
                    <a:pt x="18090" y="13054"/>
                    <a:pt x="17922" y="13476"/>
                    <a:pt x="17697" y="13870"/>
                  </a:cubicBezTo>
                  <a:lnTo>
                    <a:pt x="18794" y="14433"/>
                  </a:lnTo>
                  <a:cubicBezTo>
                    <a:pt x="19047" y="13954"/>
                    <a:pt x="19244" y="13476"/>
                    <a:pt x="19385" y="12970"/>
                  </a:cubicBezTo>
                  <a:lnTo>
                    <a:pt x="18231" y="12604"/>
                  </a:lnTo>
                  <a:close/>
                  <a:moveTo>
                    <a:pt x="2561" y="14686"/>
                  </a:moveTo>
                  <a:lnTo>
                    <a:pt x="1548" y="15361"/>
                  </a:lnTo>
                  <a:cubicBezTo>
                    <a:pt x="1829" y="15783"/>
                    <a:pt x="2139" y="16205"/>
                    <a:pt x="2505" y="16599"/>
                  </a:cubicBezTo>
                  <a:lnTo>
                    <a:pt x="3405" y="15755"/>
                  </a:lnTo>
                  <a:cubicBezTo>
                    <a:pt x="3095" y="15417"/>
                    <a:pt x="2814" y="15052"/>
                    <a:pt x="2561" y="14686"/>
                  </a:cubicBezTo>
                  <a:close/>
                  <a:moveTo>
                    <a:pt x="16402" y="15755"/>
                  </a:moveTo>
                  <a:cubicBezTo>
                    <a:pt x="16093" y="16092"/>
                    <a:pt x="15755" y="16402"/>
                    <a:pt x="15418" y="16683"/>
                  </a:cubicBezTo>
                  <a:lnTo>
                    <a:pt x="16177" y="17640"/>
                  </a:lnTo>
                  <a:lnTo>
                    <a:pt x="16206" y="17668"/>
                  </a:lnTo>
                  <a:cubicBezTo>
                    <a:pt x="16599" y="17330"/>
                    <a:pt x="16965" y="16965"/>
                    <a:pt x="17303" y="16571"/>
                  </a:cubicBezTo>
                  <a:lnTo>
                    <a:pt x="16402" y="15755"/>
                  </a:lnTo>
                  <a:close/>
                  <a:moveTo>
                    <a:pt x="5121" y="17246"/>
                  </a:moveTo>
                  <a:lnTo>
                    <a:pt x="4474" y="18287"/>
                  </a:lnTo>
                  <a:cubicBezTo>
                    <a:pt x="4896" y="18568"/>
                    <a:pt x="5374" y="18821"/>
                    <a:pt x="5824" y="19018"/>
                  </a:cubicBezTo>
                  <a:lnTo>
                    <a:pt x="6331" y="17921"/>
                  </a:lnTo>
                  <a:cubicBezTo>
                    <a:pt x="5909" y="17724"/>
                    <a:pt x="5515" y="17499"/>
                    <a:pt x="5121" y="17246"/>
                  </a:cubicBezTo>
                  <a:close/>
                  <a:moveTo>
                    <a:pt x="13477" y="17893"/>
                  </a:moveTo>
                  <a:cubicBezTo>
                    <a:pt x="13055" y="18090"/>
                    <a:pt x="12633" y="18231"/>
                    <a:pt x="12182" y="18371"/>
                  </a:cubicBezTo>
                  <a:lnTo>
                    <a:pt x="12520" y="19553"/>
                  </a:lnTo>
                  <a:cubicBezTo>
                    <a:pt x="13026" y="19412"/>
                    <a:pt x="13505" y="19215"/>
                    <a:pt x="13983" y="19018"/>
                  </a:cubicBezTo>
                  <a:lnTo>
                    <a:pt x="13477" y="17893"/>
                  </a:lnTo>
                  <a:close/>
                  <a:moveTo>
                    <a:pt x="8525" y="18568"/>
                  </a:moveTo>
                  <a:lnTo>
                    <a:pt x="8356" y="19778"/>
                  </a:lnTo>
                  <a:cubicBezTo>
                    <a:pt x="8863" y="19862"/>
                    <a:pt x="9369" y="19890"/>
                    <a:pt x="9904" y="19890"/>
                  </a:cubicBezTo>
                  <a:lnTo>
                    <a:pt x="9932" y="19890"/>
                  </a:lnTo>
                  <a:lnTo>
                    <a:pt x="9932" y="18681"/>
                  </a:lnTo>
                  <a:lnTo>
                    <a:pt x="9904" y="18681"/>
                  </a:lnTo>
                  <a:cubicBezTo>
                    <a:pt x="9454" y="18681"/>
                    <a:pt x="8975" y="18624"/>
                    <a:pt x="8525" y="185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Google Shape;24;p3"/>
          <p:cNvSpPr txBox="1">
            <a:spLocks noGrp="1"/>
          </p:cNvSpPr>
          <p:nvPr>
            <p:ph type="title"/>
          </p:nvPr>
        </p:nvSpPr>
        <p:spPr>
          <a:xfrm>
            <a:off x="1221400" y="2297200"/>
            <a:ext cx="67014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title" idx="2" hasCustomPrompt="1"/>
          </p:nvPr>
        </p:nvSpPr>
        <p:spPr>
          <a:xfrm rot="550">
            <a:off x="1164277" y="1165900"/>
            <a:ext cx="187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6" name="Google Shape;26;p3"/>
          <p:cNvSpPr txBox="1">
            <a:spLocks noGrp="1"/>
          </p:cNvSpPr>
          <p:nvPr>
            <p:ph type="subTitle" idx="1"/>
          </p:nvPr>
        </p:nvSpPr>
        <p:spPr>
          <a:xfrm>
            <a:off x="2391925" y="3403025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>
            <a:spLocks noGrp="1"/>
          </p:cNvSpPr>
          <p:nvPr>
            <p:ph type="title"/>
          </p:nvPr>
        </p:nvSpPr>
        <p:spPr>
          <a:xfrm>
            <a:off x="720000" y="1205924"/>
            <a:ext cx="23364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4" name="Google Shape;194;p24"/>
          <p:cNvSpPr txBox="1">
            <a:spLocks noGrp="1"/>
          </p:cNvSpPr>
          <p:nvPr>
            <p:ph type="subTitle" idx="1"/>
          </p:nvPr>
        </p:nvSpPr>
        <p:spPr>
          <a:xfrm>
            <a:off x="720000" y="3662000"/>
            <a:ext cx="23364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24"/>
          <p:cNvSpPr txBox="1">
            <a:spLocks noGrp="1"/>
          </p:cNvSpPr>
          <p:nvPr>
            <p:ph type="title" idx="2"/>
          </p:nvPr>
        </p:nvSpPr>
        <p:spPr>
          <a:xfrm>
            <a:off x="3403800" y="1205924"/>
            <a:ext cx="23364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3"/>
          </p:nvPr>
        </p:nvSpPr>
        <p:spPr>
          <a:xfrm>
            <a:off x="3403800" y="3662000"/>
            <a:ext cx="23364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title" idx="4"/>
          </p:nvPr>
        </p:nvSpPr>
        <p:spPr>
          <a:xfrm>
            <a:off x="6087600" y="1205924"/>
            <a:ext cx="2336400" cy="47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ubTitle" idx="5"/>
          </p:nvPr>
        </p:nvSpPr>
        <p:spPr>
          <a:xfrm>
            <a:off x="6087600" y="3662000"/>
            <a:ext cx="2336400" cy="9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4"/>
          <p:cNvSpPr txBox="1">
            <a:spLocks noGrp="1"/>
          </p:cNvSpPr>
          <p:nvPr>
            <p:ph type="title" idx="6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9"/>
          <p:cNvSpPr txBox="1">
            <a:spLocks noGrp="1"/>
          </p:cNvSpPr>
          <p:nvPr>
            <p:ph type="title"/>
          </p:nvPr>
        </p:nvSpPr>
        <p:spPr>
          <a:xfrm>
            <a:off x="727350" y="1251329"/>
            <a:ext cx="181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2" name="Google Shape;262;p29"/>
          <p:cNvSpPr txBox="1">
            <a:spLocks noGrp="1"/>
          </p:cNvSpPr>
          <p:nvPr>
            <p:ph type="subTitle" idx="1"/>
          </p:nvPr>
        </p:nvSpPr>
        <p:spPr>
          <a:xfrm>
            <a:off x="715100" y="1759775"/>
            <a:ext cx="1816800" cy="239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✓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29"/>
          <p:cNvSpPr txBox="1">
            <a:spLocks noGrp="1"/>
          </p:cNvSpPr>
          <p:nvPr>
            <p:ph type="title" idx="2"/>
          </p:nvPr>
        </p:nvSpPr>
        <p:spPr>
          <a:xfrm>
            <a:off x="2693013" y="1251329"/>
            <a:ext cx="181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4" name="Google Shape;264;p29"/>
          <p:cNvSpPr txBox="1">
            <a:spLocks noGrp="1"/>
          </p:cNvSpPr>
          <p:nvPr>
            <p:ph type="subTitle" idx="3"/>
          </p:nvPr>
        </p:nvSpPr>
        <p:spPr>
          <a:xfrm>
            <a:off x="2680767" y="1759775"/>
            <a:ext cx="1816800" cy="239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✓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5" name="Google Shape;265;p29"/>
          <p:cNvSpPr txBox="1">
            <a:spLocks noGrp="1"/>
          </p:cNvSpPr>
          <p:nvPr>
            <p:ph type="title" idx="4"/>
          </p:nvPr>
        </p:nvSpPr>
        <p:spPr>
          <a:xfrm>
            <a:off x="4658676" y="1251329"/>
            <a:ext cx="181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6" name="Google Shape;266;p29"/>
          <p:cNvSpPr txBox="1">
            <a:spLocks noGrp="1"/>
          </p:cNvSpPr>
          <p:nvPr>
            <p:ph type="subTitle" idx="5"/>
          </p:nvPr>
        </p:nvSpPr>
        <p:spPr>
          <a:xfrm>
            <a:off x="4646433" y="1759775"/>
            <a:ext cx="1816800" cy="239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✓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p29"/>
          <p:cNvSpPr txBox="1">
            <a:spLocks noGrp="1"/>
          </p:cNvSpPr>
          <p:nvPr>
            <p:ph type="title" idx="6"/>
          </p:nvPr>
        </p:nvSpPr>
        <p:spPr>
          <a:xfrm>
            <a:off x="6535889" y="1251329"/>
            <a:ext cx="18168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68" name="Google Shape;268;p29"/>
          <p:cNvSpPr txBox="1">
            <a:spLocks noGrp="1"/>
          </p:cNvSpPr>
          <p:nvPr>
            <p:ph type="subTitle" idx="7"/>
          </p:nvPr>
        </p:nvSpPr>
        <p:spPr>
          <a:xfrm>
            <a:off x="6612100" y="1759775"/>
            <a:ext cx="1816800" cy="2398200"/>
          </a:xfrm>
          <a:prstGeom prst="rect">
            <a:avLst/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✓"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9" name="Google Shape;269;p29"/>
          <p:cNvSpPr txBox="1">
            <a:spLocks noGrp="1"/>
          </p:cNvSpPr>
          <p:nvPr>
            <p:ph type="title" idx="8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70" name="Google Shape;270;p29"/>
          <p:cNvSpPr/>
          <p:nvPr/>
        </p:nvSpPr>
        <p:spPr>
          <a:xfrm>
            <a:off x="6870975" y="4786075"/>
            <a:ext cx="1403875" cy="271525"/>
          </a:xfrm>
          <a:custGeom>
            <a:avLst/>
            <a:gdLst/>
            <a:ahLst/>
            <a:cxnLst/>
            <a:rect l="l" t="t" r="r" b="b"/>
            <a:pathLst>
              <a:path w="56155" h="10861" extrusionOk="0">
                <a:moveTo>
                  <a:pt x="13814" y="1"/>
                </a:moveTo>
                <a:lnTo>
                  <a:pt x="24251" y="9623"/>
                </a:lnTo>
                <a:lnTo>
                  <a:pt x="0" y="9623"/>
                </a:lnTo>
                <a:lnTo>
                  <a:pt x="0" y="10860"/>
                </a:lnTo>
                <a:lnTo>
                  <a:pt x="27402" y="10860"/>
                </a:lnTo>
                <a:lnTo>
                  <a:pt x="16965" y="1211"/>
                </a:lnTo>
                <a:lnTo>
                  <a:pt x="56155" y="1211"/>
                </a:lnTo>
                <a:lnTo>
                  <a:pt x="5615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9"/>
          <p:cNvSpPr/>
          <p:nvPr/>
        </p:nvSpPr>
        <p:spPr>
          <a:xfrm>
            <a:off x="7169175" y="4369000"/>
            <a:ext cx="1918025" cy="271525"/>
          </a:xfrm>
          <a:custGeom>
            <a:avLst/>
            <a:gdLst/>
            <a:ahLst/>
            <a:cxnLst/>
            <a:rect l="l" t="t" r="r" b="b"/>
            <a:pathLst>
              <a:path w="76721" h="10861" extrusionOk="0">
                <a:moveTo>
                  <a:pt x="34380" y="1"/>
                </a:moveTo>
                <a:lnTo>
                  <a:pt x="44817" y="9623"/>
                </a:lnTo>
                <a:lnTo>
                  <a:pt x="1" y="9623"/>
                </a:lnTo>
                <a:lnTo>
                  <a:pt x="1" y="10860"/>
                </a:lnTo>
                <a:lnTo>
                  <a:pt x="47968" y="10860"/>
                </a:lnTo>
                <a:lnTo>
                  <a:pt x="37531" y="1211"/>
                </a:lnTo>
                <a:lnTo>
                  <a:pt x="76720" y="1211"/>
                </a:lnTo>
                <a:lnTo>
                  <a:pt x="76720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BLANK_1_1_1_1_1_1_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2"/>
          <p:cNvSpPr txBox="1">
            <a:spLocks noGrp="1"/>
          </p:cNvSpPr>
          <p:nvPr>
            <p:ph type="ctrTitle"/>
          </p:nvPr>
        </p:nvSpPr>
        <p:spPr>
          <a:xfrm>
            <a:off x="2562025" y="533650"/>
            <a:ext cx="40200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1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15" name="Google Shape;315;p32"/>
          <p:cNvSpPr txBox="1">
            <a:spLocks noGrp="1"/>
          </p:cNvSpPr>
          <p:nvPr>
            <p:ph type="subTitle" idx="1"/>
          </p:nvPr>
        </p:nvSpPr>
        <p:spPr>
          <a:xfrm>
            <a:off x="3224875" y="1567524"/>
            <a:ext cx="2694300" cy="12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6" name="Google Shape;316;p32"/>
          <p:cNvSpPr txBox="1"/>
          <p:nvPr/>
        </p:nvSpPr>
        <p:spPr>
          <a:xfrm>
            <a:off x="1882675" y="3766000"/>
            <a:ext cx="5062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</a:t>
            </a:r>
            <a:r>
              <a:rPr lang="en" sz="1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200" b="1">
                <a:solidFill>
                  <a:schemeClr val="dk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17" name="Google Shape;317;p32"/>
          <p:cNvGrpSpPr/>
          <p:nvPr/>
        </p:nvGrpSpPr>
        <p:grpSpPr>
          <a:xfrm flipH="1">
            <a:off x="7289464" y="3124294"/>
            <a:ext cx="1854557" cy="2029973"/>
            <a:chOff x="653775" y="3950100"/>
            <a:chExt cx="1263925" cy="1383475"/>
          </a:xfrm>
        </p:grpSpPr>
        <p:sp>
          <p:nvSpPr>
            <p:cNvPr id="318" name="Google Shape;318;p32"/>
            <p:cNvSpPr/>
            <p:nvPr/>
          </p:nvSpPr>
          <p:spPr>
            <a:xfrm>
              <a:off x="658000" y="3955025"/>
              <a:ext cx="745550" cy="745575"/>
            </a:xfrm>
            <a:custGeom>
              <a:avLst/>
              <a:gdLst/>
              <a:ahLst/>
              <a:cxnLst/>
              <a:rect l="l" t="t" r="r" b="b"/>
              <a:pathLst>
                <a:path w="29822" h="29823" extrusionOk="0">
                  <a:moveTo>
                    <a:pt x="1" y="1"/>
                  </a:moveTo>
                  <a:lnTo>
                    <a:pt x="1" y="29822"/>
                  </a:lnTo>
                  <a:lnTo>
                    <a:pt x="29822" y="29822"/>
                  </a:lnTo>
                  <a:cubicBezTo>
                    <a:pt x="13364" y="29822"/>
                    <a:pt x="1" y="1645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32"/>
            <p:cNvGrpSpPr/>
            <p:nvPr/>
          </p:nvGrpSpPr>
          <p:grpSpPr>
            <a:xfrm>
              <a:off x="653775" y="3950100"/>
              <a:ext cx="1263925" cy="1383475"/>
              <a:chOff x="653775" y="3950100"/>
              <a:chExt cx="1263925" cy="1383475"/>
            </a:xfrm>
          </p:grpSpPr>
          <p:sp>
            <p:nvSpPr>
              <p:cNvPr id="320" name="Google Shape;320;p32"/>
              <p:cNvSpPr/>
              <p:nvPr/>
            </p:nvSpPr>
            <p:spPr>
              <a:xfrm>
                <a:off x="658000" y="4069675"/>
                <a:ext cx="1259700" cy="1259700"/>
              </a:xfrm>
              <a:custGeom>
                <a:avLst/>
                <a:gdLst/>
                <a:ahLst/>
                <a:cxnLst/>
                <a:rect l="l" t="t" r="r" b="b"/>
                <a:pathLst>
                  <a:path w="50388" h="50388" extrusionOk="0">
                    <a:moveTo>
                      <a:pt x="1" y="1"/>
                    </a:moveTo>
                    <a:lnTo>
                      <a:pt x="1" y="50387"/>
                    </a:lnTo>
                    <a:lnTo>
                      <a:pt x="50387" y="50387"/>
                    </a:lnTo>
                    <a:cubicBezTo>
                      <a:pt x="22563" y="50387"/>
                      <a:pt x="1" y="27824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2"/>
              <p:cNvSpPr/>
              <p:nvPr/>
            </p:nvSpPr>
            <p:spPr>
              <a:xfrm>
                <a:off x="653775" y="4578875"/>
                <a:ext cx="756125" cy="754700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188" extrusionOk="0">
                    <a:moveTo>
                      <a:pt x="338" y="4784"/>
                    </a:moveTo>
                    <a:cubicBezTo>
                      <a:pt x="2364" y="17697"/>
                      <a:pt x="12492" y="27797"/>
                      <a:pt x="25405" y="29822"/>
                    </a:cubicBezTo>
                    <a:lnTo>
                      <a:pt x="338" y="29822"/>
                    </a:lnTo>
                    <a:lnTo>
                      <a:pt x="338" y="4784"/>
                    </a:lnTo>
                    <a:close/>
                    <a:moveTo>
                      <a:pt x="170" y="1"/>
                    </a:moveTo>
                    <a:cubicBezTo>
                      <a:pt x="85" y="1"/>
                      <a:pt x="1" y="85"/>
                      <a:pt x="1" y="170"/>
                    </a:cubicBezTo>
                    <a:lnTo>
                      <a:pt x="1" y="30019"/>
                    </a:lnTo>
                    <a:cubicBezTo>
                      <a:pt x="1" y="30103"/>
                      <a:pt x="85" y="30188"/>
                      <a:pt x="170" y="30188"/>
                    </a:cubicBezTo>
                    <a:lnTo>
                      <a:pt x="29991" y="30188"/>
                    </a:lnTo>
                    <a:cubicBezTo>
                      <a:pt x="30244" y="30188"/>
                      <a:pt x="30244" y="29822"/>
                      <a:pt x="29991" y="29822"/>
                    </a:cubicBezTo>
                    <a:cubicBezTo>
                      <a:pt x="13645" y="29822"/>
                      <a:pt x="367" y="16543"/>
                      <a:pt x="338" y="170"/>
                    </a:cubicBezTo>
                    <a:cubicBezTo>
                      <a:pt x="338" y="85"/>
                      <a:pt x="282" y="1"/>
                      <a:pt x="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2"/>
              <p:cNvSpPr/>
              <p:nvPr/>
            </p:nvSpPr>
            <p:spPr>
              <a:xfrm>
                <a:off x="653775" y="3950100"/>
                <a:ext cx="754700" cy="754700"/>
              </a:xfrm>
              <a:custGeom>
                <a:avLst/>
                <a:gdLst/>
                <a:ahLst/>
                <a:cxnLst/>
                <a:rect l="l" t="t" r="r" b="b"/>
                <a:pathLst>
                  <a:path w="30188" h="30188" extrusionOk="0">
                    <a:moveTo>
                      <a:pt x="338" y="4784"/>
                    </a:moveTo>
                    <a:cubicBezTo>
                      <a:pt x="2364" y="17697"/>
                      <a:pt x="12492" y="27825"/>
                      <a:pt x="25405" y="29850"/>
                    </a:cubicBezTo>
                    <a:lnTo>
                      <a:pt x="338" y="29850"/>
                    </a:lnTo>
                    <a:lnTo>
                      <a:pt x="338" y="4784"/>
                    </a:lnTo>
                    <a:close/>
                    <a:moveTo>
                      <a:pt x="170" y="1"/>
                    </a:moveTo>
                    <a:cubicBezTo>
                      <a:pt x="85" y="1"/>
                      <a:pt x="1" y="85"/>
                      <a:pt x="1" y="198"/>
                    </a:cubicBezTo>
                    <a:lnTo>
                      <a:pt x="1" y="30019"/>
                    </a:lnTo>
                    <a:cubicBezTo>
                      <a:pt x="1" y="30103"/>
                      <a:pt x="85" y="30188"/>
                      <a:pt x="170" y="30188"/>
                    </a:cubicBezTo>
                    <a:lnTo>
                      <a:pt x="29991" y="30188"/>
                    </a:lnTo>
                    <a:cubicBezTo>
                      <a:pt x="30103" y="30188"/>
                      <a:pt x="30188" y="30103"/>
                      <a:pt x="30188" y="30019"/>
                    </a:cubicBezTo>
                    <a:cubicBezTo>
                      <a:pt x="30188" y="29906"/>
                      <a:pt x="30103" y="29850"/>
                      <a:pt x="29991" y="29850"/>
                    </a:cubicBezTo>
                    <a:cubicBezTo>
                      <a:pt x="13645" y="29822"/>
                      <a:pt x="367" y="16543"/>
                      <a:pt x="338" y="198"/>
                    </a:cubicBezTo>
                    <a:cubicBezTo>
                      <a:pt x="338" y="85"/>
                      <a:pt x="282" y="1"/>
                      <a:pt x="17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32"/>
          <p:cNvSpPr/>
          <p:nvPr/>
        </p:nvSpPr>
        <p:spPr>
          <a:xfrm rot="10800000">
            <a:off x="0" y="26994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4" name="Google Shape;324;p32"/>
          <p:cNvGrpSpPr/>
          <p:nvPr/>
        </p:nvGrpSpPr>
        <p:grpSpPr>
          <a:xfrm flipH="1">
            <a:off x="879989" y="672585"/>
            <a:ext cx="1211085" cy="617779"/>
            <a:chOff x="6404925" y="4213150"/>
            <a:chExt cx="697750" cy="355925"/>
          </a:xfrm>
        </p:grpSpPr>
        <p:sp>
          <p:nvSpPr>
            <p:cNvPr id="325" name="Google Shape;325;p32"/>
            <p:cNvSpPr/>
            <p:nvPr/>
          </p:nvSpPr>
          <p:spPr>
            <a:xfrm>
              <a:off x="64049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9" y="1"/>
                  </a:moveTo>
                  <a:lnTo>
                    <a:pt x="1" y="7118"/>
                  </a:lnTo>
                  <a:lnTo>
                    <a:pt x="7119" y="14236"/>
                  </a:lnTo>
                  <a:lnTo>
                    <a:pt x="7991" y="13364"/>
                  </a:lnTo>
                  <a:lnTo>
                    <a:pt x="1745" y="7118"/>
                  </a:lnTo>
                  <a:lnTo>
                    <a:pt x="7991" y="845"/>
                  </a:lnTo>
                  <a:lnTo>
                    <a:pt x="711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65294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6653925" y="4213150"/>
              <a:ext cx="199750" cy="355925"/>
            </a:xfrm>
            <a:custGeom>
              <a:avLst/>
              <a:gdLst/>
              <a:ahLst/>
              <a:cxnLst/>
              <a:rect l="l" t="t" r="r" b="b"/>
              <a:pathLst>
                <a:path w="7990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67784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1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69029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4"/>
          <p:cNvSpPr/>
          <p:nvPr/>
        </p:nvSpPr>
        <p:spPr>
          <a:xfrm>
            <a:off x="7815290" y="178100"/>
            <a:ext cx="1239124" cy="1072754"/>
          </a:xfrm>
          <a:custGeom>
            <a:avLst/>
            <a:gdLst/>
            <a:ahLst/>
            <a:cxnLst/>
            <a:rect l="l" t="t" r="r" b="b"/>
            <a:pathLst>
              <a:path w="30160" h="26109" extrusionOk="0">
                <a:moveTo>
                  <a:pt x="0" y="1"/>
                </a:moveTo>
                <a:lnTo>
                  <a:pt x="15080" y="26108"/>
                </a:lnTo>
                <a:lnTo>
                  <a:pt x="3015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p34"/>
          <p:cNvSpPr/>
          <p:nvPr/>
        </p:nvSpPr>
        <p:spPr>
          <a:xfrm>
            <a:off x="7691576" y="416245"/>
            <a:ext cx="678560" cy="588373"/>
          </a:xfrm>
          <a:custGeom>
            <a:avLst/>
            <a:gdLst/>
            <a:ahLst/>
            <a:cxnLst/>
            <a:rect l="l" t="t" r="r" b="b"/>
            <a:pathLst>
              <a:path w="16516" h="14320" extrusionOk="0">
                <a:moveTo>
                  <a:pt x="1" y="0"/>
                </a:moveTo>
                <a:lnTo>
                  <a:pt x="8272" y="14320"/>
                </a:lnTo>
                <a:lnTo>
                  <a:pt x="1651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4" name="Google Shape;334;p34"/>
          <p:cNvGrpSpPr/>
          <p:nvPr/>
        </p:nvGrpSpPr>
        <p:grpSpPr>
          <a:xfrm>
            <a:off x="-15215" y="3775240"/>
            <a:ext cx="1263925" cy="1383475"/>
            <a:chOff x="653775" y="3950100"/>
            <a:chExt cx="1263925" cy="1383475"/>
          </a:xfrm>
        </p:grpSpPr>
        <p:sp>
          <p:nvSpPr>
            <p:cNvPr id="335" name="Google Shape;335;p34"/>
            <p:cNvSpPr/>
            <p:nvPr/>
          </p:nvSpPr>
          <p:spPr>
            <a:xfrm>
              <a:off x="658000" y="3955025"/>
              <a:ext cx="745550" cy="745575"/>
            </a:xfrm>
            <a:custGeom>
              <a:avLst/>
              <a:gdLst/>
              <a:ahLst/>
              <a:cxnLst/>
              <a:rect l="l" t="t" r="r" b="b"/>
              <a:pathLst>
                <a:path w="29822" h="29823" extrusionOk="0">
                  <a:moveTo>
                    <a:pt x="1" y="1"/>
                  </a:moveTo>
                  <a:lnTo>
                    <a:pt x="1" y="29822"/>
                  </a:lnTo>
                  <a:lnTo>
                    <a:pt x="29822" y="29822"/>
                  </a:lnTo>
                  <a:cubicBezTo>
                    <a:pt x="13364" y="29822"/>
                    <a:pt x="1" y="1645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6" name="Google Shape;336;p34"/>
            <p:cNvGrpSpPr/>
            <p:nvPr/>
          </p:nvGrpSpPr>
          <p:grpSpPr>
            <a:xfrm>
              <a:off x="653775" y="3950100"/>
              <a:ext cx="1263925" cy="1383475"/>
              <a:chOff x="653775" y="3950100"/>
              <a:chExt cx="1263925" cy="1383475"/>
            </a:xfrm>
          </p:grpSpPr>
          <p:sp>
            <p:nvSpPr>
              <p:cNvPr id="337" name="Google Shape;337;p34"/>
              <p:cNvSpPr/>
              <p:nvPr/>
            </p:nvSpPr>
            <p:spPr>
              <a:xfrm>
                <a:off x="658000" y="4069675"/>
                <a:ext cx="1259700" cy="1259700"/>
              </a:xfrm>
              <a:custGeom>
                <a:avLst/>
                <a:gdLst/>
                <a:ahLst/>
                <a:cxnLst/>
                <a:rect l="l" t="t" r="r" b="b"/>
                <a:pathLst>
                  <a:path w="50388" h="50388" extrusionOk="0">
                    <a:moveTo>
                      <a:pt x="1" y="1"/>
                    </a:moveTo>
                    <a:lnTo>
                      <a:pt x="1" y="50387"/>
                    </a:lnTo>
                    <a:lnTo>
                      <a:pt x="50387" y="50387"/>
                    </a:lnTo>
                    <a:cubicBezTo>
                      <a:pt x="22563" y="50387"/>
                      <a:pt x="1" y="27824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4"/>
              <p:cNvSpPr/>
              <p:nvPr/>
            </p:nvSpPr>
            <p:spPr>
              <a:xfrm>
                <a:off x="653775" y="4578875"/>
                <a:ext cx="756125" cy="754700"/>
              </a:xfrm>
              <a:custGeom>
                <a:avLst/>
                <a:gdLst/>
                <a:ahLst/>
                <a:cxnLst/>
                <a:rect l="l" t="t" r="r" b="b"/>
                <a:pathLst>
                  <a:path w="30245" h="30188" extrusionOk="0">
                    <a:moveTo>
                      <a:pt x="338" y="4784"/>
                    </a:moveTo>
                    <a:cubicBezTo>
                      <a:pt x="2364" y="17697"/>
                      <a:pt x="12492" y="27797"/>
                      <a:pt x="25405" y="29822"/>
                    </a:cubicBezTo>
                    <a:lnTo>
                      <a:pt x="338" y="29822"/>
                    </a:lnTo>
                    <a:lnTo>
                      <a:pt x="338" y="4784"/>
                    </a:lnTo>
                    <a:close/>
                    <a:moveTo>
                      <a:pt x="170" y="1"/>
                    </a:moveTo>
                    <a:cubicBezTo>
                      <a:pt x="85" y="1"/>
                      <a:pt x="1" y="85"/>
                      <a:pt x="1" y="170"/>
                    </a:cubicBezTo>
                    <a:lnTo>
                      <a:pt x="1" y="30019"/>
                    </a:lnTo>
                    <a:cubicBezTo>
                      <a:pt x="1" y="30103"/>
                      <a:pt x="85" y="30188"/>
                      <a:pt x="170" y="30188"/>
                    </a:cubicBezTo>
                    <a:lnTo>
                      <a:pt x="29991" y="30188"/>
                    </a:lnTo>
                    <a:cubicBezTo>
                      <a:pt x="30244" y="30188"/>
                      <a:pt x="30244" y="29822"/>
                      <a:pt x="29991" y="29822"/>
                    </a:cubicBezTo>
                    <a:cubicBezTo>
                      <a:pt x="13645" y="29822"/>
                      <a:pt x="367" y="16543"/>
                      <a:pt x="338" y="170"/>
                    </a:cubicBezTo>
                    <a:cubicBezTo>
                      <a:pt x="338" y="85"/>
                      <a:pt x="282" y="1"/>
                      <a:pt x="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4"/>
              <p:cNvSpPr/>
              <p:nvPr/>
            </p:nvSpPr>
            <p:spPr>
              <a:xfrm>
                <a:off x="653775" y="3950100"/>
                <a:ext cx="754700" cy="754700"/>
              </a:xfrm>
              <a:custGeom>
                <a:avLst/>
                <a:gdLst/>
                <a:ahLst/>
                <a:cxnLst/>
                <a:rect l="l" t="t" r="r" b="b"/>
                <a:pathLst>
                  <a:path w="30188" h="30188" extrusionOk="0">
                    <a:moveTo>
                      <a:pt x="338" y="4784"/>
                    </a:moveTo>
                    <a:cubicBezTo>
                      <a:pt x="2364" y="17697"/>
                      <a:pt x="12492" y="27825"/>
                      <a:pt x="25405" y="29850"/>
                    </a:cubicBezTo>
                    <a:lnTo>
                      <a:pt x="338" y="29850"/>
                    </a:lnTo>
                    <a:lnTo>
                      <a:pt x="338" y="4784"/>
                    </a:lnTo>
                    <a:close/>
                    <a:moveTo>
                      <a:pt x="170" y="1"/>
                    </a:moveTo>
                    <a:cubicBezTo>
                      <a:pt x="85" y="1"/>
                      <a:pt x="1" y="85"/>
                      <a:pt x="1" y="198"/>
                    </a:cubicBezTo>
                    <a:lnTo>
                      <a:pt x="1" y="30019"/>
                    </a:lnTo>
                    <a:cubicBezTo>
                      <a:pt x="1" y="30103"/>
                      <a:pt x="85" y="30188"/>
                      <a:pt x="170" y="30188"/>
                    </a:cubicBezTo>
                    <a:lnTo>
                      <a:pt x="29991" y="30188"/>
                    </a:lnTo>
                    <a:cubicBezTo>
                      <a:pt x="30103" y="30188"/>
                      <a:pt x="30188" y="30103"/>
                      <a:pt x="30188" y="30019"/>
                    </a:cubicBezTo>
                    <a:cubicBezTo>
                      <a:pt x="30188" y="29906"/>
                      <a:pt x="30103" y="29850"/>
                      <a:pt x="29991" y="29850"/>
                    </a:cubicBezTo>
                    <a:cubicBezTo>
                      <a:pt x="13645" y="29822"/>
                      <a:pt x="367" y="16543"/>
                      <a:pt x="338" y="198"/>
                    </a:cubicBezTo>
                    <a:cubicBezTo>
                      <a:pt x="338" y="85"/>
                      <a:pt x="282" y="1"/>
                      <a:pt x="17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/>
          <p:nvPr/>
        </p:nvSpPr>
        <p:spPr>
          <a:xfrm>
            <a:off x="8046075" y="35120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35"/>
          <p:cNvSpPr/>
          <p:nvPr/>
        </p:nvSpPr>
        <p:spPr>
          <a:xfrm flipH="1">
            <a:off x="0" y="-5615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32950" y="535000"/>
            <a:ext cx="4537500" cy="30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800"/>
              <a:buFont typeface="Montserrat SemiBold"/>
              <a:buNone/>
              <a:defRPr sz="71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5100" y="4056075"/>
            <a:ext cx="3987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5270442" y="758060"/>
            <a:ext cx="1169341" cy="541276"/>
            <a:chOff x="6980620" y="1296052"/>
            <a:chExt cx="1448280" cy="670393"/>
          </a:xfrm>
        </p:grpSpPr>
        <p:sp>
          <p:nvSpPr>
            <p:cNvPr id="12" name="Google Shape;12;p2"/>
            <p:cNvSpPr/>
            <p:nvPr/>
          </p:nvSpPr>
          <p:spPr>
            <a:xfrm>
              <a:off x="7799530" y="1296052"/>
              <a:ext cx="354698" cy="670393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071649" y="1296052"/>
              <a:ext cx="357252" cy="670393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980620" y="1296052"/>
              <a:ext cx="354698" cy="670393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252739" y="1296052"/>
              <a:ext cx="357252" cy="670393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527411" y="1296052"/>
              <a:ext cx="354698" cy="670393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  <p:sp>
        <p:nvSpPr>
          <p:cNvPr id="17" name="Google Shape;17;p2"/>
          <p:cNvSpPr/>
          <p:nvPr/>
        </p:nvSpPr>
        <p:spPr>
          <a:xfrm rot="10800000">
            <a:off x="8138390" y="1028704"/>
            <a:ext cx="1005598" cy="1005632"/>
          </a:xfrm>
          <a:custGeom>
            <a:avLst/>
            <a:gdLst/>
            <a:ahLst/>
            <a:cxnLst/>
            <a:rect l="l" t="t" r="r" b="b"/>
            <a:pathLst>
              <a:path w="29822" h="29823" extrusionOk="0">
                <a:moveTo>
                  <a:pt x="1" y="1"/>
                </a:moveTo>
                <a:lnTo>
                  <a:pt x="1" y="29822"/>
                </a:lnTo>
                <a:lnTo>
                  <a:pt x="29822" y="29822"/>
                </a:lnTo>
                <a:cubicBezTo>
                  <a:pt x="13364" y="29822"/>
                  <a:pt x="1" y="16459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 rot="10800000">
            <a:off x="7444905" y="-12"/>
            <a:ext cx="1699083" cy="1699083"/>
          </a:xfrm>
          <a:custGeom>
            <a:avLst/>
            <a:gdLst/>
            <a:ahLst/>
            <a:cxnLst/>
            <a:rect l="l" t="t" r="r" b="b"/>
            <a:pathLst>
              <a:path w="50388" h="50388" extrusionOk="0">
                <a:moveTo>
                  <a:pt x="1" y="1"/>
                </a:moveTo>
                <a:lnTo>
                  <a:pt x="1" y="50387"/>
                </a:lnTo>
                <a:lnTo>
                  <a:pt x="50387" y="50387"/>
                </a:lnTo>
                <a:cubicBezTo>
                  <a:pt x="22563" y="50387"/>
                  <a:pt x="1" y="27824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63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subTitle" idx="1"/>
          </p:nvPr>
        </p:nvSpPr>
        <p:spPr>
          <a:xfrm>
            <a:off x="1308476" y="2917125"/>
            <a:ext cx="2824500" cy="5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2"/>
          </p:nvPr>
        </p:nvSpPr>
        <p:spPr>
          <a:xfrm>
            <a:off x="5011113" y="2917125"/>
            <a:ext cx="2824500" cy="5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3"/>
          </p:nvPr>
        </p:nvSpPr>
        <p:spPr>
          <a:xfrm>
            <a:off x="1308425" y="3500925"/>
            <a:ext cx="2824500" cy="9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4"/>
          </p:nvPr>
        </p:nvSpPr>
        <p:spPr>
          <a:xfrm>
            <a:off x="5011088" y="3500925"/>
            <a:ext cx="2824500" cy="96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" name="Google Shape;41;p5"/>
          <p:cNvSpPr/>
          <p:nvPr/>
        </p:nvSpPr>
        <p:spPr>
          <a:xfrm>
            <a:off x="8058666" y="5350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5"/>
          <p:cNvSpPr/>
          <p:nvPr/>
        </p:nvSpPr>
        <p:spPr>
          <a:xfrm flipH="1">
            <a:off x="-12591" y="24155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oogle Shape;44;p6"/>
          <p:cNvGrpSpPr/>
          <p:nvPr/>
        </p:nvGrpSpPr>
        <p:grpSpPr>
          <a:xfrm>
            <a:off x="-25174" y="4038316"/>
            <a:ext cx="1013415" cy="1105321"/>
            <a:chOff x="653775" y="3955025"/>
            <a:chExt cx="1263925" cy="1378550"/>
          </a:xfrm>
        </p:grpSpPr>
        <p:sp>
          <p:nvSpPr>
            <p:cNvPr id="45" name="Google Shape;45;p6"/>
            <p:cNvSpPr/>
            <p:nvPr/>
          </p:nvSpPr>
          <p:spPr>
            <a:xfrm>
              <a:off x="658000" y="4069675"/>
              <a:ext cx="1259700" cy="1259700"/>
            </a:xfrm>
            <a:custGeom>
              <a:avLst/>
              <a:gdLst/>
              <a:ahLst/>
              <a:cxnLst/>
              <a:rect l="l" t="t" r="r" b="b"/>
              <a:pathLst>
                <a:path w="50388" h="50388" extrusionOk="0">
                  <a:moveTo>
                    <a:pt x="1" y="1"/>
                  </a:moveTo>
                  <a:lnTo>
                    <a:pt x="1" y="50387"/>
                  </a:lnTo>
                  <a:lnTo>
                    <a:pt x="50387" y="50387"/>
                  </a:lnTo>
                  <a:cubicBezTo>
                    <a:pt x="22563" y="50387"/>
                    <a:pt x="1" y="27824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>
              <a:off x="653775" y="4578875"/>
              <a:ext cx="756125" cy="754700"/>
            </a:xfrm>
            <a:custGeom>
              <a:avLst/>
              <a:gdLst/>
              <a:ahLst/>
              <a:cxnLst/>
              <a:rect l="l" t="t" r="r" b="b"/>
              <a:pathLst>
                <a:path w="30245" h="30188" extrusionOk="0">
                  <a:moveTo>
                    <a:pt x="338" y="4784"/>
                  </a:moveTo>
                  <a:cubicBezTo>
                    <a:pt x="2364" y="17697"/>
                    <a:pt x="12492" y="27797"/>
                    <a:pt x="25405" y="29822"/>
                  </a:cubicBezTo>
                  <a:lnTo>
                    <a:pt x="338" y="29822"/>
                  </a:lnTo>
                  <a:lnTo>
                    <a:pt x="338" y="4784"/>
                  </a:lnTo>
                  <a:close/>
                  <a:moveTo>
                    <a:pt x="170" y="1"/>
                  </a:moveTo>
                  <a:cubicBezTo>
                    <a:pt x="85" y="1"/>
                    <a:pt x="1" y="85"/>
                    <a:pt x="1" y="170"/>
                  </a:cubicBezTo>
                  <a:lnTo>
                    <a:pt x="1" y="30019"/>
                  </a:lnTo>
                  <a:cubicBezTo>
                    <a:pt x="1" y="30103"/>
                    <a:pt x="85" y="30188"/>
                    <a:pt x="170" y="30188"/>
                  </a:cubicBezTo>
                  <a:lnTo>
                    <a:pt x="29991" y="30188"/>
                  </a:lnTo>
                  <a:cubicBezTo>
                    <a:pt x="30244" y="30188"/>
                    <a:pt x="30244" y="29822"/>
                    <a:pt x="29991" y="29822"/>
                  </a:cubicBezTo>
                  <a:cubicBezTo>
                    <a:pt x="13645" y="29822"/>
                    <a:pt x="367" y="16543"/>
                    <a:pt x="338" y="170"/>
                  </a:cubicBezTo>
                  <a:cubicBezTo>
                    <a:pt x="338" y="85"/>
                    <a:pt x="282" y="1"/>
                    <a:pt x="1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>
              <a:off x="658000" y="3955025"/>
              <a:ext cx="745550" cy="745575"/>
            </a:xfrm>
            <a:custGeom>
              <a:avLst/>
              <a:gdLst/>
              <a:ahLst/>
              <a:cxnLst/>
              <a:rect l="l" t="t" r="r" b="b"/>
              <a:pathLst>
                <a:path w="29822" h="29823" extrusionOk="0">
                  <a:moveTo>
                    <a:pt x="1" y="1"/>
                  </a:moveTo>
                  <a:lnTo>
                    <a:pt x="1" y="29822"/>
                  </a:lnTo>
                  <a:lnTo>
                    <a:pt x="29822" y="29822"/>
                  </a:lnTo>
                  <a:cubicBezTo>
                    <a:pt x="13364" y="29822"/>
                    <a:pt x="1" y="1645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49" name="Google Shape;49;p6"/>
          <p:cNvGrpSpPr/>
          <p:nvPr/>
        </p:nvGrpSpPr>
        <p:grpSpPr>
          <a:xfrm flipH="1">
            <a:off x="715212" y="536259"/>
            <a:ext cx="1034484" cy="527694"/>
            <a:chOff x="6404925" y="4213150"/>
            <a:chExt cx="697750" cy="355925"/>
          </a:xfrm>
        </p:grpSpPr>
        <p:sp>
          <p:nvSpPr>
            <p:cNvPr id="50" name="Google Shape;50;p6"/>
            <p:cNvSpPr/>
            <p:nvPr/>
          </p:nvSpPr>
          <p:spPr>
            <a:xfrm>
              <a:off x="64049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9" y="1"/>
                  </a:moveTo>
                  <a:lnTo>
                    <a:pt x="1" y="7118"/>
                  </a:lnTo>
                  <a:lnTo>
                    <a:pt x="7119" y="14236"/>
                  </a:lnTo>
                  <a:lnTo>
                    <a:pt x="7991" y="13364"/>
                  </a:lnTo>
                  <a:lnTo>
                    <a:pt x="1745" y="7118"/>
                  </a:lnTo>
                  <a:lnTo>
                    <a:pt x="7991" y="845"/>
                  </a:lnTo>
                  <a:lnTo>
                    <a:pt x="7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6"/>
            <p:cNvSpPr/>
            <p:nvPr/>
          </p:nvSpPr>
          <p:spPr>
            <a:xfrm>
              <a:off x="65294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6"/>
            <p:cNvSpPr/>
            <p:nvPr/>
          </p:nvSpPr>
          <p:spPr>
            <a:xfrm>
              <a:off x="6653925" y="4213150"/>
              <a:ext cx="199750" cy="355925"/>
            </a:xfrm>
            <a:custGeom>
              <a:avLst/>
              <a:gdLst/>
              <a:ahLst/>
              <a:cxnLst/>
              <a:rect l="l" t="t" r="r" b="b"/>
              <a:pathLst>
                <a:path w="7990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6"/>
            <p:cNvSpPr/>
            <p:nvPr/>
          </p:nvSpPr>
          <p:spPr>
            <a:xfrm>
              <a:off x="67784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1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6"/>
            <p:cNvSpPr/>
            <p:nvPr/>
          </p:nvSpPr>
          <p:spPr>
            <a:xfrm>
              <a:off x="69029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" name="Google Shape;55;p6"/>
          <p:cNvGrpSpPr/>
          <p:nvPr/>
        </p:nvGrpSpPr>
        <p:grpSpPr>
          <a:xfrm>
            <a:off x="7394512" y="536259"/>
            <a:ext cx="1034484" cy="527694"/>
            <a:chOff x="6404925" y="4213150"/>
            <a:chExt cx="697750" cy="355925"/>
          </a:xfrm>
        </p:grpSpPr>
        <p:sp>
          <p:nvSpPr>
            <p:cNvPr id="56" name="Google Shape;56;p6"/>
            <p:cNvSpPr/>
            <p:nvPr/>
          </p:nvSpPr>
          <p:spPr>
            <a:xfrm>
              <a:off x="64049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9" y="1"/>
                  </a:moveTo>
                  <a:lnTo>
                    <a:pt x="1" y="7118"/>
                  </a:lnTo>
                  <a:lnTo>
                    <a:pt x="7119" y="14236"/>
                  </a:lnTo>
                  <a:lnTo>
                    <a:pt x="7991" y="13364"/>
                  </a:lnTo>
                  <a:lnTo>
                    <a:pt x="1745" y="7118"/>
                  </a:lnTo>
                  <a:lnTo>
                    <a:pt x="7991" y="845"/>
                  </a:lnTo>
                  <a:lnTo>
                    <a:pt x="7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6"/>
            <p:cNvSpPr/>
            <p:nvPr/>
          </p:nvSpPr>
          <p:spPr>
            <a:xfrm>
              <a:off x="65294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6"/>
            <p:cNvSpPr/>
            <p:nvPr/>
          </p:nvSpPr>
          <p:spPr>
            <a:xfrm>
              <a:off x="6653925" y="4213150"/>
              <a:ext cx="199750" cy="355925"/>
            </a:xfrm>
            <a:custGeom>
              <a:avLst/>
              <a:gdLst/>
              <a:ahLst/>
              <a:cxnLst/>
              <a:rect l="l" t="t" r="r" b="b"/>
              <a:pathLst>
                <a:path w="7990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67784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1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6"/>
            <p:cNvSpPr/>
            <p:nvPr/>
          </p:nvSpPr>
          <p:spPr>
            <a:xfrm>
              <a:off x="69029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0"/>
          <p:cNvSpPr txBox="1">
            <a:spLocks noGrp="1"/>
          </p:cNvSpPr>
          <p:nvPr>
            <p:ph type="body" idx="1"/>
          </p:nvPr>
        </p:nvSpPr>
        <p:spPr>
          <a:xfrm>
            <a:off x="720000" y="1228675"/>
            <a:ext cx="6535800" cy="34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10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80" name="Google Shape;80;p10"/>
          <p:cNvGrpSpPr/>
          <p:nvPr/>
        </p:nvGrpSpPr>
        <p:grpSpPr>
          <a:xfrm>
            <a:off x="7023424" y="-672472"/>
            <a:ext cx="2692610" cy="2690968"/>
            <a:chOff x="7128275" y="-629400"/>
            <a:chExt cx="2330255" cy="2328834"/>
          </a:xfrm>
        </p:grpSpPr>
        <p:sp>
          <p:nvSpPr>
            <p:cNvPr id="81" name="Google Shape;81;p10"/>
            <p:cNvSpPr/>
            <p:nvPr/>
          </p:nvSpPr>
          <p:spPr>
            <a:xfrm>
              <a:off x="7128275" y="-629400"/>
              <a:ext cx="2330255" cy="2328834"/>
            </a:xfrm>
            <a:custGeom>
              <a:avLst/>
              <a:gdLst/>
              <a:ahLst/>
              <a:cxnLst/>
              <a:rect l="l" t="t" r="r" b="b"/>
              <a:pathLst>
                <a:path w="42708" h="42680" extrusionOk="0">
                  <a:moveTo>
                    <a:pt x="22311" y="1"/>
                  </a:moveTo>
                  <a:lnTo>
                    <a:pt x="22254" y="1239"/>
                  </a:lnTo>
                  <a:cubicBezTo>
                    <a:pt x="22733" y="1239"/>
                    <a:pt x="23211" y="1295"/>
                    <a:pt x="23689" y="1351"/>
                  </a:cubicBezTo>
                  <a:lnTo>
                    <a:pt x="23830" y="114"/>
                  </a:lnTo>
                  <a:cubicBezTo>
                    <a:pt x="23323" y="57"/>
                    <a:pt x="22817" y="29"/>
                    <a:pt x="22311" y="1"/>
                  </a:cubicBezTo>
                  <a:close/>
                  <a:moveTo>
                    <a:pt x="19779" y="29"/>
                  </a:moveTo>
                  <a:cubicBezTo>
                    <a:pt x="19272" y="85"/>
                    <a:pt x="18766" y="142"/>
                    <a:pt x="18259" y="198"/>
                  </a:cubicBezTo>
                  <a:lnTo>
                    <a:pt x="18428" y="1408"/>
                  </a:lnTo>
                  <a:cubicBezTo>
                    <a:pt x="18906" y="1351"/>
                    <a:pt x="19385" y="1295"/>
                    <a:pt x="19863" y="1267"/>
                  </a:cubicBezTo>
                  <a:lnTo>
                    <a:pt x="19779" y="29"/>
                  </a:lnTo>
                  <a:close/>
                  <a:moveTo>
                    <a:pt x="26334" y="564"/>
                  </a:moveTo>
                  <a:lnTo>
                    <a:pt x="26052" y="1773"/>
                  </a:lnTo>
                  <a:cubicBezTo>
                    <a:pt x="26502" y="1858"/>
                    <a:pt x="26981" y="1998"/>
                    <a:pt x="27431" y="2139"/>
                  </a:cubicBezTo>
                  <a:lnTo>
                    <a:pt x="27797" y="986"/>
                  </a:lnTo>
                  <a:cubicBezTo>
                    <a:pt x="27318" y="817"/>
                    <a:pt x="26812" y="676"/>
                    <a:pt x="26334" y="564"/>
                  </a:cubicBezTo>
                  <a:close/>
                  <a:moveTo>
                    <a:pt x="15784" y="732"/>
                  </a:moveTo>
                  <a:cubicBezTo>
                    <a:pt x="15277" y="845"/>
                    <a:pt x="14799" y="1014"/>
                    <a:pt x="14321" y="1183"/>
                  </a:cubicBezTo>
                  <a:lnTo>
                    <a:pt x="14715" y="2336"/>
                  </a:lnTo>
                  <a:cubicBezTo>
                    <a:pt x="15165" y="2167"/>
                    <a:pt x="15643" y="2027"/>
                    <a:pt x="16093" y="1914"/>
                  </a:cubicBezTo>
                  <a:lnTo>
                    <a:pt x="15784" y="732"/>
                  </a:lnTo>
                  <a:close/>
                  <a:moveTo>
                    <a:pt x="30160" y="1886"/>
                  </a:moveTo>
                  <a:lnTo>
                    <a:pt x="29653" y="3011"/>
                  </a:lnTo>
                  <a:cubicBezTo>
                    <a:pt x="30103" y="3208"/>
                    <a:pt x="30525" y="3405"/>
                    <a:pt x="30947" y="3630"/>
                  </a:cubicBezTo>
                  <a:lnTo>
                    <a:pt x="31538" y="2561"/>
                  </a:lnTo>
                  <a:cubicBezTo>
                    <a:pt x="31088" y="2308"/>
                    <a:pt x="30638" y="2083"/>
                    <a:pt x="30160" y="1886"/>
                  </a:cubicBezTo>
                  <a:close/>
                  <a:moveTo>
                    <a:pt x="11986" y="2167"/>
                  </a:moveTo>
                  <a:cubicBezTo>
                    <a:pt x="11536" y="2364"/>
                    <a:pt x="11085" y="2617"/>
                    <a:pt x="10635" y="2871"/>
                  </a:cubicBezTo>
                  <a:lnTo>
                    <a:pt x="11254" y="3940"/>
                  </a:lnTo>
                  <a:cubicBezTo>
                    <a:pt x="11676" y="3686"/>
                    <a:pt x="12098" y="3461"/>
                    <a:pt x="12520" y="3264"/>
                  </a:cubicBezTo>
                  <a:lnTo>
                    <a:pt x="11986" y="2167"/>
                  </a:lnTo>
                  <a:close/>
                  <a:moveTo>
                    <a:pt x="33676" y="3911"/>
                  </a:moveTo>
                  <a:lnTo>
                    <a:pt x="32973" y="4896"/>
                  </a:lnTo>
                  <a:cubicBezTo>
                    <a:pt x="33367" y="5177"/>
                    <a:pt x="33733" y="5487"/>
                    <a:pt x="34127" y="5768"/>
                  </a:cubicBezTo>
                  <a:lnTo>
                    <a:pt x="34886" y="4840"/>
                  </a:lnTo>
                  <a:cubicBezTo>
                    <a:pt x="34492" y="4502"/>
                    <a:pt x="34098" y="4193"/>
                    <a:pt x="33676" y="3911"/>
                  </a:cubicBezTo>
                  <a:close/>
                  <a:moveTo>
                    <a:pt x="8525" y="4277"/>
                  </a:moveTo>
                  <a:cubicBezTo>
                    <a:pt x="8103" y="4587"/>
                    <a:pt x="7709" y="4896"/>
                    <a:pt x="7344" y="5234"/>
                  </a:cubicBezTo>
                  <a:lnTo>
                    <a:pt x="8131" y="6162"/>
                  </a:lnTo>
                  <a:lnTo>
                    <a:pt x="8160" y="6162"/>
                  </a:lnTo>
                  <a:cubicBezTo>
                    <a:pt x="8497" y="5853"/>
                    <a:pt x="8891" y="5543"/>
                    <a:pt x="9257" y="5262"/>
                  </a:cubicBezTo>
                  <a:lnTo>
                    <a:pt x="8525" y="4277"/>
                  </a:lnTo>
                  <a:close/>
                  <a:moveTo>
                    <a:pt x="36743" y="6556"/>
                  </a:moveTo>
                  <a:lnTo>
                    <a:pt x="35871" y="7428"/>
                  </a:lnTo>
                  <a:cubicBezTo>
                    <a:pt x="36208" y="7738"/>
                    <a:pt x="36518" y="8131"/>
                    <a:pt x="36827" y="8469"/>
                  </a:cubicBezTo>
                  <a:lnTo>
                    <a:pt x="37756" y="7709"/>
                  </a:lnTo>
                  <a:cubicBezTo>
                    <a:pt x="37446" y="7316"/>
                    <a:pt x="37109" y="6922"/>
                    <a:pt x="36743" y="6556"/>
                  </a:cubicBezTo>
                  <a:close/>
                  <a:moveTo>
                    <a:pt x="5515" y="7006"/>
                  </a:moveTo>
                  <a:cubicBezTo>
                    <a:pt x="5177" y="7372"/>
                    <a:pt x="4840" y="7766"/>
                    <a:pt x="4530" y="8160"/>
                  </a:cubicBezTo>
                  <a:lnTo>
                    <a:pt x="5515" y="8919"/>
                  </a:lnTo>
                  <a:cubicBezTo>
                    <a:pt x="5796" y="8553"/>
                    <a:pt x="6106" y="8188"/>
                    <a:pt x="6443" y="7822"/>
                  </a:cubicBezTo>
                  <a:lnTo>
                    <a:pt x="5515" y="7006"/>
                  </a:lnTo>
                  <a:close/>
                  <a:moveTo>
                    <a:pt x="39275" y="9735"/>
                  </a:moveTo>
                  <a:lnTo>
                    <a:pt x="38262" y="10410"/>
                  </a:lnTo>
                  <a:cubicBezTo>
                    <a:pt x="38515" y="10804"/>
                    <a:pt x="38769" y="11226"/>
                    <a:pt x="38994" y="11620"/>
                  </a:cubicBezTo>
                  <a:lnTo>
                    <a:pt x="40035" y="11029"/>
                  </a:lnTo>
                  <a:cubicBezTo>
                    <a:pt x="39809" y="10607"/>
                    <a:pt x="39528" y="10157"/>
                    <a:pt x="39275" y="9735"/>
                  </a:cubicBezTo>
                  <a:close/>
                  <a:moveTo>
                    <a:pt x="3096" y="10270"/>
                  </a:moveTo>
                  <a:cubicBezTo>
                    <a:pt x="2814" y="10692"/>
                    <a:pt x="2561" y="11142"/>
                    <a:pt x="2336" y="11592"/>
                  </a:cubicBezTo>
                  <a:lnTo>
                    <a:pt x="3461" y="12155"/>
                  </a:lnTo>
                  <a:cubicBezTo>
                    <a:pt x="3658" y="11733"/>
                    <a:pt x="3911" y="11311"/>
                    <a:pt x="4136" y="10889"/>
                  </a:cubicBezTo>
                  <a:lnTo>
                    <a:pt x="3096" y="10270"/>
                  </a:lnTo>
                  <a:close/>
                  <a:moveTo>
                    <a:pt x="41160" y="13336"/>
                  </a:moveTo>
                  <a:lnTo>
                    <a:pt x="40006" y="13786"/>
                  </a:lnTo>
                  <a:cubicBezTo>
                    <a:pt x="40203" y="14236"/>
                    <a:pt x="40372" y="14687"/>
                    <a:pt x="40513" y="15137"/>
                  </a:cubicBezTo>
                  <a:lnTo>
                    <a:pt x="41666" y="14771"/>
                  </a:lnTo>
                  <a:cubicBezTo>
                    <a:pt x="41497" y="14293"/>
                    <a:pt x="41329" y="13814"/>
                    <a:pt x="41160" y="13336"/>
                  </a:cubicBezTo>
                  <a:close/>
                  <a:moveTo>
                    <a:pt x="1323" y="13899"/>
                  </a:moveTo>
                  <a:cubicBezTo>
                    <a:pt x="1154" y="14377"/>
                    <a:pt x="986" y="14883"/>
                    <a:pt x="845" y="15362"/>
                  </a:cubicBezTo>
                  <a:lnTo>
                    <a:pt x="2026" y="15699"/>
                  </a:lnTo>
                  <a:cubicBezTo>
                    <a:pt x="2167" y="15249"/>
                    <a:pt x="2308" y="14771"/>
                    <a:pt x="2477" y="14349"/>
                  </a:cubicBezTo>
                  <a:lnTo>
                    <a:pt x="1323" y="13899"/>
                  </a:lnTo>
                  <a:close/>
                  <a:moveTo>
                    <a:pt x="42313" y="17247"/>
                  </a:moveTo>
                  <a:lnTo>
                    <a:pt x="41104" y="17472"/>
                  </a:lnTo>
                  <a:cubicBezTo>
                    <a:pt x="41188" y="17922"/>
                    <a:pt x="41272" y="18400"/>
                    <a:pt x="41329" y="18878"/>
                  </a:cubicBezTo>
                  <a:lnTo>
                    <a:pt x="42538" y="18738"/>
                  </a:lnTo>
                  <a:cubicBezTo>
                    <a:pt x="42482" y="18231"/>
                    <a:pt x="42398" y="17725"/>
                    <a:pt x="42313" y="17247"/>
                  </a:cubicBezTo>
                  <a:close/>
                  <a:moveTo>
                    <a:pt x="282" y="17837"/>
                  </a:moveTo>
                  <a:cubicBezTo>
                    <a:pt x="198" y="18344"/>
                    <a:pt x="142" y="18850"/>
                    <a:pt x="85" y="19328"/>
                  </a:cubicBezTo>
                  <a:lnTo>
                    <a:pt x="1323" y="19469"/>
                  </a:lnTo>
                  <a:cubicBezTo>
                    <a:pt x="1351" y="18963"/>
                    <a:pt x="1436" y="18513"/>
                    <a:pt x="1492" y="18034"/>
                  </a:cubicBezTo>
                  <a:lnTo>
                    <a:pt x="282" y="17837"/>
                  </a:lnTo>
                  <a:close/>
                  <a:moveTo>
                    <a:pt x="41469" y="21270"/>
                  </a:moveTo>
                  <a:lnTo>
                    <a:pt x="41469" y="21354"/>
                  </a:lnTo>
                  <a:cubicBezTo>
                    <a:pt x="41469" y="21832"/>
                    <a:pt x="41469" y="22311"/>
                    <a:pt x="41413" y="22789"/>
                  </a:cubicBezTo>
                  <a:lnTo>
                    <a:pt x="42651" y="22845"/>
                  </a:lnTo>
                  <a:cubicBezTo>
                    <a:pt x="42679" y="22339"/>
                    <a:pt x="42707" y="21832"/>
                    <a:pt x="42707" y="21354"/>
                  </a:cubicBezTo>
                  <a:lnTo>
                    <a:pt x="42707" y="21270"/>
                  </a:lnTo>
                  <a:close/>
                  <a:moveTo>
                    <a:pt x="1239" y="21860"/>
                  </a:moveTo>
                  <a:lnTo>
                    <a:pt x="1" y="21889"/>
                  </a:lnTo>
                  <a:cubicBezTo>
                    <a:pt x="29" y="22395"/>
                    <a:pt x="57" y="22901"/>
                    <a:pt x="113" y="23408"/>
                  </a:cubicBezTo>
                  <a:lnTo>
                    <a:pt x="1323" y="23267"/>
                  </a:lnTo>
                  <a:cubicBezTo>
                    <a:pt x="1267" y="22817"/>
                    <a:pt x="1239" y="22339"/>
                    <a:pt x="1239" y="21860"/>
                  </a:cubicBezTo>
                  <a:close/>
                  <a:moveTo>
                    <a:pt x="41104" y="25124"/>
                  </a:moveTo>
                  <a:cubicBezTo>
                    <a:pt x="41019" y="25602"/>
                    <a:pt x="40907" y="26080"/>
                    <a:pt x="40794" y="26531"/>
                  </a:cubicBezTo>
                  <a:lnTo>
                    <a:pt x="41976" y="26868"/>
                  </a:lnTo>
                  <a:cubicBezTo>
                    <a:pt x="42116" y="26362"/>
                    <a:pt x="42229" y="25855"/>
                    <a:pt x="42313" y="25349"/>
                  </a:cubicBezTo>
                  <a:lnTo>
                    <a:pt x="41104" y="25124"/>
                  </a:lnTo>
                  <a:close/>
                  <a:moveTo>
                    <a:pt x="1689" y="25630"/>
                  </a:moveTo>
                  <a:lnTo>
                    <a:pt x="507" y="25912"/>
                  </a:lnTo>
                  <a:cubicBezTo>
                    <a:pt x="592" y="26390"/>
                    <a:pt x="732" y="26896"/>
                    <a:pt x="873" y="27375"/>
                  </a:cubicBezTo>
                  <a:lnTo>
                    <a:pt x="2055" y="27037"/>
                  </a:lnTo>
                  <a:cubicBezTo>
                    <a:pt x="1914" y="26587"/>
                    <a:pt x="1801" y="26109"/>
                    <a:pt x="1689" y="25630"/>
                  </a:cubicBezTo>
                  <a:close/>
                  <a:moveTo>
                    <a:pt x="40035" y="28809"/>
                  </a:moveTo>
                  <a:cubicBezTo>
                    <a:pt x="39866" y="29259"/>
                    <a:pt x="39669" y="29681"/>
                    <a:pt x="39472" y="30132"/>
                  </a:cubicBezTo>
                  <a:lnTo>
                    <a:pt x="40569" y="30666"/>
                  </a:lnTo>
                  <a:cubicBezTo>
                    <a:pt x="40794" y="30216"/>
                    <a:pt x="40991" y="29738"/>
                    <a:pt x="41188" y="29259"/>
                  </a:cubicBezTo>
                  <a:lnTo>
                    <a:pt x="40035" y="28809"/>
                  </a:lnTo>
                  <a:close/>
                  <a:moveTo>
                    <a:pt x="2870" y="29288"/>
                  </a:moveTo>
                  <a:lnTo>
                    <a:pt x="1745" y="29766"/>
                  </a:lnTo>
                  <a:cubicBezTo>
                    <a:pt x="1942" y="30244"/>
                    <a:pt x="2167" y="30694"/>
                    <a:pt x="2392" y="31144"/>
                  </a:cubicBezTo>
                  <a:lnTo>
                    <a:pt x="3489" y="30582"/>
                  </a:lnTo>
                  <a:cubicBezTo>
                    <a:pt x="3264" y="30160"/>
                    <a:pt x="3039" y="29710"/>
                    <a:pt x="2870" y="29288"/>
                  </a:cubicBezTo>
                  <a:close/>
                  <a:moveTo>
                    <a:pt x="38290" y="32213"/>
                  </a:moveTo>
                  <a:cubicBezTo>
                    <a:pt x="38037" y="32607"/>
                    <a:pt x="37756" y="33001"/>
                    <a:pt x="37474" y="33395"/>
                  </a:cubicBezTo>
                  <a:lnTo>
                    <a:pt x="38459" y="34127"/>
                  </a:lnTo>
                  <a:cubicBezTo>
                    <a:pt x="38740" y="33705"/>
                    <a:pt x="39050" y="33311"/>
                    <a:pt x="39331" y="32889"/>
                  </a:cubicBezTo>
                  <a:lnTo>
                    <a:pt x="38290" y="32213"/>
                  </a:lnTo>
                  <a:close/>
                  <a:moveTo>
                    <a:pt x="4699" y="32635"/>
                  </a:moveTo>
                  <a:lnTo>
                    <a:pt x="3686" y="33339"/>
                  </a:lnTo>
                  <a:cubicBezTo>
                    <a:pt x="3968" y="33761"/>
                    <a:pt x="4277" y="34155"/>
                    <a:pt x="4587" y="34549"/>
                  </a:cubicBezTo>
                  <a:lnTo>
                    <a:pt x="5543" y="33789"/>
                  </a:lnTo>
                  <a:cubicBezTo>
                    <a:pt x="5262" y="33395"/>
                    <a:pt x="4980" y="33029"/>
                    <a:pt x="4699" y="32635"/>
                  </a:cubicBezTo>
                  <a:close/>
                  <a:moveTo>
                    <a:pt x="35927" y="35224"/>
                  </a:moveTo>
                  <a:cubicBezTo>
                    <a:pt x="35589" y="35561"/>
                    <a:pt x="35252" y="35899"/>
                    <a:pt x="34886" y="36237"/>
                  </a:cubicBezTo>
                  <a:lnTo>
                    <a:pt x="35730" y="37137"/>
                  </a:lnTo>
                  <a:cubicBezTo>
                    <a:pt x="36096" y="36771"/>
                    <a:pt x="36462" y="36433"/>
                    <a:pt x="36799" y="36068"/>
                  </a:cubicBezTo>
                  <a:lnTo>
                    <a:pt x="35927" y="35224"/>
                  </a:lnTo>
                  <a:close/>
                  <a:moveTo>
                    <a:pt x="7147" y="35561"/>
                  </a:moveTo>
                  <a:lnTo>
                    <a:pt x="6275" y="36433"/>
                  </a:lnTo>
                  <a:cubicBezTo>
                    <a:pt x="6640" y="36799"/>
                    <a:pt x="7006" y="37165"/>
                    <a:pt x="7400" y="37474"/>
                  </a:cubicBezTo>
                  <a:lnTo>
                    <a:pt x="8188" y="36546"/>
                  </a:lnTo>
                  <a:cubicBezTo>
                    <a:pt x="7850" y="36237"/>
                    <a:pt x="7484" y="35899"/>
                    <a:pt x="7147" y="35561"/>
                  </a:cubicBezTo>
                  <a:close/>
                  <a:moveTo>
                    <a:pt x="33029" y="37699"/>
                  </a:moveTo>
                  <a:cubicBezTo>
                    <a:pt x="32635" y="37981"/>
                    <a:pt x="32242" y="38262"/>
                    <a:pt x="31848" y="38515"/>
                  </a:cubicBezTo>
                  <a:lnTo>
                    <a:pt x="32467" y="39556"/>
                  </a:lnTo>
                  <a:cubicBezTo>
                    <a:pt x="32917" y="39303"/>
                    <a:pt x="33339" y="39022"/>
                    <a:pt x="33733" y="38712"/>
                  </a:cubicBezTo>
                  <a:lnTo>
                    <a:pt x="33029" y="37699"/>
                  </a:lnTo>
                  <a:close/>
                  <a:moveTo>
                    <a:pt x="10101" y="38009"/>
                  </a:moveTo>
                  <a:lnTo>
                    <a:pt x="9397" y="39022"/>
                  </a:lnTo>
                  <a:cubicBezTo>
                    <a:pt x="9819" y="39303"/>
                    <a:pt x="10270" y="39584"/>
                    <a:pt x="10692" y="39838"/>
                  </a:cubicBezTo>
                  <a:lnTo>
                    <a:pt x="11339" y="38769"/>
                  </a:lnTo>
                  <a:cubicBezTo>
                    <a:pt x="10917" y="38543"/>
                    <a:pt x="10495" y="38290"/>
                    <a:pt x="10101" y="38009"/>
                  </a:cubicBezTo>
                  <a:close/>
                  <a:moveTo>
                    <a:pt x="29738" y="39641"/>
                  </a:moveTo>
                  <a:cubicBezTo>
                    <a:pt x="29288" y="39838"/>
                    <a:pt x="28837" y="40006"/>
                    <a:pt x="28415" y="40175"/>
                  </a:cubicBezTo>
                  <a:lnTo>
                    <a:pt x="28837" y="41329"/>
                  </a:lnTo>
                  <a:cubicBezTo>
                    <a:pt x="29316" y="41160"/>
                    <a:pt x="29766" y="40963"/>
                    <a:pt x="30244" y="40738"/>
                  </a:cubicBezTo>
                  <a:lnTo>
                    <a:pt x="29738" y="39641"/>
                  </a:lnTo>
                  <a:close/>
                  <a:moveTo>
                    <a:pt x="13449" y="39838"/>
                  </a:moveTo>
                  <a:lnTo>
                    <a:pt x="12970" y="40963"/>
                  </a:lnTo>
                  <a:cubicBezTo>
                    <a:pt x="13449" y="41160"/>
                    <a:pt x="13927" y="41357"/>
                    <a:pt x="14405" y="41526"/>
                  </a:cubicBezTo>
                  <a:lnTo>
                    <a:pt x="14799" y="40372"/>
                  </a:lnTo>
                  <a:cubicBezTo>
                    <a:pt x="14349" y="40203"/>
                    <a:pt x="13899" y="40035"/>
                    <a:pt x="13449" y="39838"/>
                  </a:cubicBezTo>
                  <a:close/>
                  <a:moveTo>
                    <a:pt x="26109" y="40879"/>
                  </a:moveTo>
                  <a:cubicBezTo>
                    <a:pt x="25658" y="40991"/>
                    <a:pt x="25180" y="41104"/>
                    <a:pt x="24702" y="41188"/>
                  </a:cubicBezTo>
                  <a:lnTo>
                    <a:pt x="24899" y="42398"/>
                  </a:lnTo>
                  <a:cubicBezTo>
                    <a:pt x="25405" y="42313"/>
                    <a:pt x="25912" y="42201"/>
                    <a:pt x="26390" y="42088"/>
                  </a:cubicBezTo>
                  <a:lnTo>
                    <a:pt x="26109" y="40879"/>
                  </a:lnTo>
                  <a:close/>
                  <a:moveTo>
                    <a:pt x="17106" y="40991"/>
                  </a:moveTo>
                  <a:lnTo>
                    <a:pt x="16853" y="42201"/>
                  </a:lnTo>
                  <a:cubicBezTo>
                    <a:pt x="17331" y="42313"/>
                    <a:pt x="17837" y="42398"/>
                    <a:pt x="18344" y="42482"/>
                  </a:cubicBezTo>
                  <a:lnTo>
                    <a:pt x="18513" y="41244"/>
                  </a:lnTo>
                  <a:cubicBezTo>
                    <a:pt x="18034" y="41188"/>
                    <a:pt x="17556" y="41104"/>
                    <a:pt x="17106" y="40991"/>
                  </a:cubicBezTo>
                  <a:close/>
                  <a:moveTo>
                    <a:pt x="20904" y="41441"/>
                  </a:moveTo>
                  <a:lnTo>
                    <a:pt x="20876" y="42679"/>
                  </a:lnTo>
                  <a:lnTo>
                    <a:pt x="21354" y="42679"/>
                  </a:lnTo>
                  <a:cubicBezTo>
                    <a:pt x="21692" y="42679"/>
                    <a:pt x="22029" y="42679"/>
                    <a:pt x="22395" y="42651"/>
                  </a:cubicBezTo>
                  <a:lnTo>
                    <a:pt x="22339" y="4144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7492104" y="-267100"/>
              <a:ext cx="1602610" cy="1601155"/>
            </a:xfrm>
            <a:custGeom>
              <a:avLst/>
              <a:gdLst/>
              <a:ahLst/>
              <a:cxnLst/>
              <a:rect l="l" t="t" r="r" b="b"/>
              <a:pathLst>
                <a:path w="29372" h="29344" extrusionOk="0">
                  <a:moveTo>
                    <a:pt x="15136" y="0"/>
                  </a:moveTo>
                  <a:cubicBezTo>
                    <a:pt x="14630" y="0"/>
                    <a:pt x="14123" y="0"/>
                    <a:pt x="13645" y="29"/>
                  </a:cubicBezTo>
                  <a:lnTo>
                    <a:pt x="13729" y="1266"/>
                  </a:lnTo>
                  <a:cubicBezTo>
                    <a:pt x="14048" y="1247"/>
                    <a:pt x="14380" y="1227"/>
                    <a:pt x="14707" y="1227"/>
                  </a:cubicBezTo>
                  <a:cubicBezTo>
                    <a:pt x="14842" y="1227"/>
                    <a:pt x="14976" y="1230"/>
                    <a:pt x="15108" y="1238"/>
                  </a:cubicBezTo>
                  <a:lnTo>
                    <a:pt x="15136" y="0"/>
                  </a:lnTo>
                  <a:close/>
                  <a:moveTo>
                    <a:pt x="17612" y="282"/>
                  </a:moveTo>
                  <a:lnTo>
                    <a:pt x="17359" y="1491"/>
                  </a:lnTo>
                  <a:cubicBezTo>
                    <a:pt x="17809" y="1576"/>
                    <a:pt x="18259" y="1688"/>
                    <a:pt x="18709" y="1829"/>
                  </a:cubicBezTo>
                  <a:lnTo>
                    <a:pt x="19075" y="676"/>
                  </a:lnTo>
                  <a:cubicBezTo>
                    <a:pt x="18597" y="507"/>
                    <a:pt x="18118" y="366"/>
                    <a:pt x="17612" y="282"/>
                  </a:cubicBezTo>
                  <a:close/>
                  <a:moveTo>
                    <a:pt x="11169" y="422"/>
                  </a:moveTo>
                  <a:cubicBezTo>
                    <a:pt x="10691" y="535"/>
                    <a:pt x="10213" y="704"/>
                    <a:pt x="9735" y="873"/>
                  </a:cubicBezTo>
                  <a:lnTo>
                    <a:pt x="10128" y="1998"/>
                  </a:lnTo>
                  <a:lnTo>
                    <a:pt x="10128" y="2026"/>
                  </a:lnTo>
                  <a:cubicBezTo>
                    <a:pt x="10579" y="1857"/>
                    <a:pt x="11029" y="1717"/>
                    <a:pt x="11479" y="1632"/>
                  </a:cubicBezTo>
                  <a:lnTo>
                    <a:pt x="11169" y="422"/>
                  </a:lnTo>
                  <a:close/>
                  <a:moveTo>
                    <a:pt x="21382" y="1604"/>
                  </a:moveTo>
                  <a:lnTo>
                    <a:pt x="20819" y="2701"/>
                  </a:lnTo>
                  <a:cubicBezTo>
                    <a:pt x="21241" y="2926"/>
                    <a:pt x="21635" y="3151"/>
                    <a:pt x="22029" y="3405"/>
                  </a:cubicBezTo>
                  <a:lnTo>
                    <a:pt x="22676" y="2364"/>
                  </a:lnTo>
                  <a:cubicBezTo>
                    <a:pt x="22282" y="2110"/>
                    <a:pt x="21832" y="1829"/>
                    <a:pt x="21382" y="1604"/>
                  </a:cubicBezTo>
                  <a:close/>
                  <a:moveTo>
                    <a:pt x="7456" y="1913"/>
                  </a:moveTo>
                  <a:cubicBezTo>
                    <a:pt x="7034" y="2139"/>
                    <a:pt x="6612" y="2420"/>
                    <a:pt x="6190" y="2701"/>
                  </a:cubicBezTo>
                  <a:lnTo>
                    <a:pt x="6893" y="3714"/>
                  </a:lnTo>
                  <a:cubicBezTo>
                    <a:pt x="7259" y="3433"/>
                    <a:pt x="7653" y="3179"/>
                    <a:pt x="8075" y="2954"/>
                  </a:cubicBezTo>
                  <a:lnTo>
                    <a:pt x="7456" y="1913"/>
                  </a:lnTo>
                  <a:close/>
                  <a:moveTo>
                    <a:pt x="24673" y="3911"/>
                  </a:moveTo>
                  <a:lnTo>
                    <a:pt x="23829" y="4811"/>
                  </a:lnTo>
                  <a:cubicBezTo>
                    <a:pt x="24167" y="5121"/>
                    <a:pt x="24505" y="5458"/>
                    <a:pt x="24814" y="5796"/>
                  </a:cubicBezTo>
                  <a:lnTo>
                    <a:pt x="25742" y="5008"/>
                  </a:lnTo>
                  <a:cubicBezTo>
                    <a:pt x="25405" y="4614"/>
                    <a:pt x="25039" y="4249"/>
                    <a:pt x="24673" y="3911"/>
                  </a:cubicBezTo>
                  <a:close/>
                  <a:moveTo>
                    <a:pt x="4277" y="4333"/>
                  </a:moveTo>
                  <a:cubicBezTo>
                    <a:pt x="3911" y="4699"/>
                    <a:pt x="3573" y="5064"/>
                    <a:pt x="3264" y="5458"/>
                  </a:cubicBezTo>
                  <a:lnTo>
                    <a:pt x="4220" y="6218"/>
                  </a:lnTo>
                  <a:cubicBezTo>
                    <a:pt x="4502" y="5880"/>
                    <a:pt x="4811" y="5515"/>
                    <a:pt x="5149" y="5205"/>
                  </a:cubicBezTo>
                  <a:lnTo>
                    <a:pt x="4277" y="4333"/>
                  </a:lnTo>
                  <a:close/>
                  <a:moveTo>
                    <a:pt x="27205" y="7006"/>
                  </a:moveTo>
                  <a:lnTo>
                    <a:pt x="26164" y="7653"/>
                  </a:lnTo>
                  <a:cubicBezTo>
                    <a:pt x="26389" y="8047"/>
                    <a:pt x="26615" y="8440"/>
                    <a:pt x="26811" y="8862"/>
                  </a:cubicBezTo>
                  <a:lnTo>
                    <a:pt x="27909" y="8328"/>
                  </a:lnTo>
                  <a:cubicBezTo>
                    <a:pt x="27712" y="7878"/>
                    <a:pt x="27487" y="7428"/>
                    <a:pt x="27205" y="7006"/>
                  </a:cubicBezTo>
                  <a:close/>
                  <a:moveTo>
                    <a:pt x="1857" y="7512"/>
                  </a:moveTo>
                  <a:cubicBezTo>
                    <a:pt x="1604" y="7962"/>
                    <a:pt x="1407" y="8412"/>
                    <a:pt x="1182" y="8862"/>
                  </a:cubicBezTo>
                  <a:lnTo>
                    <a:pt x="2336" y="9369"/>
                  </a:lnTo>
                  <a:cubicBezTo>
                    <a:pt x="2504" y="8947"/>
                    <a:pt x="2701" y="8525"/>
                    <a:pt x="2926" y="8131"/>
                  </a:cubicBezTo>
                  <a:lnTo>
                    <a:pt x="1857" y="7512"/>
                  </a:lnTo>
                  <a:close/>
                  <a:moveTo>
                    <a:pt x="28809" y="10663"/>
                  </a:moveTo>
                  <a:lnTo>
                    <a:pt x="27627" y="11000"/>
                  </a:lnTo>
                  <a:cubicBezTo>
                    <a:pt x="27768" y="11451"/>
                    <a:pt x="27852" y="11901"/>
                    <a:pt x="27937" y="12351"/>
                  </a:cubicBezTo>
                  <a:lnTo>
                    <a:pt x="29175" y="12126"/>
                  </a:lnTo>
                  <a:cubicBezTo>
                    <a:pt x="29062" y="11619"/>
                    <a:pt x="28950" y="11141"/>
                    <a:pt x="28809" y="10663"/>
                  </a:cubicBezTo>
                  <a:close/>
                  <a:moveTo>
                    <a:pt x="394" y="11254"/>
                  </a:moveTo>
                  <a:cubicBezTo>
                    <a:pt x="282" y="11732"/>
                    <a:pt x="197" y="12238"/>
                    <a:pt x="141" y="12717"/>
                  </a:cubicBezTo>
                  <a:lnTo>
                    <a:pt x="1351" y="12885"/>
                  </a:lnTo>
                  <a:cubicBezTo>
                    <a:pt x="1407" y="12435"/>
                    <a:pt x="1492" y="11985"/>
                    <a:pt x="1604" y="11535"/>
                  </a:cubicBezTo>
                  <a:lnTo>
                    <a:pt x="394" y="11254"/>
                  </a:lnTo>
                  <a:close/>
                  <a:moveTo>
                    <a:pt x="28162" y="14630"/>
                  </a:moveTo>
                  <a:lnTo>
                    <a:pt x="28162" y="14686"/>
                  </a:lnTo>
                  <a:cubicBezTo>
                    <a:pt x="28162" y="15164"/>
                    <a:pt x="28134" y="15614"/>
                    <a:pt x="28077" y="16064"/>
                  </a:cubicBezTo>
                  <a:lnTo>
                    <a:pt x="29287" y="16205"/>
                  </a:lnTo>
                  <a:cubicBezTo>
                    <a:pt x="29343" y="15699"/>
                    <a:pt x="29372" y="15192"/>
                    <a:pt x="29372" y="14686"/>
                  </a:cubicBezTo>
                  <a:lnTo>
                    <a:pt x="29372" y="14630"/>
                  </a:lnTo>
                  <a:close/>
                  <a:moveTo>
                    <a:pt x="1238" y="15192"/>
                  </a:moveTo>
                  <a:lnTo>
                    <a:pt x="0" y="15220"/>
                  </a:lnTo>
                  <a:cubicBezTo>
                    <a:pt x="29" y="15727"/>
                    <a:pt x="57" y="16233"/>
                    <a:pt x="141" y="16712"/>
                  </a:cubicBezTo>
                  <a:lnTo>
                    <a:pt x="1351" y="16543"/>
                  </a:lnTo>
                  <a:cubicBezTo>
                    <a:pt x="1295" y="16093"/>
                    <a:pt x="1238" y="15642"/>
                    <a:pt x="1238" y="15192"/>
                  </a:cubicBezTo>
                  <a:close/>
                  <a:moveTo>
                    <a:pt x="27655" y="18315"/>
                  </a:moveTo>
                  <a:cubicBezTo>
                    <a:pt x="27515" y="18765"/>
                    <a:pt x="27374" y="19187"/>
                    <a:pt x="27205" y="19637"/>
                  </a:cubicBezTo>
                  <a:lnTo>
                    <a:pt x="28359" y="20088"/>
                  </a:lnTo>
                  <a:cubicBezTo>
                    <a:pt x="28528" y="19609"/>
                    <a:pt x="28696" y="19131"/>
                    <a:pt x="28837" y="18653"/>
                  </a:cubicBezTo>
                  <a:lnTo>
                    <a:pt x="27655" y="18315"/>
                  </a:lnTo>
                  <a:close/>
                  <a:moveTo>
                    <a:pt x="1857" y="18793"/>
                  </a:moveTo>
                  <a:lnTo>
                    <a:pt x="704" y="19159"/>
                  </a:lnTo>
                  <a:cubicBezTo>
                    <a:pt x="844" y="19637"/>
                    <a:pt x="1013" y="20116"/>
                    <a:pt x="1210" y="20566"/>
                  </a:cubicBezTo>
                  <a:lnTo>
                    <a:pt x="2364" y="20088"/>
                  </a:lnTo>
                  <a:cubicBezTo>
                    <a:pt x="2167" y="19666"/>
                    <a:pt x="1998" y="19215"/>
                    <a:pt x="1857" y="18793"/>
                  </a:cubicBezTo>
                  <a:close/>
                  <a:moveTo>
                    <a:pt x="26193" y="21691"/>
                  </a:moveTo>
                  <a:cubicBezTo>
                    <a:pt x="25967" y="22085"/>
                    <a:pt x="25686" y="22479"/>
                    <a:pt x="25405" y="22816"/>
                  </a:cubicBezTo>
                  <a:lnTo>
                    <a:pt x="26389" y="23576"/>
                  </a:lnTo>
                  <a:cubicBezTo>
                    <a:pt x="26699" y="23154"/>
                    <a:pt x="26980" y="22760"/>
                    <a:pt x="27262" y="22310"/>
                  </a:cubicBezTo>
                  <a:lnTo>
                    <a:pt x="26193" y="21691"/>
                  </a:lnTo>
                  <a:close/>
                  <a:moveTo>
                    <a:pt x="3433" y="22085"/>
                  </a:moveTo>
                  <a:lnTo>
                    <a:pt x="2420" y="22760"/>
                  </a:lnTo>
                  <a:cubicBezTo>
                    <a:pt x="2701" y="23182"/>
                    <a:pt x="2983" y="23604"/>
                    <a:pt x="3320" y="23970"/>
                  </a:cubicBezTo>
                  <a:lnTo>
                    <a:pt x="4249" y="23210"/>
                  </a:lnTo>
                  <a:cubicBezTo>
                    <a:pt x="3967" y="22845"/>
                    <a:pt x="3686" y="22479"/>
                    <a:pt x="3433" y="22085"/>
                  </a:cubicBezTo>
                  <a:close/>
                  <a:moveTo>
                    <a:pt x="23857" y="24504"/>
                  </a:moveTo>
                  <a:cubicBezTo>
                    <a:pt x="23520" y="24814"/>
                    <a:pt x="23182" y="25123"/>
                    <a:pt x="22817" y="25405"/>
                  </a:cubicBezTo>
                  <a:lnTo>
                    <a:pt x="23548" y="26389"/>
                  </a:lnTo>
                  <a:lnTo>
                    <a:pt x="23576" y="26389"/>
                  </a:lnTo>
                  <a:cubicBezTo>
                    <a:pt x="23970" y="26080"/>
                    <a:pt x="24336" y="25742"/>
                    <a:pt x="24701" y="25405"/>
                  </a:cubicBezTo>
                  <a:lnTo>
                    <a:pt x="23857" y="24504"/>
                  </a:lnTo>
                  <a:close/>
                  <a:moveTo>
                    <a:pt x="5880" y="24842"/>
                  </a:moveTo>
                  <a:lnTo>
                    <a:pt x="5036" y="25770"/>
                  </a:lnTo>
                  <a:cubicBezTo>
                    <a:pt x="5402" y="26080"/>
                    <a:pt x="5824" y="26389"/>
                    <a:pt x="6218" y="26699"/>
                  </a:cubicBezTo>
                  <a:lnTo>
                    <a:pt x="6949" y="25714"/>
                  </a:lnTo>
                  <a:cubicBezTo>
                    <a:pt x="6584" y="25433"/>
                    <a:pt x="6218" y="25151"/>
                    <a:pt x="5880" y="24842"/>
                  </a:cubicBezTo>
                  <a:close/>
                  <a:moveTo>
                    <a:pt x="20875" y="26643"/>
                  </a:moveTo>
                  <a:cubicBezTo>
                    <a:pt x="20481" y="26868"/>
                    <a:pt x="20059" y="27036"/>
                    <a:pt x="19637" y="27205"/>
                  </a:cubicBezTo>
                  <a:lnTo>
                    <a:pt x="20088" y="28359"/>
                  </a:lnTo>
                  <a:cubicBezTo>
                    <a:pt x="20538" y="28162"/>
                    <a:pt x="21016" y="27965"/>
                    <a:pt x="21466" y="27740"/>
                  </a:cubicBezTo>
                  <a:lnTo>
                    <a:pt x="20875" y="26643"/>
                  </a:lnTo>
                  <a:close/>
                  <a:moveTo>
                    <a:pt x="8919" y="26868"/>
                  </a:moveTo>
                  <a:lnTo>
                    <a:pt x="8384" y="27965"/>
                  </a:lnTo>
                  <a:cubicBezTo>
                    <a:pt x="8834" y="28190"/>
                    <a:pt x="9313" y="28387"/>
                    <a:pt x="9791" y="28556"/>
                  </a:cubicBezTo>
                  <a:lnTo>
                    <a:pt x="10185" y="27374"/>
                  </a:lnTo>
                  <a:cubicBezTo>
                    <a:pt x="9735" y="27233"/>
                    <a:pt x="9313" y="27065"/>
                    <a:pt x="8919" y="26868"/>
                  </a:cubicBezTo>
                  <a:close/>
                  <a:moveTo>
                    <a:pt x="17443" y="27880"/>
                  </a:moveTo>
                  <a:cubicBezTo>
                    <a:pt x="16993" y="27993"/>
                    <a:pt x="16515" y="28049"/>
                    <a:pt x="16065" y="28105"/>
                  </a:cubicBezTo>
                  <a:lnTo>
                    <a:pt x="16205" y="29315"/>
                  </a:lnTo>
                  <a:cubicBezTo>
                    <a:pt x="16683" y="29259"/>
                    <a:pt x="17190" y="29175"/>
                    <a:pt x="17668" y="29090"/>
                  </a:cubicBezTo>
                  <a:lnTo>
                    <a:pt x="17443" y="27880"/>
                  </a:lnTo>
                  <a:close/>
                  <a:moveTo>
                    <a:pt x="12407" y="27965"/>
                  </a:moveTo>
                  <a:lnTo>
                    <a:pt x="12210" y="29175"/>
                  </a:lnTo>
                  <a:cubicBezTo>
                    <a:pt x="12689" y="29259"/>
                    <a:pt x="13195" y="29315"/>
                    <a:pt x="13701" y="29343"/>
                  </a:cubicBezTo>
                  <a:lnTo>
                    <a:pt x="13786" y="28134"/>
                  </a:lnTo>
                  <a:cubicBezTo>
                    <a:pt x="13336" y="28105"/>
                    <a:pt x="12857" y="28049"/>
                    <a:pt x="12407" y="2796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0"/>
            <p:cNvSpPr/>
            <p:nvPr/>
          </p:nvSpPr>
          <p:spPr>
            <a:xfrm>
              <a:off x="7831325" y="72120"/>
              <a:ext cx="921070" cy="925750"/>
            </a:xfrm>
            <a:custGeom>
              <a:avLst/>
              <a:gdLst/>
              <a:ahLst/>
              <a:cxnLst/>
              <a:rect l="l" t="t" r="r" b="b"/>
              <a:pathLst>
                <a:path w="16881" h="16966" extrusionOk="0">
                  <a:moveTo>
                    <a:pt x="7934" y="1"/>
                  </a:moveTo>
                  <a:cubicBezTo>
                    <a:pt x="7428" y="29"/>
                    <a:pt x="6922" y="113"/>
                    <a:pt x="6415" y="254"/>
                  </a:cubicBezTo>
                  <a:lnTo>
                    <a:pt x="6725" y="1436"/>
                  </a:lnTo>
                  <a:cubicBezTo>
                    <a:pt x="7147" y="1323"/>
                    <a:pt x="7569" y="1267"/>
                    <a:pt x="8019" y="1239"/>
                  </a:cubicBezTo>
                  <a:lnTo>
                    <a:pt x="7934" y="1"/>
                  </a:lnTo>
                  <a:close/>
                  <a:moveTo>
                    <a:pt x="10495" y="226"/>
                  </a:moveTo>
                  <a:lnTo>
                    <a:pt x="10213" y="1436"/>
                  </a:lnTo>
                  <a:cubicBezTo>
                    <a:pt x="10635" y="1548"/>
                    <a:pt x="11029" y="1689"/>
                    <a:pt x="11423" y="1858"/>
                  </a:cubicBezTo>
                  <a:lnTo>
                    <a:pt x="11958" y="732"/>
                  </a:lnTo>
                  <a:cubicBezTo>
                    <a:pt x="11479" y="535"/>
                    <a:pt x="11001" y="367"/>
                    <a:pt x="10495" y="226"/>
                  </a:cubicBezTo>
                  <a:close/>
                  <a:moveTo>
                    <a:pt x="4080" y="1239"/>
                  </a:moveTo>
                  <a:cubicBezTo>
                    <a:pt x="3630" y="1492"/>
                    <a:pt x="3208" y="1801"/>
                    <a:pt x="2842" y="2139"/>
                  </a:cubicBezTo>
                  <a:lnTo>
                    <a:pt x="3658" y="3067"/>
                  </a:lnTo>
                  <a:cubicBezTo>
                    <a:pt x="3996" y="2758"/>
                    <a:pt x="4333" y="2505"/>
                    <a:pt x="4699" y="2280"/>
                  </a:cubicBezTo>
                  <a:lnTo>
                    <a:pt x="4080" y="1239"/>
                  </a:lnTo>
                  <a:close/>
                  <a:moveTo>
                    <a:pt x="14068" y="2111"/>
                  </a:moveTo>
                  <a:lnTo>
                    <a:pt x="13252" y="3039"/>
                  </a:lnTo>
                  <a:cubicBezTo>
                    <a:pt x="13589" y="3321"/>
                    <a:pt x="13899" y="3658"/>
                    <a:pt x="14152" y="3996"/>
                  </a:cubicBezTo>
                  <a:lnTo>
                    <a:pt x="15137" y="3236"/>
                  </a:lnTo>
                  <a:cubicBezTo>
                    <a:pt x="14799" y="2842"/>
                    <a:pt x="14461" y="2448"/>
                    <a:pt x="14068" y="2111"/>
                  </a:cubicBezTo>
                  <a:close/>
                  <a:moveTo>
                    <a:pt x="1211" y="4108"/>
                  </a:moveTo>
                  <a:cubicBezTo>
                    <a:pt x="957" y="4530"/>
                    <a:pt x="732" y="5009"/>
                    <a:pt x="535" y="5487"/>
                  </a:cubicBezTo>
                  <a:lnTo>
                    <a:pt x="1689" y="5909"/>
                  </a:lnTo>
                  <a:cubicBezTo>
                    <a:pt x="1830" y="5515"/>
                    <a:pt x="2027" y="5121"/>
                    <a:pt x="2252" y="4727"/>
                  </a:cubicBezTo>
                  <a:lnTo>
                    <a:pt x="1211" y="4108"/>
                  </a:lnTo>
                  <a:close/>
                  <a:moveTo>
                    <a:pt x="16374" y="5459"/>
                  </a:moveTo>
                  <a:lnTo>
                    <a:pt x="15249" y="5881"/>
                  </a:lnTo>
                  <a:cubicBezTo>
                    <a:pt x="15390" y="6303"/>
                    <a:pt x="15502" y="6725"/>
                    <a:pt x="15587" y="7147"/>
                  </a:cubicBezTo>
                  <a:lnTo>
                    <a:pt x="16796" y="6922"/>
                  </a:lnTo>
                  <a:cubicBezTo>
                    <a:pt x="16712" y="6415"/>
                    <a:pt x="16571" y="5937"/>
                    <a:pt x="16374" y="5459"/>
                  </a:cubicBezTo>
                  <a:close/>
                  <a:moveTo>
                    <a:pt x="1" y="7963"/>
                  </a:moveTo>
                  <a:lnTo>
                    <a:pt x="1" y="8469"/>
                  </a:lnTo>
                  <a:cubicBezTo>
                    <a:pt x="1" y="8807"/>
                    <a:pt x="1" y="9172"/>
                    <a:pt x="57" y="9510"/>
                  </a:cubicBezTo>
                  <a:lnTo>
                    <a:pt x="1295" y="9369"/>
                  </a:lnTo>
                  <a:cubicBezTo>
                    <a:pt x="1239" y="9060"/>
                    <a:pt x="1239" y="8778"/>
                    <a:pt x="1239" y="8469"/>
                  </a:cubicBezTo>
                  <a:lnTo>
                    <a:pt x="1239" y="8047"/>
                  </a:lnTo>
                  <a:lnTo>
                    <a:pt x="1" y="7963"/>
                  </a:lnTo>
                  <a:close/>
                  <a:moveTo>
                    <a:pt x="15671" y="9341"/>
                  </a:moveTo>
                  <a:cubicBezTo>
                    <a:pt x="15615" y="9791"/>
                    <a:pt x="15530" y="10213"/>
                    <a:pt x="15390" y="10635"/>
                  </a:cubicBezTo>
                  <a:lnTo>
                    <a:pt x="16571" y="10973"/>
                  </a:lnTo>
                  <a:cubicBezTo>
                    <a:pt x="16712" y="10495"/>
                    <a:pt x="16825" y="9988"/>
                    <a:pt x="16881" y="9482"/>
                  </a:cubicBezTo>
                  <a:lnTo>
                    <a:pt x="15671" y="9341"/>
                  </a:lnTo>
                  <a:close/>
                  <a:moveTo>
                    <a:pt x="1858" y="11451"/>
                  </a:moveTo>
                  <a:lnTo>
                    <a:pt x="732" y="11957"/>
                  </a:lnTo>
                  <a:cubicBezTo>
                    <a:pt x="957" y="12436"/>
                    <a:pt x="1211" y="12886"/>
                    <a:pt x="1492" y="13308"/>
                  </a:cubicBezTo>
                  <a:lnTo>
                    <a:pt x="2505" y="12605"/>
                  </a:lnTo>
                  <a:cubicBezTo>
                    <a:pt x="2252" y="12239"/>
                    <a:pt x="2027" y="11845"/>
                    <a:pt x="1858" y="11451"/>
                  </a:cubicBezTo>
                  <a:close/>
                  <a:moveTo>
                    <a:pt x="14461" y="12576"/>
                  </a:moveTo>
                  <a:cubicBezTo>
                    <a:pt x="14208" y="12942"/>
                    <a:pt x="13927" y="13280"/>
                    <a:pt x="13617" y="13589"/>
                  </a:cubicBezTo>
                  <a:lnTo>
                    <a:pt x="14490" y="14433"/>
                  </a:lnTo>
                  <a:cubicBezTo>
                    <a:pt x="14855" y="14096"/>
                    <a:pt x="15165" y="13702"/>
                    <a:pt x="15474" y="13280"/>
                  </a:cubicBezTo>
                  <a:lnTo>
                    <a:pt x="14461" y="12576"/>
                  </a:lnTo>
                  <a:close/>
                  <a:moveTo>
                    <a:pt x="3996" y="14180"/>
                  </a:moveTo>
                  <a:lnTo>
                    <a:pt x="3236" y="15137"/>
                  </a:lnTo>
                  <a:cubicBezTo>
                    <a:pt x="3658" y="15474"/>
                    <a:pt x="4080" y="15727"/>
                    <a:pt x="4530" y="15980"/>
                  </a:cubicBezTo>
                  <a:lnTo>
                    <a:pt x="5093" y="14883"/>
                  </a:lnTo>
                  <a:cubicBezTo>
                    <a:pt x="4727" y="14686"/>
                    <a:pt x="4333" y="14461"/>
                    <a:pt x="3996" y="14180"/>
                  </a:cubicBezTo>
                  <a:close/>
                  <a:moveTo>
                    <a:pt x="11873" y="14883"/>
                  </a:moveTo>
                  <a:cubicBezTo>
                    <a:pt x="11479" y="15080"/>
                    <a:pt x="11085" y="15249"/>
                    <a:pt x="10663" y="15390"/>
                  </a:cubicBezTo>
                  <a:lnTo>
                    <a:pt x="11029" y="16571"/>
                  </a:lnTo>
                  <a:cubicBezTo>
                    <a:pt x="11507" y="16402"/>
                    <a:pt x="11986" y="16206"/>
                    <a:pt x="12464" y="15980"/>
                  </a:cubicBezTo>
                  <a:lnTo>
                    <a:pt x="11873" y="14883"/>
                  </a:lnTo>
                  <a:close/>
                  <a:moveTo>
                    <a:pt x="7175" y="15615"/>
                  </a:moveTo>
                  <a:lnTo>
                    <a:pt x="6950" y="16824"/>
                  </a:lnTo>
                  <a:cubicBezTo>
                    <a:pt x="7456" y="16909"/>
                    <a:pt x="7963" y="16965"/>
                    <a:pt x="8469" y="16965"/>
                  </a:cubicBezTo>
                  <a:lnTo>
                    <a:pt x="8497" y="16965"/>
                  </a:lnTo>
                  <a:lnTo>
                    <a:pt x="8469" y="15727"/>
                  </a:lnTo>
                  <a:cubicBezTo>
                    <a:pt x="8019" y="15727"/>
                    <a:pt x="7597" y="15699"/>
                    <a:pt x="7175" y="156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1"/>
          <p:cNvSpPr txBox="1">
            <a:spLocks noGrp="1"/>
          </p:cNvSpPr>
          <p:nvPr>
            <p:ph type="title"/>
          </p:nvPr>
        </p:nvSpPr>
        <p:spPr>
          <a:xfrm>
            <a:off x="1846413" y="1096200"/>
            <a:ext cx="54510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5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6" name="Google Shape;86;p11"/>
          <p:cNvSpPr/>
          <p:nvPr/>
        </p:nvSpPr>
        <p:spPr>
          <a:xfrm>
            <a:off x="8046075" y="5350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1"/>
          <p:cNvSpPr/>
          <p:nvPr/>
        </p:nvSpPr>
        <p:spPr>
          <a:xfrm flipH="1">
            <a:off x="0" y="2415500"/>
            <a:ext cx="1097925" cy="2193000"/>
          </a:xfrm>
          <a:custGeom>
            <a:avLst/>
            <a:gdLst/>
            <a:ahLst/>
            <a:cxnLst/>
            <a:rect l="l" t="t" r="r" b="b"/>
            <a:pathLst>
              <a:path w="43917" h="87720" extrusionOk="0">
                <a:moveTo>
                  <a:pt x="43916" y="0"/>
                </a:moveTo>
                <a:cubicBezTo>
                  <a:pt x="43916" y="22957"/>
                  <a:pt x="26221" y="42059"/>
                  <a:pt x="3320" y="43803"/>
                </a:cubicBezTo>
                <a:lnTo>
                  <a:pt x="0" y="43803"/>
                </a:lnTo>
                <a:cubicBezTo>
                  <a:pt x="788" y="43803"/>
                  <a:pt x="1604" y="43832"/>
                  <a:pt x="2420" y="43860"/>
                </a:cubicBezTo>
                <a:cubicBezTo>
                  <a:pt x="1604" y="43916"/>
                  <a:pt x="788" y="43944"/>
                  <a:pt x="0" y="43944"/>
                </a:cubicBezTo>
                <a:lnTo>
                  <a:pt x="3320" y="43944"/>
                </a:lnTo>
                <a:cubicBezTo>
                  <a:pt x="26221" y="45660"/>
                  <a:pt x="43916" y="64763"/>
                  <a:pt x="43916" y="87719"/>
                </a:cubicBezTo>
                <a:lnTo>
                  <a:pt x="43916" y="43803"/>
                </a:lnTo>
                <a:lnTo>
                  <a:pt x="43916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6"/>
          <p:cNvSpPr txBox="1">
            <a:spLocks noGrp="1"/>
          </p:cNvSpPr>
          <p:nvPr>
            <p:ph type="title"/>
          </p:nvPr>
        </p:nvSpPr>
        <p:spPr>
          <a:xfrm>
            <a:off x="578675" y="1864925"/>
            <a:ext cx="2619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title" idx="2" hasCustomPrompt="1"/>
          </p:nvPr>
        </p:nvSpPr>
        <p:spPr>
          <a:xfrm>
            <a:off x="1250550" y="1164882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3" name="Google Shape;113;p16"/>
          <p:cNvSpPr txBox="1">
            <a:spLocks noGrp="1"/>
          </p:cNvSpPr>
          <p:nvPr>
            <p:ph type="subTitle" idx="1"/>
          </p:nvPr>
        </p:nvSpPr>
        <p:spPr>
          <a:xfrm>
            <a:off x="720000" y="228973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title" idx="3"/>
          </p:nvPr>
        </p:nvSpPr>
        <p:spPr>
          <a:xfrm>
            <a:off x="3262500" y="18649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5" name="Google Shape;115;p16"/>
          <p:cNvSpPr txBox="1">
            <a:spLocks noGrp="1"/>
          </p:cNvSpPr>
          <p:nvPr>
            <p:ph type="title" idx="4" hasCustomPrompt="1"/>
          </p:nvPr>
        </p:nvSpPr>
        <p:spPr>
          <a:xfrm>
            <a:off x="3934350" y="1164882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6"/>
          <p:cNvSpPr txBox="1">
            <a:spLocks noGrp="1"/>
          </p:cNvSpPr>
          <p:nvPr>
            <p:ph type="subTitle" idx="5"/>
          </p:nvPr>
        </p:nvSpPr>
        <p:spPr>
          <a:xfrm>
            <a:off x="3403800" y="228973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6"/>
          <p:cNvSpPr txBox="1">
            <a:spLocks noGrp="1"/>
          </p:cNvSpPr>
          <p:nvPr>
            <p:ph type="title" idx="6"/>
          </p:nvPr>
        </p:nvSpPr>
        <p:spPr>
          <a:xfrm>
            <a:off x="5946300" y="18649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title" idx="7" hasCustomPrompt="1"/>
          </p:nvPr>
        </p:nvSpPr>
        <p:spPr>
          <a:xfrm>
            <a:off x="6618150" y="1164875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6"/>
          <p:cNvSpPr txBox="1">
            <a:spLocks noGrp="1"/>
          </p:cNvSpPr>
          <p:nvPr>
            <p:ph type="subTitle" idx="8"/>
          </p:nvPr>
        </p:nvSpPr>
        <p:spPr>
          <a:xfrm>
            <a:off x="6087600" y="228973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title" idx="9"/>
          </p:nvPr>
        </p:nvSpPr>
        <p:spPr>
          <a:xfrm>
            <a:off x="578675" y="37163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 idx="13" hasCustomPrompt="1"/>
          </p:nvPr>
        </p:nvSpPr>
        <p:spPr>
          <a:xfrm>
            <a:off x="1250550" y="3016285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2" name="Google Shape;122;p16"/>
          <p:cNvSpPr txBox="1">
            <a:spLocks noGrp="1"/>
          </p:cNvSpPr>
          <p:nvPr>
            <p:ph type="subTitle" idx="14"/>
          </p:nvPr>
        </p:nvSpPr>
        <p:spPr>
          <a:xfrm>
            <a:off x="720000" y="414113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6"/>
          <p:cNvSpPr txBox="1">
            <a:spLocks noGrp="1"/>
          </p:cNvSpPr>
          <p:nvPr>
            <p:ph type="title" idx="15"/>
          </p:nvPr>
        </p:nvSpPr>
        <p:spPr>
          <a:xfrm>
            <a:off x="3262488" y="37163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4" name="Google Shape;124;p16"/>
          <p:cNvSpPr txBox="1">
            <a:spLocks noGrp="1"/>
          </p:cNvSpPr>
          <p:nvPr>
            <p:ph type="title" idx="16" hasCustomPrompt="1"/>
          </p:nvPr>
        </p:nvSpPr>
        <p:spPr>
          <a:xfrm>
            <a:off x="3934350" y="3016285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5" name="Google Shape;125;p16"/>
          <p:cNvSpPr txBox="1">
            <a:spLocks noGrp="1"/>
          </p:cNvSpPr>
          <p:nvPr>
            <p:ph type="subTitle" idx="17"/>
          </p:nvPr>
        </p:nvSpPr>
        <p:spPr>
          <a:xfrm>
            <a:off x="3403800" y="4141133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6"/>
          <p:cNvSpPr txBox="1">
            <a:spLocks noGrp="1"/>
          </p:cNvSpPr>
          <p:nvPr>
            <p:ph type="title" idx="18"/>
          </p:nvPr>
        </p:nvSpPr>
        <p:spPr>
          <a:xfrm>
            <a:off x="5946300" y="3716325"/>
            <a:ext cx="2619000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27" name="Google Shape;127;p16"/>
          <p:cNvSpPr txBox="1">
            <a:spLocks noGrp="1"/>
          </p:cNvSpPr>
          <p:nvPr>
            <p:ph type="title" idx="19" hasCustomPrompt="1"/>
          </p:nvPr>
        </p:nvSpPr>
        <p:spPr>
          <a:xfrm>
            <a:off x="6618150" y="3016285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8" name="Google Shape;128;p16"/>
          <p:cNvSpPr txBox="1">
            <a:spLocks noGrp="1"/>
          </p:cNvSpPr>
          <p:nvPr>
            <p:ph type="subTitle" idx="20"/>
          </p:nvPr>
        </p:nvSpPr>
        <p:spPr>
          <a:xfrm>
            <a:off x="6087600" y="4141125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6"/>
          <p:cNvSpPr txBox="1">
            <a:spLocks noGrp="1"/>
          </p:cNvSpPr>
          <p:nvPr>
            <p:ph type="title" idx="21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30" name="Google Shape;130;p16"/>
          <p:cNvGrpSpPr/>
          <p:nvPr/>
        </p:nvGrpSpPr>
        <p:grpSpPr>
          <a:xfrm rot="5400000" flipH="1">
            <a:off x="8358775" y="4211105"/>
            <a:ext cx="843161" cy="430100"/>
            <a:chOff x="6404925" y="4213150"/>
            <a:chExt cx="697750" cy="355925"/>
          </a:xfrm>
        </p:grpSpPr>
        <p:sp>
          <p:nvSpPr>
            <p:cNvPr id="131" name="Google Shape;131;p16"/>
            <p:cNvSpPr/>
            <p:nvPr/>
          </p:nvSpPr>
          <p:spPr>
            <a:xfrm>
              <a:off x="64049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9" y="1"/>
                  </a:moveTo>
                  <a:lnTo>
                    <a:pt x="1" y="7118"/>
                  </a:lnTo>
                  <a:lnTo>
                    <a:pt x="7119" y="14236"/>
                  </a:lnTo>
                  <a:lnTo>
                    <a:pt x="7991" y="13364"/>
                  </a:lnTo>
                  <a:lnTo>
                    <a:pt x="1745" y="7118"/>
                  </a:lnTo>
                  <a:lnTo>
                    <a:pt x="7991" y="845"/>
                  </a:lnTo>
                  <a:lnTo>
                    <a:pt x="711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6"/>
            <p:cNvSpPr/>
            <p:nvPr/>
          </p:nvSpPr>
          <p:spPr>
            <a:xfrm>
              <a:off x="6529425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6"/>
            <p:cNvSpPr/>
            <p:nvPr/>
          </p:nvSpPr>
          <p:spPr>
            <a:xfrm>
              <a:off x="6653925" y="4213150"/>
              <a:ext cx="199750" cy="355925"/>
            </a:xfrm>
            <a:custGeom>
              <a:avLst/>
              <a:gdLst/>
              <a:ahLst/>
              <a:cxnLst/>
              <a:rect l="l" t="t" r="r" b="b"/>
              <a:pathLst>
                <a:path w="7990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6"/>
            <p:cNvSpPr/>
            <p:nvPr/>
          </p:nvSpPr>
          <p:spPr>
            <a:xfrm>
              <a:off x="67784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1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5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6"/>
            <p:cNvSpPr/>
            <p:nvPr/>
          </p:nvSpPr>
          <p:spPr>
            <a:xfrm>
              <a:off x="6902900" y="4213150"/>
              <a:ext cx="199775" cy="355925"/>
            </a:xfrm>
            <a:custGeom>
              <a:avLst/>
              <a:gdLst/>
              <a:ahLst/>
              <a:cxnLst/>
              <a:rect l="l" t="t" r="r" b="b"/>
              <a:pathLst>
                <a:path w="7991" h="14237" extrusionOk="0">
                  <a:moveTo>
                    <a:pt x="7118" y="1"/>
                  </a:moveTo>
                  <a:lnTo>
                    <a:pt x="0" y="7118"/>
                  </a:lnTo>
                  <a:lnTo>
                    <a:pt x="7118" y="14236"/>
                  </a:lnTo>
                  <a:lnTo>
                    <a:pt x="7990" y="13364"/>
                  </a:lnTo>
                  <a:lnTo>
                    <a:pt x="1744" y="7118"/>
                  </a:lnTo>
                  <a:lnTo>
                    <a:pt x="7990" y="845"/>
                  </a:lnTo>
                  <a:lnTo>
                    <a:pt x="71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8"/>
          <p:cNvSpPr txBox="1">
            <a:spLocks noGrp="1"/>
          </p:cNvSpPr>
          <p:nvPr>
            <p:ph type="subTitle" idx="1"/>
          </p:nvPr>
        </p:nvSpPr>
        <p:spPr>
          <a:xfrm>
            <a:off x="1080750" y="3354125"/>
            <a:ext cx="2620800" cy="12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title"/>
          </p:nvPr>
        </p:nvSpPr>
        <p:spPr>
          <a:xfrm>
            <a:off x="1808175" y="2503100"/>
            <a:ext cx="1254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48" name="Google Shape;148;p18"/>
          <p:cNvGrpSpPr/>
          <p:nvPr/>
        </p:nvGrpSpPr>
        <p:grpSpPr>
          <a:xfrm>
            <a:off x="-508928" y="-1366420"/>
            <a:ext cx="3191474" cy="3193243"/>
            <a:chOff x="3092950" y="2470300"/>
            <a:chExt cx="1262500" cy="1263200"/>
          </a:xfrm>
        </p:grpSpPr>
        <p:sp>
          <p:nvSpPr>
            <p:cNvPr id="149" name="Google Shape;149;p18"/>
            <p:cNvSpPr/>
            <p:nvPr/>
          </p:nvSpPr>
          <p:spPr>
            <a:xfrm>
              <a:off x="3092950" y="2470300"/>
              <a:ext cx="1262500" cy="1263200"/>
            </a:xfrm>
            <a:custGeom>
              <a:avLst/>
              <a:gdLst/>
              <a:ahLst/>
              <a:cxnLst/>
              <a:rect l="l" t="t" r="r" b="b"/>
              <a:pathLst>
                <a:path w="50500" h="50528" extrusionOk="0">
                  <a:moveTo>
                    <a:pt x="25236" y="1"/>
                  </a:moveTo>
                  <a:cubicBezTo>
                    <a:pt x="24898" y="1"/>
                    <a:pt x="24532" y="29"/>
                    <a:pt x="24195" y="29"/>
                  </a:cubicBezTo>
                  <a:lnTo>
                    <a:pt x="24223" y="1267"/>
                  </a:lnTo>
                  <a:cubicBezTo>
                    <a:pt x="24560" y="1239"/>
                    <a:pt x="24870" y="1239"/>
                    <a:pt x="25208" y="1239"/>
                  </a:cubicBezTo>
                  <a:lnTo>
                    <a:pt x="25686" y="1239"/>
                  </a:lnTo>
                  <a:lnTo>
                    <a:pt x="25714" y="1"/>
                  </a:lnTo>
                  <a:close/>
                  <a:moveTo>
                    <a:pt x="28246" y="169"/>
                  </a:moveTo>
                  <a:lnTo>
                    <a:pt x="28105" y="1407"/>
                  </a:lnTo>
                  <a:cubicBezTo>
                    <a:pt x="28584" y="1464"/>
                    <a:pt x="29062" y="1520"/>
                    <a:pt x="29540" y="1604"/>
                  </a:cubicBezTo>
                  <a:lnTo>
                    <a:pt x="29765" y="395"/>
                  </a:lnTo>
                  <a:cubicBezTo>
                    <a:pt x="29259" y="310"/>
                    <a:pt x="28752" y="226"/>
                    <a:pt x="28246" y="169"/>
                  </a:cubicBezTo>
                  <a:close/>
                  <a:moveTo>
                    <a:pt x="21663" y="254"/>
                  </a:moveTo>
                  <a:cubicBezTo>
                    <a:pt x="21156" y="338"/>
                    <a:pt x="20650" y="423"/>
                    <a:pt x="20144" y="507"/>
                  </a:cubicBezTo>
                  <a:lnTo>
                    <a:pt x="20397" y="1717"/>
                  </a:lnTo>
                  <a:cubicBezTo>
                    <a:pt x="20847" y="1632"/>
                    <a:pt x="21353" y="1548"/>
                    <a:pt x="21832" y="1464"/>
                  </a:cubicBezTo>
                  <a:lnTo>
                    <a:pt x="21663" y="254"/>
                  </a:lnTo>
                  <a:close/>
                  <a:moveTo>
                    <a:pt x="32241" y="985"/>
                  </a:moveTo>
                  <a:lnTo>
                    <a:pt x="31875" y="2167"/>
                  </a:lnTo>
                  <a:cubicBezTo>
                    <a:pt x="32353" y="2308"/>
                    <a:pt x="32804" y="2448"/>
                    <a:pt x="33282" y="2617"/>
                  </a:cubicBezTo>
                  <a:lnTo>
                    <a:pt x="33704" y="1435"/>
                  </a:lnTo>
                  <a:cubicBezTo>
                    <a:pt x="33226" y="1295"/>
                    <a:pt x="32719" y="1126"/>
                    <a:pt x="32241" y="985"/>
                  </a:cubicBezTo>
                  <a:close/>
                  <a:moveTo>
                    <a:pt x="17668" y="1154"/>
                  </a:moveTo>
                  <a:cubicBezTo>
                    <a:pt x="17190" y="1295"/>
                    <a:pt x="16711" y="1464"/>
                    <a:pt x="16233" y="1661"/>
                  </a:cubicBezTo>
                  <a:lnTo>
                    <a:pt x="16683" y="2814"/>
                  </a:lnTo>
                  <a:cubicBezTo>
                    <a:pt x="17133" y="2645"/>
                    <a:pt x="17612" y="2476"/>
                    <a:pt x="18034" y="2336"/>
                  </a:cubicBezTo>
                  <a:lnTo>
                    <a:pt x="17668" y="1154"/>
                  </a:lnTo>
                  <a:close/>
                  <a:moveTo>
                    <a:pt x="36039" y="2420"/>
                  </a:moveTo>
                  <a:lnTo>
                    <a:pt x="35504" y="3517"/>
                  </a:lnTo>
                  <a:cubicBezTo>
                    <a:pt x="35954" y="3742"/>
                    <a:pt x="36376" y="3967"/>
                    <a:pt x="36798" y="4193"/>
                  </a:cubicBezTo>
                  <a:lnTo>
                    <a:pt x="37389" y="3123"/>
                  </a:lnTo>
                  <a:cubicBezTo>
                    <a:pt x="36939" y="2870"/>
                    <a:pt x="36489" y="2645"/>
                    <a:pt x="36039" y="2420"/>
                  </a:cubicBezTo>
                  <a:close/>
                  <a:moveTo>
                    <a:pt x="13926" y="2673"/>
                  </a:moveTo>
                  <a:cubicBezTo>
                    <a:pt x="13448" y="2927"/>
                    <a:pt x="13026" y="3152"/>
                    <a:pt x="12576" y="3405"/>
                  </a:cubicBezTo>
                  <a:lnTo>
                    <a:pt x="13195" y="4474"/>
                  </a:lnTo>
                  <a:cubicBezTo>
                    <a:pt x="13617" y="4221"/>
                    <a:pt x="14039" y="3996"/>
                    <a:pt x="14461" y="3771"/>
                  </a:cubicBezTo>
                  <a:lnTo>
                    <a:pt x="13926" y="2673"/>
                  </a:lnTo>
                  <a:close/>
                  <a:moveTo>
                    <a:pt x="39556" y="4446"/>
                  </a:moveTo>
                  <a:lnTo>
                    <a:pt x="38852" y="5459"/>
                  </a:lnTo>
                  <a:cubicBezTo>
                    <a:pt x="39246" y="5740"/>
                    <a:pt x="39640" y="6021"/>
                    <a:pt x="40034" y="6331"/>
                  </a:cubicBezTo>
                  <a:lnTo>
                    <a:pt x="40793" y="5346"/>
                  </a:lnTo>
                  <a:cubicBezTo>
                    <a:pt x="40400" y="5037"/>
                    <a:pt x="39978" y="4727"/>
                    <a:pt x="39556" y="4446"/>
                  </a:cubicBezTo>
                  <a:close/>
                  <a:moveTo>
                    <a:pt x="10438" y="4783"/>
                  </a:moveTo>
                  <a:cubicBezTo>
                    <a:pt x="10044" y="5093"/>
                    <a:pt x="9622" y="5402"/>
                    <a:pt x="9228" y="5712"/>
                  </a:cubicBezTo>
                  <a:lnTo>
                    <a:pt x="10016" y="6668"/>
                  </a:lnTo>
                  <a:cubicBezTo>
                    <a:pt x="10381" y="6359"/>
                    <a:pt x="10775" y="6077"/>
                    <a:pt x="11169" y="5796"/>
                  </a:cubicBezTo>
                  <a:lnTo>
                    <a:pt x="10438" y="4783"/>
                  </a:lnTo>
                  <a:close/>
                  <a:moveTo>
                    <a:pt x="42706" y="7006"/>
                  </a:moveTo>
                  <a:lnTo>
                    <a:pt x="41862" y="7906"/>
                  </a:lnTo>
                  <a:cubicBezTo>
                    <a:pt x="42200" y="8244"/>
                    <a:pt x="42538" y="8581"/>
                    <a:pt x="42875" y="8947"/>
                  </a:cubicBezTo>
                  <a:lnTo>
                    <a:pt x="43776" y="8103"/>
                  </a:lnTo>
                  <a:cubicBezTo>
                    <a:pt x="43438" y="7709"/>
                    <a:pt x="43072" y="7372"/>
                    <a:pt x="42706" y="7006"/>
                  </a:cubicBezTo>
                  <a:close/>
                  <a:moveTo>
                    <a:pt x="7371" y="7428"/>
                  </a:moveTo>
                  <a:cubicBezTo>
                    <a:pt x="7005" y="7794"/>
                    <a:pt x="6640" y="8159"/>
                    <a:pt x="6302" y="8553"/>
                  </a:cubicBezTo>
                  <a:lnTo>
                    <a:pt x="7230" y="9369"/>
                  </a:lnTo>
                  <a:cubicBezTo>
                    <a:pt x="7540" y="9003"/>
                    <a:pt x="7877" y="8638"/>
                    <a:pt x="8243" y="8300"/>
                  </a:cubicBezTo>
                  <a:lnTo>
                    <a:pt x="7371" y="7428"/>
                  </a:lnTo>
                  <a:close/>
                  <a:moveTo>
                    <a:pt x="45407" y="10044"/>
                  </a:moveTo>
                  <a:lnTo>
                    <a:pt x="44423" y="10804"/>
                  </a:lnTo>
                  <a:cubicBezTo>
                    <a:pt x="44704" y="11170"/>
                    <a:pt x="44985" y="11592"/>
                    <a:pt x="45267" y="11985"/>
                  </a:cubicBezTo>
                  <a:lnTo>
                    <a:pt x="46279" y="11310"/>
                  </a:lnTo>
                  <a:cubicBezTo>
                    <a:pt x="45998" y="10888"/>
                    <a:pt x="45717" y="10466"/>
                    <a:pt x="45407" y="10044"/>
                  </a:cubicBezTo>
                  <a:close/>
                  <a:moveTo>
                    <a:pt x="4726" y="10522"/>
                  </a:moveTo>
                  <a:cubicBezTo>
                    <a:pt x="4417" y="10944"/>
                    <a:pt x="4136" y="11366"/>
                    <a:pt x="3882" y="11788"/>
                  </a:cubicBezTo>
                  <a:lnTo>
                    <a:pt x="4895" y="12464"/>
                  </a:lnTo>
                  <a:cubicBezTo>
                    <a:pt x="5148" y="12042"/>
                    <a:pt x="5430" y="11648"/>
                    <a:pt x="5711" y="11226"/>
                  </a:cubicBezTo>
                  <a:lnTo>
                    <a:pt x="4726" y="10522"/>
                  </a:lnTo>
                  <a:close/>
                  <a:moveTo>
                    <a:pt x="47602" y="13476"/>
                  </a:moveTo>
                  <a:lnTo>
                    <a:pt x="46504" y="14067"/>
                  </a:lnTo>
                  <a:cubicBezTo>
                    <a:pt x="46730" y="14489"/>
                    <a:pt x="46955" y="14911"/>
                    <a:pt x="47152" y="15361"/>
                  </a:cubicBezTo>
                  <a:lnTo>
                    <a:pt x="48249" y="14855"/>
                  </a:lnTo>
                  <a:cubicBezTo>
                    <a:pt x="48052" y="14405"/>
                    <a:pt x="47827" y="13927"/>
                    <a:pt x="47602" y="13476"/>
                  </a:cubicBezTo>
                  <a:close/>
                  <a:moveTo>
                    <a:pt x="2616" y="14011"/>
                  </a:moveTo>
                  <a:cubicBezTo>
                    <a:pt x="2391" y="14461"/>
                    <a:pt x="2166" y="14939"/>
                    <a:pt x="1969" y="15418"/>
                  </a:cubicBezTo>
                  <a:lnTo>
                    <a:pt x="3095" y="15896"/>
                  </a:lnTo>
                  <a:cubicBezTo>
                    <a:pt x="3292" y="15446"/>
                    <a:pt x="3489" y="14996"/>
                    <a:pt x="3714" y="14574"/>
                  </a:cubicBezTo>
                  <a:lnTo>
                    <a:pt x="2616" y="14011"/>
                  </a:lnTo>
                  <a:close/>
                  <a:moveTo>
                    <a:pt x="49177" y="17218"/>
                  </a:moveTo>
                  <a:lnTo>
                    <a:pt x="48024" y="17612"/>
                  </a:lnTo>
                  <a:cubicBezTo>
                    <a:pt x="48164" y="18062"/>
                    <a:pt x="48333" y="18512"/>
                    <a:pt x="48446" y="18991"/>
                  </a:cubicBezTo>
                  <a:lnTo>
                    <a:pt x="49627" y="18681"/>
                  </a:lnTo>
                  <a:cubicBezTo>
                    <a:pt x="49487" y="18175"/>
                    <a:pt x="49346" y="17696"/>
                    <a:pt x="49177" y="17218"/>
                  </a:cubicBezTo>
                  <a:close/>
                  <a:moveTo>
                    <a:pt x="1097" y="17781"/>
                  </a:moveTo>
                  <a:cubicBezTo>
                    <a:pt x="957" y="18259"/>
                    <a:pt x="816" y="18766"/>
                    <a:pt x="703" y="19244"/>
                  </a:cubicBezTo>
                  <a:lnTo>
                    <a:pt x="1885" y="19525"/>
                  </a:lnTo>
                  <a:lnTo>
                    <a:pt x="1885" y="19553"/>
                  </a:lnTo>
                  <a:cubicBezTo>
                    <a:pt x="1998" y="19075"/>
                    <a:pt x="2138" y="18597"/>
                    <a:pt x="2279" y="18118"/>
                  </a:cubicBezTo>
                  <a:lnTo>
                    <a:pt x="1097" y="17781"/>
                  </a:lnTo>
                  <a:close/>
                  <a:moveTo>
                    <a:pt x="50162" y="21157"/>
                  </a:moveTo>
                  <a:lnTo>
                    <a:pt x="48952" y="21354"/>
                  </a:lnTo>
                  <a:cubicBezTo>
                    <a:pt x="49036" y="21832"/>
                    <a:pt x="49093" y="22310"/>
                    <a:pt x="49149" y="22789"/>
                  </a:cubicBezTo>
                  <a:lnTo>
                    <a:pt x="50359" y="22676"/>
                  </a:lnTo>
                  <a:cubicBezTo>
                    <a:pt x="50302" y="22170"/>
                    <a:pt x="50246" y="21663"/>
                    <a:pt x="50162" y="21157"/>
                  </a:cubicBezTo>
                  <a:close/>
                  <a:moveTo>
                    <a:pt x="225" y="21748"/>
                  </a:moveTo>
                  <a:cubicBezTo>
                    <a:pt x="141" y="22254"/>
                    <a:pt x="84" y="22760"/>
                    <a:pt x="56" y="23267"/>
                  </a:cubicBezTo>
                  <a:lnTo>
                    <a:pt x="1266" y="23351"/>
                  </a:lnTo>
                  <a:lnTo>
                    <a:pt x="1266" y="23379"/>
                  </a:lnTo>
                  <a:cubicBezTo>
                    <a:pt x="1322" y="22873"/>
                    <a:pt x="1379" y="22395"/>
                    <a:pt x="1435" y="21916"/>
                  </a:cubicBezTo>
                  <a:lnTo>
                    <a:pt x="225" y="21748"/>
                  </a:lnTo>
                  <a:close/>
                  <a:moveTo>
                    <a:pt x="49262" y="25208"/>
                  </a:moveTo>
                  <a:lnTo>
                    <a:pt x="49262" y="25264"/>
                  </a:lnTo>
                  <a:cubicBezTo>
                    <a:pt x="49262" y="25743"/>
                    <a:pt x="49262" y="26249"/>
                    <a:pt x="49233" y="26727"/>
                  </a:cubicBezTo>
                  <a:lnTo>
                    <a:pt x="50443" y="26783"/>
                  </a:lnTo>
                  <a:cubicBezTo>
                    <a:pt x="50471" y="26305"/>
                    <a:pt x="50499" y="25771"/>
                    <a:pt x="50499" y="25264"/>
                  </a:cubicBezTo>
                  <a:lnTo>
                    <a:pt x="50499" y="25208"/>
                  </a:lnTo>
                  <a:close/>
                  <a:moveTo>
                    <a:pt x="1210" y="25799"/>
                  </a:moveTo>
                  <a:lnTo>
                    <a:pt x="0" y="25827"/>
                  </a:lnTo>
                  <a:cubicBezTo>
                    <a:pt x="0" y="26333"/>
                    <a:pt x="28" y="26840"/>
                    <a:pt x="84" y="27346"/>
                  </a:cubicBezTo>
                  <a:lnTo>
                    <a:pt x="1294" y="27262"/>
                  </a:lnTo>
                  <a:cubicBezTo>
                    <a:pt x="1266" y="26755"/>
                    <a:pt x="1210" y="26277"/>
                    <a:pt x="1210" y="25799"/>
                  </a:cubicBezTo>
                  <a:close/>
                  <a:moveTo>
                    <a:pt x="48980" y="29147"/>
                  </a:moveTo>
                  <a:cubicBezTo>
                    <a:pt x="48896" y="29625"/>
                    <a:pt x="48811" y="30103"/>
                    <a:pt x="48699" y="30553"/>
                  </a:cubicBezTo>
                  <a:lnTo>
                    <a:pt x="49882" y="30828"/>
                  </a:lnTo>
                  <a:lnTo>
                    <a:pt x="49882" y="30828"/>
                  </a:lnTo>
                  <a:cubicBezTo>
                    <a:pt x="49994" y="30324"/>
                    <a:pt x="50106" y="29820"/>
                    <a:pt x="50190" y="29344"/>
                  </a:cubicBezTo>
                  <a:lnTo>
                    <a:pt x="48980" y="29147"/>
                  </a:lnTo>
                  <a:close/>
                  <a:moveTo>
                    <a:pt x="49882" y="30828"/>
                  </a:moveTo>
                  <a:lnTo>
                    <a:pt x="49882" y="30828"/>
                  </a:lnTo>
                  <a:cubicBezTo>
                    <a:pt x="49881" y="30831"/>
                    <a:pt x="49881" y="30833"/>
                    <a:pt x="49880" y="30835"/>
                  </a:cubicBezTo>
                  <a:lnTo>
                    <a:pt x="49909" y="30835"/>
                  </a:lnTo>
                  <a:lnTo>
                    <a:pt x="49882" y="30828"/>
                  </a:lnTo>
                  <a:close/>
                  <a:moveTo>
                    <a:pt x="1604" y="29653"/>
                  </a:moveTo>
                  <a:lnTo>
                    <a:pt x="394" y="29878"/>
                  </a:lnTo>
                  <a:cubicBezTo>
                    <a:pt x="506" y="30356"/>
                    <a:pt x="591" y="30863"/>
                    <a:pt x="732" y="31369"/>
                  </a:cubicBezTo>
                  <a:lnTo>
                    <a:pt x="1913" y="31060"/>
                  </a:lnTo>
                  <a:cubicBezTo>
                    <a:pt x="1801" y="30610"/>
                    <a:pt x="1688" y="30103"/>
                    <a:pt x="1604" y="29653"/>
                  </a:cubicBezTo>
                  <a:close/>
                  <a:moveTo>
                    <a:pt x="48052" y="32888"/>
                  </a:moveTo>
                  <a:cubicBezTo>
                    <a:pt x="47883" y="33339"/>
                    <a:pt x="47714" y="33789"/>
                    <a:pt x="47545" y="34239"/>
                  </a:cubicBezTo>
                  <a:lnTo>
                    <a:pt x="48671" y="34717"/>
                  </a:lnTo>
                  <a:cubicBezTo>
                    <a:pt x="48868" y="34239"/>
                    <a:pt x="49036" y="33761"/>
                    <a:pt x="49205" y="33282"/>
                  </a:cubicBezTo>
                  <a:lnTo>
                    <a:pt x="48052" y="32888"/>
                  </a:lnTo>
                  <a:close/>
                  <a:moveTo>
                    <a:pt x="2588" y="33367"/>
                  </a:moveTo>
                  <a:lnTo>
                    <a:pt x="1435" y="33789"/>
                  </a:lnTo>
                  <a:cubicBezTo>
                    <a:pt x="1604" y="34267"/>
                    <a:pt x="1801" y="34745"/>
                    <a:pt x="1998" y="35195"/>
                  </a:cubicBezTo>
                  <a:lnTo>
                    <a:pt x="3123" y="34717"/>
                  </a:lnTo>
                  <a:cubicBezTo>
                    <a:pt x="2954" y="34295"/>
                    <a:pt x="2757" y="33817"/>
                    <a:pt x="2588" y="33367"/>
                  </a:cubicBezTo>
                  <a:close/>
                  <a:moveTo>
                    <a:pt x="46504" y="36433"/>
                  </a:moveTo>
                  <a:cubicBezTo>
                    <a:pt x="46279" y="36883"/>
                    <a:pt x="46054" y="37305"/>
                    <a:pt x="45801" y="37699"/>
                  </a:cubicBezTo>
                  <a:lnTo>
                    <a:pt x="46842" y="38346"/>
                  </a:lnTo>
                  <a:lnTo>
                    <a:pt x="46870" y="38346"/>
                  </a:lnTo>
                  <a:cubicBezTo>
                    <a:pt x="47123" y="37924"/>
                    <a:pt x="47377" y="37474"/>
                    <a:pt x="47602" y="37024"/>
                  </a:cubicBezTo>
                  <a:lnTo>
                    <a:pt x="46504" y="36433"/>
                  </a:lnTo>
                  <a:close/>
                  <a:moveTo>
                    <a:pt x="4192" y="36883"/>
                  </a:moveTo>
                  <a:lnTo>
                    <a:pt x="3123" y="37474"/>
                  </a:lnTo>
                  <a:cubicBezTo>
                    <a:pt x="3348" y="37924"/>
                    <a:pt x="3629" y="38374"/>
                    <a:pt x="3882" y="38796"/>
                  </a:cubicBezTo>
                  <a:lnTo>
                    <a:pt x="4923" y="38121"/>
                  </a:lnTo>
                  <a:cubicBezTo>
                    <a:pt x="4670" y="37727"/>
                    <a:pt x="4417" y="37305"/>
                    <a:pt x="4192" y="36883"/>
                  </a:cubicBezTo>
                  <a:close/>
                  <a:moveTo>
                    <a:pt x="44451" y="39725"/>
                  </a:moveTo>
                  <a:cubicBezTo>
                    <a:pt x="44169" y="40119"/>
                    <a:pt x="43860" y="40484"/>
                    <a:pt x="43550" y="40850"/>
                  </a:cubicBezTo>
                  <a:lnTo>
                    <a:pt x="44479" y="41638"/>
                  </a:lnTo>
                  <a:cubicBezTo>
                    <a:pt x="44816" y="41244"/>
                    <a:pt x="45126" y="40850"/>
                    <a:pt x="45435" y="40456"/>
                  </a:cubicBezTo>
                  <a:lnTo>
                    <a:pt x="44451" y="39725"/>
                  </a:lnTo>
                  <a:close/>
                  <a:moveTo>
                    <a:pt x="6330" y="40119"/>
                  </a:moveTo>
                  <a:lnTo>
                    <a:pt x="5374" y="40878"/>
                  </a:lnTo>
                  <a:cubicBezTo>
                    <a:pt x="5683" y="41272"/>
                    <a:pt x="5992" y="41666"/>
                    <a:pt x="6330" y="42032"/>
                  </a:cubicBezTo>
                  <a:lnTo>
                    <a:pt x="7258" y="41216"/>
                  </a:lnTo>
                  <a:cubicBezTo>
                    <a:pt x="6949" y="40850"/>
                    <a:pt x="6611" y="40484"/>
                    <a:pt x="6330" y="40119"/>
                  </a:cubicBezTo>
                  <a:close/>
                  <a:moveTo>
                    <a:pt x="41891" y="42594"/>
                  </a:moveTo>
                  <a:cubicBezTo>
                    <a:pt x="41553" y="42932"/>
                    <a:pt x="41187" y="43270"/>
                    <a:pt x="40822" y="43579"/>
                  </a:cubicBezTo>
                  <a:lnTo>
                    <a:pt x="41609" y="44507"/>
                  </a:lnTo>
                  <a:cubicBezTo>
                    <a:pt x="42003" y="44198"/>
                    <a:pt x="42369" y="43832"/>
                    <a:pt x="42735" y="43495"/>
                  </a:cubicBezTo>
                  <a:lnTo>
                    <a:pt x="41891" y="42594"/>
                  </a:lnTo>
                  <a:close/>
                  <a:moveTo>
                    <a:pt x="8946" y="42960"/>
                  </a:moveTo>
                  <a:lnTo>
                    <a:pt x="8131" y="43860"/>
                  </a:lnTo>
                  <a:cubicBezTo>
                    <a:pt x="8496" y="44198"/>
                    <a:pt x="8890" y="44536"/>
                    <a:pt x="9284" y="44845"/>
                  </a:cubicBezTo>
                  <a:lnTo>
                    <a:pt x="10044" y="43917"/>
                  </a:lnTo>
                  <a:cubicBezTo>
                    <a:pt x="9678" y="43607"/>
                    <a:pt x="9312" y="43298"/>
                    <a:pt x="8946" y="42960"/>
                  </a:cubicBezTo>
                  <a:close/>
                  <a:moveTo>
                    <a:pt x="38880" y="45042"/>
                  </a:moveTo>
                  <a:cubicBezTo>
                    <a:pt x="38486" y="45323"/>
                    <a:pt x="38093" y="45576"/>
                    <a:pt x="37671" y="45830"/>
                  </a:cubicBezTo>
                  <a:lnTo>
                    <a:pt x="38318" y="46899"/>
                  </a:lnTo>
                  <a:cubicBezTo>
                    <a:pt x="38740" y="46617"/>
                    <a:pt x="39162" y="46364"/>
                    <a:pt x="39584" y="46055"/>
                  </a:cubicBezTo>
                  <a:lnTo>
                    <a:pt x="38880" y="45042"/>
                  </a:lnTo>
                  <a:close/>
                  <a:moveTo>
                    <a:pt x="11985" y="45323"/>
                  </a:moveTo>
                  <a:lnTo>
                    <a:pt x="11310" y="46364"/>
                  </a:lnTo>
                  <a:cubicBezTo>
                    <a:pt x="11732" y="46646"/>
                    <a:pt x="12182" y="46899"/>
                    <a:pt x="12604" y="47152"/>
                  </a:cubicBezTo>
                  <a:lnTo>
                    <a:pt x="13223" y="46111"/>
                  </a:lnTo>
                  <a:cubicBezTo>
                    <a:pt x="12801" y="45858"/>
                    <a:pt x="12407" y="45605"/>
                    <a:pt x="11985" y="45323"/>
                  </a:cubicBezTo>
                  <a:close/>
                  <a:moveTo>
                    <a:pt x="35561" y="46983"/>
                  </a:moveTo>
                  <a:cubicBezTo>
                    <a:pt x="35110" y="47208"/>
                    <a:pt x="34660" y="47405"/>
                    <a:pt x="34210" y="47574"/>
                  </a:cubicBezTo>
                  <a:lnTo>
                    <a:pt x="34688" y="48699"/>
                  </a:lnTo>
                  <a:cubicBezTo>
                    <a:pt x="35139" y="48530"/>
                    <a:pt x="35617" y="48305"/>
                    <a:pt x="36067" y="48108"/>
                  </a:cubicBezTo>
                  <a:lnTo>
                    <a:pt x="35561" y="46983"/>
                  </a:lnTo>
                  <a:close/>
                  <a:moveTo>
                    <a:pt x="15389" y="47208"/>
                  </a:moveTo>
                  <a:lnTo>
                    <a:pt x="14883" y="48333"/>
                  </a:lnTo>
                  <a:cubicBezTo>
                    <a:pt x="15333" y="48530"/>
                    <a:pt x="15811" y="48727"/>
                    <a:pt x="16289" y="48896"/>
                  </a:cubicBezTo>
                  <a:lnTo>
                    <a:pt x="16739" y="47771"/>
                  </a:lnTo>
                  <a:cubicBezTo>
                    <a:pt x="16289" y="47574"/>
                    <a:pt x="15839" y="47405"/>
                    <a:pt x="15389" y="47208"/>
                  </a:cubicBezTo>
                  <a:close/>
                  <a:moveTo>
                    <a:pt x="31931" y="48362"/>
                  </a:moveTo>
                  <a:cubicBezTo>
                    <a:pt x="31481" y="48502"/>
                    <a:pt x="31003" y="48615"/>
                    <a:pt x="30525" y="48727"/>
                  </a:cubicBezTo>
                  <a:lnTo>
                    <a:pt x="30806" y="49909"/>
                  </a:lnTo>
                  <a:cubicBezTo>
                    <a:pt x="31284" y="49796"/>
                    <a:pt x="31791" y="49684"/>
                    <a:pt x="32297" y="49543"/>
                  </a:cubicBezTo>
                  <a:lnTo>
                    <a:pt x="31931" y="48362"/>
                  </a:lnTo>
                  <a:close/>
                  <a:moveTo>
                    <a:pt x="19018" y="48502"/>
                  </a:moveTo>
                  <a:lnTo>
                    <a:pt x="18709" y="49684"/>
                  </a:lnTo>
                  <a:cubicBezTo>
                    <a:pt x="19215" y="49825"/>
                    <a:pt x="19693" y="49937"/>
                    <a:pt x="20200" y="50021"/>
                  </a:cubicBezTo>
                  <a:lnTo>
                    <a:pt x="20425" y="48812"/>
                  </a:lnTo>
                  <a:cubicBezTo>
                    <a:pt x="19975" y="48727"/>
                    <a:pt x="19496" y="48615"/>
                    <a:pt x="19018" y="48502"/>
                  </a:cubicBezTo>
                  <a:close/>
                  <a:moveTo>
                    <a:pt x="28133" y="49121"/>
                  </a:moveTo>
                  <a:cubicBezTo>
                    <a:pt x="27683" y="49177"/>
                    <a:pt x="27177" y="49234"/>
                    <a:pt x="26699" y="49262"/>
                  </a:cubicBezTo>
                  <a:lnTo>
                    <a:pt x="26783" y="50500"/>
                  </a:lnTo>
                  <a:cubicBezTo>
                    <a:pt x="27289" y="50443"/>
                    <a:pt x="27796" y="50415"/>
                    <a:pt x="28302" y="50359"/>
                  </a:cubicBezTo>
                  <a:lnTo>
                    <a:pt x="28133" y="49121"/>
                  </a:lnTo>
                  <a:close/>
                  <a:moveTo>
                    <a:pt x="22844" y="49177"/>
                  </a:moveTo>
                  <a:lnTo>
                    <a:pt x="22704" y="50415"/>
                  </a:lnTo>
                  <a:cubicBezTo>
                    <a:pt x="23210" y="50472"/>
                    <a:pt x="23716" y="50500"/>
                    <a:pt x="24223" y="50528"/>
                  </a:cubicBezTo>
                  <a:lnTo>
                    <a:pt x="24279" y="49290"/>
                  </a:lnTo>
                  <a:cubicBezTo>
                    <a:pt x="23801" y="49262"/>
                    <a:pt x="23323" y="49234"/>
                    <a:pt x="22844" y="4917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8"/>
            <p:cNvSpPr/>
            <p:nvPr/>
          </p:nvSpPr>
          <p:spPr>
            <a:xfrm>
              <a:off x="3290575" y="2668650"/>
              <a:ext cx="866525" cy="866525"/>
            </a:xfrm>
            <a:custGeom>
              <a:avLst/>
              <a:gdLst/>
              <a:ahLst/>
              <a:cxnLst/>
              <a:rect l="l" t="t" r="r" b="b"/>
              <a:pathLst>
                <a:path w="34661" h="34661" extrusionOk="0">
                  <a:moveTo>
                    <a:pt x="17781" y="0"/>
                  </a:moveTo>
                  <a:cubicBezTo>
                    <a:pt x="17274" y="0"/>
                    <a:pt x="16740" y="0"/>
                    <a:pt x="16262" y="28"/>
                  </a:cubicBezTo>
                  <a:lnTo>
                    <a:pt x="16318" y="1238"/>
                  </a:lnTo>
                  <a:lnTo>
                    <a:pt x="16346" y="1238"/>
                  </a:lnTo>
                  <a:cubicBezTo>
                    <a:pt x="16571" y="1224"/>
                    <a:pt x="16803" y="1217"/>
                    <a:pt x="17035" y="1217"/>
                  </a:cubicBezTo>
                  <a:cubicBezTo>
                    <a:pt x="17267" y="1217"/>
                    <a:pt x="17499" y="1224"/>
                    <a:pt x="17725" y="1238"/>
                  </a:cubicBezTo>
                  <a:lnTo>
                    <a:pt x="17781" y="0"/>
                  </a:lnTo>
                  <a:close/>
                  <a:moveTo>
                    <a:pt x="20285" y="253"/>
                  </a:moveTo>
                  <a:lnTo>
                    <a:pt x="20060" y="1463"/>
                  </a:lnTo>
                  <a:cubicBezTo>
                    <a:pt x="20538" y="1548"/>
                    <a:pt x="20988" y="1632"/>
                    <a:pt x="21438" y="1745"/>
                  </a:cubicBezTo>
                  <a:lnTo>
                    <a:pt x="21748" y="563"/>
                  </a:lnTo>
                  <a:cubicBezTo>
                    <a:pt x="21269" y="450"/>
                    <a:pt x="20763" y="338"/>
                    <a:pt x="20285" y="253"/>
                  </a:cubicBezTo>
                  <a:close/>
                  <a:moveTo>
                    <a:pt x="13758" y="366"/>
                  </a:moveTo>
                  <a:cubicBezTo>
                    <a:pt x="13279" y="450"/>
                    <a:pt x="12773" y="591"/>
                    <a:pt x="12295" y="732"/>
                  </a:cubicBezTo>
                  <a:lnTo>
                    <a:pt x="12632" y="1913"/>
                  </a:lnTo>
                  <a:lnTo>
                    <a:pt x="12661" y="1913"/>
                  </a:lnTo>
                  <a:cubicBezTo>
                    <a:pt x="13111" y="1773"/>
                    <a:pt x="13561" y="1660"/>
                    <a:pt x="14011" y="1548"/>
                  </a:cubicBezTo>
                  <a:lnTo>
                    <a:pt x="13758" y="366"/>
                  </a:lnTo>
                  <a:close/>
                  <a:moveTo>
                    <a:pt x="24139" y="1379"/>
                  </a:moveTo>
                  <a:lnTo>
                    <a:pt x="23661" y="2504"/>
                  </a:lnTo>
                  <a:cubicBezTo>
                    <a:pt x="24083" y="2701"/>
                    <a:pt x="24505" y="2898"/>
                    <a:pt x="24927" y="3123"/>
                  </a:cubicBezTo>
                  <a:lnTo>
                    <a:pt x="25489" y="2054"/>
                  </a:lnTo>
                  <a:cubicBezTo>
                    <a:pt x="25067" y="1801"/>
                    <a:pt x="24589" y="1576"/>
                    <a:pt x="24139" y="1379"/>
                  </a:cubicBezTo>
                  <a:close/>
                  <a:moveTo>
                    <a:pt x="9932" y="1632"/>
                  </a:moveTo>
                  <a:cubicBezTo>
                    <a:pt x="9481" y="1857"/>
                    <a:pt x="9031" y="2082"/>
                    <a:pt x="8609" y="2335"/>
                  </a:cubicBezTo>
                  <a:lnTo>
                    <a:pt x="9228" y="3404"/>
                  </a:lnTo>
                  <a:cubicBezTo>
                    <a:pt x="9650" y="3151"/>
                    <a:pt x="10044" y="2954"/>
                    <a:pt x="10466" y="2757"/>
                  </a:cubicBezTo>
                  <a:lnTo>
                    <a:pt x="9932" y="1632"/>
                  </a:lnTo>
                  <a:close/>
                  <a:moveTo>
                    <a:pt x="27627" y="3376"/>
                  </a:moveTo>
                  <a:lnTo>
                    <a:pt x="26896" y="4389"/>
                  </a:lnTo>
                  <a:cubicBezTo>
                    <a:pt x="27290" y="4642"/>
                    <a:pt x="27627" y="4952"/>
                    <a:pt x="27993" y="5261"/>
                  </a:cubicBezTo>
                  <a:lnTo>
                    <a:pt x="28809" y="4333"/>
                  </a:lnTo>
                  <a:cubicBezTo>
                    <a:pt x="28443" y="3995"/>
                    <a:pt x="28021" y="3686"/>
                    <a:pt x="27627" y="3376"/>
                  </a:cubicBezTo>
                  <a:close/>
                  <a:moveTo>
                    <a:pt x="6527" y="3770"/>
                  </a:moveTo>
                  <a:cubicBezTo>
                    <a:pt x="6134" y="4080"/>
                    <a:pt x="5740" y="4389"/>
                    <a:pt x="5374" y="4755"/>
                  </a:cubicBezTo>
                  <a:lnTo>
                    <a:pt x="6218" y="5655"/>
                  </a:lnTo>
                  <a:lnTo>
                    <a:pt x="6246" y="5655"/>
                  </a:lnTo>
                  <a:cubicBezTo>
                    <a:pt x="6584" y="5317"/>
                    <a:pt x="6921" y="5008"/>
                    <a:pt x="7287" y="4727"/>
                  </a:cubicBezTo>
                  <a:lnTo>
                    <a:pt x="6527" y="3770"/>
                  </a:lnTo>
                  <a:close/>
                  <a:moveTo>
                    <a:pt x="30553" y="6133"/>
                  </a:moveTo>
                  <a:lnTo>
                    <a:pt x="29625" y="6921"/>
                  </a:lnTo>
                  <a:cubicBezTo>
                    <a:pt x="29934" y="7287"/>
                    <a:pt x="30216" y="7652"/>
                    <a:pt x="30497" y="8046"/>
                  </a:cubicBezTo>
                  <a:lnTo>
                    <a:pt x="31482" y="7343"/>
                  </a:lnTo>
                  <a:cubicBezTo>
                    <a:pt x="31200" y="6921"/>
                    <a:pt x="30891" y="6527"/>
                    <a:pt x="30553" y="6133"/>
                  </a:cubicBezTo>
                  <a:close/>
                  <a:moveTo>
                    <a:pt x="3686" y="6612"/>
                  </a:moveTo>
                  <a:cubicBezTo>
                    <a:pt x="3377" y="7005"/>
                    <a:pt x="3067" y="7427"/>
                    <a:pt x="2814" y="7849"/>
                  </a:cubicBezTo>
                  <a:lnTo>
                    <a:pt x="3827" y="8525"/>
                  </a:lnTo>
                  <a:lnTo>
                    <a:pt x="3855" y="8525"/>
                  </a:lnTo>
                  <a:cubicBezTo>
                    <a:pt x="4108" y="8131"/>
                    <a:pt x="4361" y="7737"/>
                    <a:pt x="4643" y="7371"/>
                  </a:cubicBezTo>
                  <a:lnTo>
                    <a:pt x="3686" y="6612"/>
                  </a:lnTo>
                  <a:close/>
                  <a:moveTo>
                    <a:pt x="32804" y="9481"/>
                  </a:moveTo>
                  <a:lnTo>
                    <a:pt x="31707" y="10044"/>
                  </a:lnTo>
                  <a:cubicBezTo>
                    <a:pt x="31904" y="10466"/>
                    <a:pt x="32101" y="10888"/>
                    <a:pt x="32269" y="11338"/>
                  </a:cubicBezTo>
                  <a:lnTo>
                    <a:pt x="33423" y="10860"/>
                  </a:lnTo>
                  <a:cubicBezTo>
                    <a:pt x="33226" y="10410"/>
                    <a:pt x="33029" y="9931"/>
                    <a:pt x="32804" y="9481"/>
                  </a:cubicBezTo>
                  <a:close/>
                  <a:moveTo>
                    <a:pt x="1576" y="10044"/>
                  </a:moveTo>
                  <a:cubicBezTo>
                    <a:pt x="1351" y="10494"/>
                    <a:pt x="1182" y="10972"/>
                    <a:pt x="1013" y="11450"/>
                  </a:cubicBezTo>
                  <a:lnTo>
                    <a:pt x="2167" y="11872"/>
                  </a:lnTo>
                  <a:cubicBezTo>
                    <a:pt x="2307" y="11422"/>
                    <a:pt x="2504" y="10972"/>
                    <a:pt x="2701" y="10550"/>
                  </a:cubicBezTo>
                  <a:lnTo>
                    <a:pt x="1576" y="10044"/>
                  </a:lnTo>
                  <a:close/>
                  <a:moveTo>
                    <a:pt x="34183" y="13279"/>
                  </a:moveTo>
                  <a:lnTo>
                    <a:pt x="33001" y="13560"/>
                  </a:lnTo>
                  <a:cubicBezTo>
                    <a:pt x="33085" y="14011"/>
                    <a:pt x="33198" y="14461"/>
                    <a:pt x="33254" y="14939"/>
                  </a:cubicBezTo>
                  <a:lnTo>
                    <a:pt x="34464" y="14742"/>
                  </a:lnTo>
                  <a:cubicBezTo>
                    <a:pt x="34408" y="14264"/>
                    <a:pt x="34295" y="13757"/>
                    <a:pt x="34183" y="13279"/>
                  </a:cubicBezTo>
                  <a:close/>
                  <a:moveTo>
                    <a:pt x="338" y="13870"/>
                  </a:moveTo>
                  <a:cubicBezTo>
                    <a:pt x="226" y="14376"/>
                    <a:pt x="141" y="14883"/>
                    <a:pt x="85" y="15361"/>
                  </a:cubicBezTo>
                  <a:lnTo>
                    <a:pt x="1323" y="15502"/>
                  </a:lnTo>
                  <a:cubicBezTo>
                    <a:pt x="1379" y="15051"/>
                    <a:pt x="1435" y="14573"/>
                    <a:pt x="1548" y="14123"/>
                  </a:cubicBezTo>
                  <a:lnTo>
                    <a:pt x="338" y="13870"/>
                  </a:lnTo>
                  <a:close/>
                  <a:moveTo>
                    <a:pt x="33451" y="17274"/>
                  </a:moveTo>
                  <a:lnTo>
                    <a:pt x="33451" y="17330"/>
                  </a:lnTo>
                  <a:cubicBezTo>
                    <a:pt x="33451" y="17809"/>
                    <a:pt x="33423" y="18287"/>
                    <a:pt x="33395" y="18737"/>
                  </a:cubicBezTo>
                  <a:lnTo>
                    <a:pt x="34605" y="18849"/>
                  </a:lnTo>
                  <a:cubicBezTo>
                    <a:pt x="34661" y="18343"/>
                    <a:pt x="34661" y="17837"/>
                    <a:pt x="34661" y="17330"/>
                  </a:cubicBezTo>
                  <a:lnTo>
                    <a:pt x="34661" y="17274"/>
                  </a:lnTo>
                  <a:close/>
                  <a:moveTo>
                    <a:pt x="1210" y="17865"/>
                  </a:moveTo>
                  <a:lnTo>
                    <a:pt x="1" y="17893"/>
                  </a:lnTo>
                  <a:cubicBezTo>
                    <a:pt x="1" y="18399"/>
                    <a:pt x="57" y="18906"/>
                    <a:pt x="113" y="19412"/>
                  </a:cubicBezTo>
                  <a:lnTo>
                    <a:pt x="1323" y="19271"/>
                  </a:lnTo>
                  <a:cubicBezTo>
                    <a:pt x="1267" y="18821"/>
                    <a:pt x="1210" y="18343"/>
                    <a:pt x="1210" y="17865"/>
                  </a:cubicBezTo>
                  <a:close/>
                  <a:moveTo>
                    <a:pt x="33029" y="21072"/>
                  </a:moveTo>
                  <a:cubicBezTo>
                    <a:pt x="32917" y="21522"/>
                    <a:pt x="32776" y="22000"/>
                    <a:pt x="32635" y="22422"/>
                  </a:cubicBezTo>
                  <a:lnTo>
                    <a:pt x="33789" y="22816"/>
                  </a:lnTo>
                  <a:lnTo>
                    <a:pt x="33789" y="22788"/>
                  </a:lnTo>
                  <a:cubicBezTo>
                    <a:pt x="33957" y="22310"/>
                    <a:pt x="34098" y="21832"/>
                    <a:pt x="34211" y="21353"/>
                  </a:cubicBezTo>
                  <a:lnTo>
                    <a:pt x="33029" y="21072"/>
                  </a:lnTo>
                  <a:close/>
                  <a:moveTo>
                    <a:pt x="1773" y="21550"/>
                  </a:moveTo>
                  <a:lnTo>
                    <a:pt x="591" y="21888"/>
                  </a:lnTo>
                  <a:cubicBezTo>
                    <a:pt x="704" y="22366"/>
                    <a:pt x="873" y="22873"/>
                    <a:pt x="1041" y="23323"/>
                  </a:cubicBezTo>
                  <a:lnTo>
                    <a:pt x="2195" y="22901"/>
                  </a:lnTo>
                  <a:cubicBezTo>
                    <a:pt x="2026" y="22479"/>
                    <a:pt x="1885" y="22029"/>
                    <a:pt x="1773" y="21550"/>
                  </a:cubicBezTo>
                  <a:close/>
                  <a:moveTo>
                    <a:pt x="31735" y="24589"/>
                  </a:moveTo>
                  <a:cubicBezTo>
                    <a:pt x="31510" y="25011"/>
                    <a:pt x="31285" y="25433"/>
                    <a:pt x="31032" y="25827"/>
                  </a:cubicBezTo>
                  <a:lnTo>
                    <a:pt x="32101" y="26474"/>
                  </a:lnTo>
                  <a:lnTo>
                    <a:pt x="32101" y="26445"/>
                  </a:lnTo>
                  <a:cubicBezTo>
                    <a:pt x="32354" y="26023"/>
                    <a:pt x="32607" y="25573"/>
                    <a:pt x="32832" y="25151"/>
                  </a:cubicBezTo>
                  <a:lnTo>
                    <a:pt x="31735" y="24589"/>
                  </a:lnTo>
                  <a:close/>
                  <a:moveTo>
                    <a:pt x="3151" y="25039"/>
                  </a:moveTo>
                  <a:lnTo>
                    <a:pt x="2082" y="25630"/>
                  </a:lnTo>
                  <a:cubicBezTo>
                    <a:pt x="2307" y="26052"/>
                    <a:pt x="2561" y="26502"/>
                    <a:pt x="2842" y="26924"/>
                  </a:cubicBezTo>
                  <a:lnTo>
                    <a:pt x="3883" y="26249"/>
                  </a:lnTo>
                  <a:cubicBezTo>
                    <a:pt x="3630" y="25855"/>
                    <a:pt x="3377" y="25461"/>
                    <a:pt x="3151" y="25039"/>
                  </a:cubicBezTo>
                  <a:close/>
                  <a:moveTo>
                    <a:pt x="29681" y="27711"/>
                  </a:moveTo>
                  <a:cubicBezTo>
                    <a:pt x="29372" y="28077"/>
                    <a:pt x="29062" y="28415"/>
                    <a:pt x="28725" y="28752"/>
                  </a:cubicBezTo>
                  <a:lnTo>
                    <a:pt x="29597" y="29624"/>
                  </a:lnTo>
                  <a:lnTo>
                    <a:pt x="29597" y="29596"/>
                  </a:lnTo>
                  <a:cubicBezTo>
                    <a:pt x="29963" y="29231"/>
                    <a:pt x="30300" y="28865"/>
                    <a:pt x="30610" y="28499"/>
                  </a:cubicBezTo>
                  <a:lnTo>
                    <a:pt x="29681" y="27711"/>
                  </a:lnTo>
                  <a:close/>
                  <a:moveTo>
                    <a:pt x="5318" y="28105"/>
                  </a:moveTo>
                  <a:lnTo>
                    <a:pt x="4389" y="28921"/>
                  </a:lnTo>
                  <a:cubicBezTo>
                    <a:pt x="4727" y="29287"/>
                    <a:pt x="5093" y="29653"/>
                    <a:pt x="5430" y="29990"/>
                  </a:cubicBezTo>
                  <a:lnTo>
                    <a:pt x="6302" y="29090"/>
                  </a:lnTo>
                  <a:cubicBezTo>
                    <a:pt x="5937" y="28809"/>
                    <a:pt x="5627" y="28443"/>
                    <a:pt x="5318" y="28105"/>
                  </a:cubicBezTo>
                  <a:close/>
                  <a:moveTo>
                    <a:pt x="26952" y="30272"/>
                  </a:moveTo>
                  <a:cubicBezTo>
                    <a:pt x="26587" y="30553"/>
                    <a:pt x="26193" y="30806"/>
                    <a:pt x="25799" y="31059"/>
                  </a:cubicBezTo>
                  <a:lnTo>
                    <a:pt x="26446" y="32100"/>
                  </a:lnTo>
                  <a:cubicBezTo>
                    <a:pt x="26868" y="31847"/>
                    <a:pt x="27290" y="31538"/>
                    <a:pt x="27684" y="31256"/>
                  </a:cubicBezTo>
                  <a:lnTo>
                    <a:pt x="26952" y="30272"/>
                  </a:lnTo>
                  <a:close/>
                  <a:moveTo>
                    <a:pt x="8103" y="30553"/>
                  </a:moveTo>
                  <a:lnTo>
                    <a:pt x="7400" y="31566"/>
                  </a:lnTo>
                  <a:cubicBezTo>
                    <a:pt x="7822" y="31847"/>
                    <a:pt x="8244" y="32128"/>
                    <a:pt x="8666" y="32382"/>
                  </a:cubicBezTo>
                  <a:lnTo>
                    <a:pt x="9285" y="31312"/>
                  </a:lnTo>
                  <a:cubicBezTo>
                    <a:pt x="8891" y="31087"/>
                    <a:pt x="8497" y="30834"/>
                    <a:pt x="8103" y="30553"/>
                  </a:cubicBezTo>
                  <a:close/>
                  <a:moveTo>
                    <a:pt x="23717" y="32156"/>
                  </a:moveTo>
                  <a:cubicBezTo>
                    <a:pt x="23295" y="32325"/>
                    <a:pt x="22845" y="32494"/>
                    <a:pt x="22423" y="32635"/>
                  </a:cubicBezTo>
                  <a:lnTo>
                    <a:pt x="22789" y="33816"/>
                  </a:lnTo>
                  <a:cubicBezTo>
                    <a:pt x="23267" y="33648"/>
                    <a:pt x="23773" y="33451"/>
                    <a:pt x="24223" y="33282"/>
                  </a:cubicBezTo>
                  <a:lnTo>
                    <a:pt x="23717" y="32156"/>
                  </a:lnTo>
                  <a:close/>
                  <a:moveTo>
                    <a:pt x="11395" y="32325"/>
                  </a:moveTo>
                  <a:lnTo>
                    <a:pt x="10944" y="33479"/>
                  </a:lnTo>
                  <a:cubicBezTo>
                    <a:pt x="11423" y="33676"/>
                    <a:pt x="11901" y="33844"/>
                    <a:pt x="12379" y="33985"/>
                  </a:cubicBezTo>
                  <a:lnTo>
                    <a:pt x="12717" y="32804"/>
                  </a:lnTo>
                  <a:cubicBezTo>
                    <a:pt x="12267" y="32663"/>
                    <a:pt x="11845" y="32522"/>
                    <a:pt x="11395" y="32325"/>
                  </a:cubicBezTo>
                  <a:close/>
                  <a:moveTo>
                    <a:pt x="20172" y="33197"/>
                  </a:moveTo>
                  <a:cubicBezTo>
                    <a:pt x="19694" y="33282"/>
                    <a:pt x="19216" y="33338"/>
                    <a:pt x="18765" y="33394"/>
                  </a:cubicBezTo>
                  <a:lnTo>
                    <a:pt x="18850" y="34604"/>
                  </a:lnTo>
                  <a:cubicBezTo>
                    <a:pt x="19356" y="34576"/>
                    <a:pt x="19863" y="34520"/>
                    <a:pt x="20369" y="34407"/>
                  </a:cubicBezTo>
                  <a:lnTo>
                    <a:pt x="20172" y="33197"/>
                  </a:lnTo>
                  <a:close/>
                  <a:moveTo>
                    <a:pt x="15024" y="33282"/>
                  </a:moveTo>
                  <a:lnTo>
                    <a:pt x="14827" y="34520"/>
                  </a:lnTo>
                  <a:cubicBezTo>
                    <a:pt x="15333" y="34576"/>
                    <a:pt x="15840" y="34632"/>
                    <a:pt x="16346" y="34660"/>
                  </a:cubicBezTo>
                  <a:lnTo>
                    <a:pt x="16430" y="33422"/>
                  </a:lnTo>
                  <a:cubicBezTo>
                    <a:pt x="15952" y="33394"/>
                    <a:pt x="15474" y="33366"/>
                    <a:pt x="15024" y="332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8"/>
            <p:cNvSpPr/>
            <p:nvPr/>
          </p:nvSpPr>
          <p:spPr>
            <a:xfrm>
              <a:off x="3476250" y="2853625"/>
              <a:ext cx="496575" cy="497275"/>
            </a:xfrm>
            <a:custGeom>
              <a:avLst/>
              <a:gdLst/>
              <a:ahLst/>
              <a:cxnLst/>
              <a:rect l="l" t="t" r="r" b="b"/>
              <a:pathLst>
                <a:path w="19863" h="19891" extrusionOk="0">
                  <a:moveTo>
                    <a:pt x="9369" y="0"/>
                  </a:moveTo>
                  <a:cubicBezTo>
                    <a:pt x="8835" y="28"/>
                    <a:pt x="8328" y="85"/>
                    <a:pt x="7822" y="197"/>
                  </a:cubicBezTo>
                  <a:lnTo>
                    <a:pt x="8075" y="1407"/>
                  </a:lnTo>
                  <a:cubicBezTo>
                    <a:pt x="8525" y="1294"/>
                    <a:pt x="8975" y="1238"/>
                    <a:pt x="9425" y="1210"/>
                  </a:cubicBezTo>
                  <a:lnTo>
                    <a:pt x="9369" y="0"/>
                  </a:lnTo>
                  <a:close/>
                  <a:moveTo>
                    <a:pt x="11929" y="169"/>
                  </a:moveTo>
                  <a:lnTo>
                    <a:pt x="11676" y="1379"/>
                  </a:lnTo>
                  <a:cubicBezTo>
                    <a:pt x="12126" y="1463"/>
                    <a:pt x="12576" y="1604"/>
                    <a:pt x="12998" y="1773"/>
                  </a:cubicBezTo>
                  <a:lnTo>
                    <a:pt x="13448" y="619"/>
                  </a:lnTo>
                  <a:cubicBezTo>
                    <a:pt x="12942" y="422"/>
                    <a:pt x="12436" y="282"/>
                    <a:pt x="11929" y="169"/>
                  </a:cubicBezTo>
                  <a:close/>
                  <a:moveTo>
                    <a:pt x="5346" y="1069"/>
                  </a:moveTo>
                  <a:cubicBezTo>
                    <a:pt x="4896" y="1323"/>
                    <a:pt x="4446" y="1576"/>
                    <a:pt x="4024" y="1885"/>
                  </a:cubicBezTo>
                  <a:lnTo>
                    <a:pt x="4755" y="2870"/>
                  </a:lnTo>
                  <a:cubicBezTo>
                    <a:pt x="5121" y="2617"/>
                    <a:pt x="5515" y="2363"/>
                    <a:pt x="5909" y="2167"/>
                  </a:cubicBezTo>
                  <a:lnTo>
                    <a:pt x="5346" y="1069"/>
                  </a:lnTo>
                  <a:close/>
                  <a:moveTo>
                    <a:pt x="15727" y="1857"/>
                  </a:moveTo>
                  <a:lnTo>
                    <a:pt x="14996" y="2842"/>
                  </a:lnTo>
                  <a:cubicBezTo>
                    <a:pt x="15362" y="3123"/>
                    <a:pt x="15727" y="3404"/>
                    <a:pt x="16037" y="3742"/>
                  </a:cubicBezTo>
                  <a:lnTo>
                    <a:pt x="16909" y="2870"/>
                  </a:lnTo>
                  <a:cubicBezTo>
                    <a:pt x="16543" y="2504"/>
                    <a:pt x="16149" y="2167"/>
                    <a:pt x="15727" y="1857"/>
                  </a:cubicBezTo>
                  <a:close/>
                  <a:moveTo>
                    <a:pt x="2167" y="3658"/>
                  </a:moveTo>
                  <a:cubicBezTo>
                    <a:pt x="1829" y="4080"/>
                    <a:pt x="1548" y="4502"/>
                    <a:pt x="1267" y="4952"/>
                  </a:cubicBezTo>
                  <a:lnTo>
                    <a:pt x="2336" y="5571"/>
                  </a:lnTo>
                  <a:lnTo>
                    <a:pt x="2336" y="5599"/>
                  </a:lnTo>
                  <a:cubicBezTo>
                    <a:pt x="2561" y="5177"/>
                    <a:pt x="2814" y="4811"/>
                    <a:pt x="3124" y="4445"/>
                  </a:cubicBezTo>
                  <a:lnTo>
                    <a:pt x="2167" y="3658"/>
                  </a:lnTo>
                  <a:close/>
                  <a:moveTo>
                    <a:pt x="18512" y="4924"/>
                  </a:moveTo>
                  <a:lnTo>
                    <a:pt x="17443" y="5543"/>
                  </a:lnTo>
                  <a:cubicBezTo>
                    <a:pt x="17697" y="5936"/>
                    <a:pt x="17894" y="6330"/>
                    <a:pt x="18062" y="6780"/>
                  </a:cubicBezTo>
                  <a:lnTo>
                    <a:pt x="19188" y="6330"/>
                  </a:lnTo>
                  <a:cubicBezTo>
                    <a:pt x="18991" y="5852"/>
                    <a:pt x="18766" y="5374"/>
                    <a:pt x="18512" y="4924"/>
                  </a:cubicBezTo>
                  <a:close/>
                  <a:moveTo>
                    <a:pt x="282" y="7371"/>
                  </a:moveTo>
                  <a:cubicBezTo>
                    <a:pt x="141" y="7849"/>
                    <a:pt x="57" y="8384"/>
                    <a:pt x="1" y="8890"/>
                  </a:cubicBezTo>
                  <a:lnTo>
                    <a:pt x="1210" y="9031"/>
                  </a:lnTo>
                  <a:cubicBezTo>
                    <a:pt x="1267" y="8581"/>
                    <a:pt x="1351" y="8131"/>
                    <a:pt x="1464" y="7681"/>
                  </a:cubicBezTo>
                  <a:lnTo>
                    <a:pt x="282" y="7371"/>
                  </a:lnTo>
                  <a:close/>
                  <a:moveTo>
                    <a:pt x="19807" y="8862"/>
                  </a:moveTo>
                  <a:lnTo>
                    <a:pt x="18569" y="9003"/>
                  </a:lnTo>
                  <a:cubicBezTo>
                    <a:pt x="18597" y="9312"/>
                    <a:pt x="18625" y="9622"/>
                    <a:pt x="18625" y="9931"/>
                  </a:cubicBezTo>
                  <a:lnTo>
                    <a:pt x="18625" y="10381"/>
                  </a:lnTo>
                  <a:lnTo>
                    <a:pt x="19863" y="10438"/>
                  </a:lnTo>
                  <a:cubicBezTo>
                    <a:pt x="19863" y="10269"/>
                    <a:pt x="19863" y="10100"/>
                    <a:pt x="19863" y="9931"/>
                  </a:cubicBezTo>
                  <a:cubicBezTo>
                    <a:pt x="19863" y="9594"/>
                    <a:pt x="19835" y="9228"/>
                    <a:pt x="19807" y="8862"/>
                  </a:cubicBezTo>
                  <a:close/>
                  <a:moveTo>
                    <a:pt x="1295" y="11310"/>
                  </a:moveTo>
                  <a:lnTo>
                    <a:pt x="85" y="11507"/>
                  </a:lnTo>
                  <a:cubicBezTo>
                    <a:pt x="170" y="12013"/>
                    <a:pt x="282" y="12520"/>
                    <a:pt x="423" y="13026"/>
                  </a:cubicBezTo>
                  <a:lnTo>
                    <a:pt x="1604" y="12632"/>
                  </a:lnTo>
                  <a:cubicBezTo>
                    <a:pt x="1464" y="12210"/>
                    <a:pt x="1379" y="11760"/>
                    <a:pt x="1295" y="11310"/>
                  </a:cubicBezTo>
                  <a:close/>
                  <a:moveTo>
                    <a:pt x="18231" y="12604"/>
                  </a:moveTo>
                  <a:cubicBezTo>
                    <a:pt x="18090" y="13054"/>
                    <a:pt x="17922" y="13476"/>
                    <a:pt x="17697" y="13870"/>
                  </a:cubicBezTo>
                  <a:lnTo>
                    <a:pt x="18794" y="14433"/>
                  </a:lnTo>
                  <a:cubicBezTo>
                    <a:pt x="19047" y="13954"/>
                    <a:pt x="19244" y="13476"/>
                    <a:pt x="19385" y="12970"/>
                  </a:cubicBezTo>
                  <a:lnTo>
                    <a:pt x="18231" y="12604"/>
                  </a:lnTo>
                  <a:close/>
                  <a:moveTo>
                    <a:pt x="2561" y="14686"/>
                  </a:moveTo>
                  <a:lnTo>
                    <a:pt x="1548" y="15361"/>
                  </a:lnTo>
                  <a:cubicBezTo>
                    <a:pt x="1829" y="15783"/>
                    <a:pt x="2139" y="16205"/>
                    <a:pt x="2505" y="16599"/>
                  </a:cubicBezTo>
                  <a:lnTo>
                    <a:pt x="3405" y="15755"/>
                  </a:lnTo>
                  <a:cubicBezTo>
                    <a:pt x="3095" y="15417"/>
                    <a:pt x="2814" y="15052"/>
                    <a:pt x="2561" y="14686"/>
                  </a:cubicBezTo>
                  <a:close/>
                  <a:moveTo>
                    <a:pt x="16402" y="15755"/>
                  </a:moveTo>
                  <a:cubicBezTo>
                    <a:pt x="16093" y="16092"/>
                    <a:pt x="15755" y="16402"/>
                    <a:pt x="15418" y="16683"/>
                  </a:cubicBezTo>
                  <a:lnTo>
                    <a:pt x="16177" y="17640"/>
                  </a:lnTo>
                  <a:lnTo>
                    <a:pt x="16206" y="17668"/>
                  </a:lnTo>
                  <a:cubicBezTo>
                    <a:pt x="16599" y="17330"/>
                    <a:pt x="16965" y="16965"/>
                    <a:pt x="17303" y="16571"/>
                  </a:cubicBezTo>
                  <a:lnTo>
                    <a:pt x="16402" y="15755"/>
                  </a:lnTo>
                  <a:close/>
                  <a:moveTo>
                    <a:pt x="5121" y="17246"/>
                  </a:moveTo>
                  <a:lnTo>
                    <a:pt x="4474" y="18287"/>
                  </a:lnTo>
                  <a:cubicBezTo>
                    <a:pt x="4896" y="18568"/>
                    <a:pt x="5374" y="18821"/>
                    <a:pt x="5824" y="19018"/>
                  </a:cubicBezTo>
                  <a:lnTo>
                    <a:pt x="6331" y="17921"/>
                  </a:lnTo>
                  <a:cubicBezTo>
                    <a:pt x="5909" y="17724"/>
                    <a:pt x="5515" y="17499"/>
                    <a:pt x="5121" y="17246"/>
                  </a:cubicBezTo>
                  <a:close/>
                  <a:moveTo>
                    <a:pt x="13477" y="17893"/>
                  </a:moveTo>
                  <a:cubicBezTo>
                    <a:pt x="13055" y="18090"/>
                    <a:pt x="12633" y="18231"/>
                    <a:pt x="12182" y="18371"/>
                  </a:cubicBezTo>
                  <a:lnTo>
                    <a:pt x="12520" y="19553"/>
                  </a:lnTo>
                  <a:cubicBezTo>
                    <a:pt x="13026" y="19412"/>
                    <a:pt x="13505" y="19215"/>
                    <a:pt x="13983" y="19018"/>
                  </a:cubicBezTo>
                  <a:lnTo>
                    <a:pt x="13477" y="17893"/>
                  </a:lnTo>
                  <a:close/>
                  <a:moveTo>
                    <a:pt x="8525" y="18568"/>
                  </a:moveTo>
                  <a:lnTo>
                    <a:pt x="8356" y="19778"/>
                  </a:lnTo>
                  <a:cubicBezTo>
                    <a:pt x="8863" y="19862"/>
                    <a:pt x="9369" y="19890"/>
                    <a:pt x="9904" y="19890"/>
                  </a:cubicBezTo>
                  <a:lnTo>
                    <a:pt x="9932" y="19890"/>
                  </a:lnTo>
                  <a:lnTo>
                    <a:pt x="9932" y="18681"/>
                  </a:lnTo>
                  <a:lnTo>
                    <a:pt x="9904" y="18681"/>
                  </a:lnTo>
                  <a:cubicBezTo>
                    <a:pt x="9454" y="18681"/>
                    <a:pt x="8975" y="18624"/>
                    <a:pt x="8525" y="1856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0"/>
          <p:cNvSpPr txBox="1">
            <a:spLocks noGrp="1"/>
          </p:cNvSpPr>
          <p:nvPr>
            <p:ph type="subTitle" idx="1"/>
          </p:nvPr>
        </p:nvSpPr>
        <p:spPr>
          <a:xfrm>
            <a:off x="5521300" y="2025225"/>
            <a:ext cx="2907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5984650" y="1174225"/>
            <a:ext cx="198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62" name="Google Shape;162;p20"/>
          <p:cNvGrpSpPr/>
          <p:nvPr/>
        </p:nvGrpSpPr>
        <p:grpSpPr>
          <a:xfrm>
            <a:off x="6287472" y="3466830"/>
            <a:ext cx="3191474" cy="3193243"/>
            <a:chOff x="3092950" y="2470300"/>
            <a:chExt cx="1262500" cy="1263200"/>
          </a:xfrm>
        </p:grpSpPr>
        <p:sp>
          <p:nvSpPr>
            <p:cNvPr id="163" name="Google Shape;163;p20"/>
            <p:cNvSpPr/>
            <p:nvPr/>
          </p:nvSpPr>
          <p:spPr>
            <a:xfrm>
              <a:off x="3092950" y="2470300"/>
              <a:ext cx="1262500" cy="1263200"/>
            </a:xfrm>
            <a:custGeom>
              <a:avLst/>
              <a:gdLst/>
              <a:ahLst/>
              <a:cxnLst/>
              <a:rect l="l" t="t" r="r" b="b"/>
              <a:pathLst>
                <a:path w="50500" h="50528" extrusionOk="0">
                  <a:moveTo>
                    <a:pt x="25236" y="1"/>
                  </a:moveTo>
                  <a:cubicBezTo>
                    <a:pt x="24898" y="1"/>
                    <a:pt x="24532" y="29"/>
                    <a:pt x="24195" y="29"/>
                  </a:cubicBezTo>
                  <a:lnTo>
                    <a:pt x="24223" y="1267"/>
                  </a:lnTo>
                  <a:cubicBezTo>
                    <a:pt x="24560" y="1239"/>
                    <a:pt x="24870" y="1239"/>
                    <a:pt x="25208" y="1239"/>
                  </a:cubicBezTo>
                  <a:lnTo>
                    <a:pt x="25686" y="1239"/>
                  </a:lnTo>
                  <a:lnTo>
                    <a:pt x="25714" y="1"/>
                  </a:lnTo>
                  <a:close/>
                  <a:moveTo>
                    <a:pt x="28246" y="169"/>
                  </a:moveTo>
                  <a:lnTo>
                    <a:pt x="28105" y="1407"/>
                  </a:lnTo>
                  <a:cubicBezTo>
                    <a:pt x="28584" y="1464"/>
                    <a:pt x="29062" y="1520"/>
                    <a:pt x="29540" y="1604"/>
                  </a:cubicBezTo>
                  <a:lnTo>
                    <a:pt x="29765" y="395"/>
                  </a:lnTo>
                  <a:cubicBezTo>
                    <a:pt x="29259" y="310"/>
                    <a:pt x="28752" y="226"/>
                    <a:pt x="28246" y="169"/>
                  </a:cubicBezTo>
                  <a:close/>
                  <a:moveTo>
                    <a:pt x="21663" y="254"/>
                  </a:moveTo>
                  <a:cubicBezTo>
                    <a:pt x="21156" y="338"/>
                    <a:pt x="20650" y="423"/>
                    <a:pt x="20144" y="507"/>
                  </a:cubicBezTo>
                  <a:lnTo>
                    <a:pt x="20397" y="1717"/>
                  </a:lnTo>
                  <a:cubicBezTo>
                    <a:pt x="20847" y="1632"/>
                    <a:pt x="21353" y="1548"/>
                    <a:pt x="21832" y="1464"/>
                  </a:cubicBezTo>
                  <a:lnTo>
                    <a:pt x="21663" y="254"/>
                  </a:lnTo>
                  <a:close/>
                  <a:moveTo>
                    <a:pt x="32241" y="985"/>
                  </a:moveTo>
                  <a:lnTo>
                    <a:pt x="31875" y="2167"/>
                  </a:lnTo>
                  <a:cubicBezTo>
                    <a:pt x="32353" y="2308"/>
                    <a:pt x="32804" y="2448"/>
                    <a:pt x="33282" y="2617"/>
                  </a:cubicBezTo>
                  <a:lnTo>
                    <a:pt x="33704" y="1435"/>
                  </a:lnTo>
                  <a:cubicBezTo>
                    <a:pt x="33226" y="1295"/>
                    <a:pt x="32719" y="1126"/>
                    <a:pt x="32241" y="985"/>
                  </a:cubicBezTo>
                  <a:close/>
                  <a:moveTo>
                    <a:pt x="17668" y="1154"/>
                  </a:moveTo>
                  <a:cubicBezTo>
                    <a:pt x="17190" y="1295"/>
                    <a:pt x="16711" y="1464"/>
                    <a:pt x="16233" y="1661"/>
                  </a:cubicBezTo>
                  <a:lnTo>
                    <a:pt x="16683" y="2814"/>
                  </a:lnTo>
                  <a:cubicBezTo>
                    <a:pt x="17133" y="2645"/>
                    <a:pt x="17612" y="2476"/>
                    <a:pt x="18034" y="2336"/>
                  </a:cubicBezTo>
                  <a:lnTo>
                    <a:pt x="17668" y="1154"/>
                  </a:lnTo>
                  <a:close/>
                  <a:moveTo>
                    <a:pt x="36039" y="2420"/>
                  </a:moveTo>
                  <a:lnTo>
                    <a:pt x="35504" y="3517"/>
                  </a:lnTo>
                  <a:cubicBezTo>
                    <a:pt x="35954" y="3742"/>
                    <a:pt x="36376" y="3967"/>
                    <a:pt x="36798" y="4193"/>
                  </a:cubicBezTo>
                  <a:lnTo>
                    <a:pt x="37389" y="3123"/>
                  </a:lnTo>
                  <a:cubicBezTo>
                    <a:pt x="36939" y="2870"/>
                    <a:pt x="36489" y="2645"/>
                    <a:pt x="36039" y="2420"/>
                  </a:cubicBezTo>
                  <a:close/>
                  <a:moveTo>
                    <a:pt x="13926" y="2673"/>
                  </a:moveTo>
                  <a:cubicBezTo>
                    <a:pt x="13448" y="2927"/>
                    <a:pt x="13026" y="3152"/>
                    <a:pt x="12576" y="3405"/>
                  </a:cubicBezTo>
                  <a:lnTo>
                    <a:pt x="13195" y="4474"/>
                  </a:lnTo>
                  <a:cubicBezTo>
                    <a:pt x="13617" y="4221"/>
                    <a:pt x="14039" y="3996"/>
                    <a:pt x="14461" y="3771"/>
                  </a:cubicBezTo>
                  <a:lnTo>
                    <a:pt x="13926" y="2673"/>
                  </a:lnTo>
                  <a:close/>
                  <a:moveTo>
                    <a:pt x="39556" y="4446"/>
                  </a:moveTo>
                  <a:lnTo>
                    <a:pt x="38852" y="5459"/>
                  </a:lnTo>
                  <a:cubicBezTo>
                    <a:pt x="39246" y="5740"/>
                    <a:pt x="39640" y="6021"/>
                    <a:pt x="40034" y="6331"/>
                  </a:cubicBezTo>
                  <a:lnTo>
                    <a:pt x="40793" y="5346"/>
                  </a:lnTo>
                  <a:cubicBezTo>
                    <a:pt x="40400" y="5037"/>
                    <a:pt x="39978" y="4727"/>
                    <a:pt x="39556" y="4446"/>
                  </a:cubicBezTo>
                  <a:close/>
                  <a:moveTo>
                    <a:pt x="10438" y="4783"/>
                  </a:moveTo>
                  <a:cubicBezTo>
                    <a:pt x="10044" y="5093"/>
                    <a:pt x="9622" y="5402"/>
                    <a:pt x="9228" y="5712"/>
                  </a:cubicBezTo>
                  <a:lnTo>
                    <a:pt x="10016" y="6668"/>
                  </a:lnTo>
                  <a:cubicBezTo>
                    <a:pt x="10381" y="6359"/>
                    <a:pt x="10775" y="6077"/>
                    <a:pt x="11169" y="5796"/>
                  </a:cubicBezTo>
                  <a:lnTo>
                    <a:pt x="10438" y="4783"/>
                  </a:lnTo>
                  <a:close/>
                  <a:moveTo>
                    <a:pt x="42706" y="7006"/>
                  </a:moveTo>
                  <a:lnTo>
                    <a:pt x="41862" y="7906"/>
                  </a:lnTo>
                  <a:cubicBezTo>
                    <a:pt x="42200" y="8244"/>
                    <a:pt x="42538" y="8581"/>
                    <a:pt x="42875" y="8947"/>
                  </a:cubicBezTo>
                  <a:lnTo>
                    <a:pt x="43776" y="8103"/>
                  </a:lnTo>
                  <a:cubicBezTo>
                    <a:pt x="43438" y="7709"/>
                    <a:pt x="43072" y="7372"/>
                    <a:pt x="42706" y="7006"/>
                  </a:cubicBezTo>
                  <a:close/>
                  <a:moveTo>
                    <a:pt x="7371" y="7428"/>
                  </a:moveTo>
                  <a:cubicBezTo>
                    <a:pt x="7005" y="7794"/>
                    <a:pt x="6640" y="8159"/>
                    <a:pt x="6302" y="8553"/>
                  </a:cubicBezTo>
                  <a:lnTo>
                    <a:pt x="7230" y="9369"/>
                  </a:lnTo>
                  <a:cubicBezTo>
                    <a:pt x="7540" y="9003"/>
                    <a:pt x="7877" y="8638"/>
                    <a:pt x="8243" y="8300"/>
                  </a:cubicBezTo>
                  <a:lnTo>
                    <a:pt x="7371" y="7428"/>
                  </a:lnTo>
                  <a:close/>
                  <a:moveTo>
                    <a:pt x="45407" y="10044"/>
                  </a:moveTo>
                  <a:lnTo>
                    <a:pt x="44423" y="10804"/>
                  </a:lnTo>
                  <a:cubicBezTo>
                    <a:pt x="44704" y="11170"/>
                    <a:pt x="44985" y="11592"/>
                    <a:pt x="45267" y="11985"/>
                  </a:cubicBezTo>
                  <a:lnTo>
                    <a:pt x="46279" y="11310"/>
                  </a:lnTo>
                  <a:cubicBezTo>
                    <a:pt x="45998" y="10888"/>
                    <a:pt x="45717" y="10466"/>
                    <a:pt x="45407" y="10044"/>
                  </a:cubicBezTo>
                  <a:close/>
                  <a:moveTo>
                    <a:pt x="4726" y="10522"/>
                  </a:moveTo>
                  <a:cubicBezTo>
                    <a:pt x="4417" y="10944"/>
                    <a:pt x="4136" y="11366"/>
                    <a:pt x="3882" y="11788"/>
                  </a:cubicBezTo>
                  <a:lnTo>
                    <a:pt x="4895" y="12464"/>
                  </a:lnTo>
                  <a:cubicBezTo>
                    <a:pt x="5148" y="12042"/>
                    <a:pt x="5430" y="11648"/>
                    <a:pt x="5711" y="11226"/>
                  </a:cubicBezTo>
                  <a:lnTo>
                    <a:pt x="4726" y="10522"/>
                  </a:lnTo>
                  <a:close/>
                  <a:moveTo>
                    <a:pt x="47602" y="13476"/>
                  </a:moveTo>
                  <a:lnTo>
                    <a:pt x="46504" y="14067"/>
                  </a:lnTo>
                  <a:cubicBezTo>
                    <a:pt x="46730" y="14489"/>
                    <a:pt x="46955" y="14911"/>
                    <a:pt x="47152" y="15361"/>
                  </a:cubicBezTo>
                  <a:lnTo>
                    <a:pt x="48249" y="14855"/>
                  </a:lnTo>
                  <a:cubicBezTo>
                    <a:pt x="48052" y="14405"/>
                    <a:pt x="47827" y="13927"/>
                    <a:pt x="47602" y="13476"/>
                  </a:cubicBezTo>
                  <a:close/>
                  <a:moveTo>
                    <a:pt x="2616" y="14011"/>
                  </a:moveTo>
                  <a:cubicBezTo>
                    <a:pt x="2391" y="14461"/>
                    <a:pt x="2166" y="14939"/>
                    <a:pt x="1969" y="15418"/>
                  </a:cubicBezTo>
                  <a:lnTo>
                    <a:pt x="3095" y="15896"/>
                  </a:lnTo>
                  <a:cubicBezTo>
                    <a:pt x="3292" y="15446"/>
                    <a:pt x="3489" y="14996"/>
                    <a:pt x="3714" y="14574"/>
                  </a:cubicBezTo>
                  <a:lnTo>
                    <a:pt x="2616" y="14011"/>
                  </a:lnTo>
                  <a:close/>
                  <a:moveTo>
                    <a:pt x="49177" y="17218"/>
                  </a:moveTo>
                  <a:lnTo>
                    <a:pt x="48024" y="17612"/>
                  </a:lnTo>
                  <a:cubicBezTo>
                    <a:pt x="48164" y="18062"/>
                    <a:pt x="48333" y="18512"/>
                    <a:pt x="48446" y="18991"/>
                  </a:cubicBezTo>
                  <a:lnTo>
                    <a:pt x="49627" y="18681"/>
                  </a:lnTo>
                  <a:cubicBezTo>
                    <a:pt x="49487" y="18175"/>
                    <a:pt x="49346" y="17696"/>
                    <a:pt x="49177" y="17218"/>
                  </a:cubicBezTo>
                  <a:close/>
                  <a:moveTo>
                    <a:pt x="1097" y="17781"/>
                  </a:moveTo>
                  <a:cubicBezTo>
                    <a:pt x="957" y="18259"/>
                    <a:pt x="816" y="18766"/>
                    <a:pt x="703" y="19244"/>
                  </a:cubicBezTo>
                  <a:lnTo>
                    <a:pt x="1885" y="19525"/>
                  </a:lnTo>
                  <a:lnTo>
                    <a:pt x="1885" y="19553"/>
                  </a:lnTo>
                  <a:cubicBezTo>
                    <a:pt x="1998" y="19075"/>
                    <a:pt x="2138" y="18597"/>
                    <a:pt x="2279" y="18118"/>
                  </a:cubicBezTo>
                  <a:lnTo>
                    <a:pt x="1097" y="17781"/>
                  </a:lnTo>
                  <a:close/>
                  <a:moveTo>
                    <a:pt x="50162" y="21157"/>
                  </a:moveTo>
                  <a:lnTo>
                    <a:pt x="48952" y="21354"/>
                  </a:lnTo>
                  <a:cubicBezTo>
                    <a:pt x="49036" y="21832"/>
                    <a:pt x="49093" y="22310"/>
                    <a:pt x="49149" y="22789"/>
                  </a:cubicBezTo>
                  <a:lnTo>
                    <a:pt x="50359" y="22676"/>
                  </a:lnTo>
                  <a:cubicBezTo>
                    <a:pt x="50302" y="22170"/>
                    <a:pt x="50246" y="21663"/>
                    <a:pt x="50162" y="21157"/>
                  </a:cubicBezTo>
                  <a:close/>
                  <a:moveTo>
                    <a:pt x="225" y="21748"/>
                  </a:moveTo>
                  <a:cubicBezTo>
                    <a:pt x="141" y="22254"/>
                    <a:pt x="84" y="22760"/>
                    <a:pt x="56" y="23267"/>
                  </a:cubicBezTo>
                  <a:lnTo>
                    <a:pt x="1266" y="23351"/>
                  </a:lnTo>
                  <a:lnTo>
                    <a:pt x="1266" y="23379"/>
                  </a:lnTo>
                  <a:cubicBezTo>
                    <a:pt x="1322" y="22873"/>
                    <a:pt x="1379" y="22395"/>
                    <a:pt x="1435" y="21916"/>
                  </a:cubicBezTo>
                  <a:lnTo>
                    <a:pt x="225" y="21748"/>
                  </a:lnTo>
                  <a:close/>
                  <a:moveTo>
                    <a:pt x="49262" y="25208"/>
                  </a:moveTo>
                  <a:lnTo>
                    <a:pt x="49262" y="25264"/>
                  </a:lnTo>
                  <a:cubicBezTo>
                    <a:pt x="49262" y="25743"/>
                    <a:pt x="49262" y="26249"/>
                    <a:pt x="49233" y="26727"/>
                  </a:cubicBezTo>
                  <a:lnTo>
                    <a:pt x="50443" y="26783"/>
                  </a:lnTo>
                  <a:cubicBezTo>
                    <a:pt x="50471" y="26305"/>
                    <a:pt x="50499" y="25771"/>
                    <a:pt x="50499" y="25264"/>
                  </a:cubicBezTo>
                  <a:lnTo>
                    <a:pt x="50499" y="25208"/>
                  </a:lnTo>
                  <a:close/>
                  <a:moveTo>
                    <a:pt x="1210" y="25799"/>
                  </a:moveTo>
                  <a:lnTo>
                    <a:pt x="0" y="25827"/>
                  </a:lnTo>
                  <a:cubicBezTo>
                    <a:pt x="0" y="26333"/>
                    <a:pt x="28" y="26840"/>
                    <a:pt x="84" y="27346"/>
                  </a:cubicBezTo>
                  <a:lnTo>
                    <a:pt x="1294" y="27262"/>
                  </a:lnTo>
                  <a:cubicBezTo>
                    <a:pt x="1266" y="26755"/>
                    <a:pt x="1210" y="26277"/>
                    <a:pt x="1210" y="25799"/>
                  </a:cubicBezTo>
                  <a:close/>
                  <a:moveTo>
                    <a:pt x="48980" y="29147"/>
                  </a:moveTo>
                  <a:cubicBezTo>
                    <a:pt x="48896" y="29625"/>
                    <a:pt x="48811" y="30103"/>
                    <a:pt x="48699" y="30553"/>
                  </a:cubicBezTo>
                  <a:lnTo>
                    <a:pt x="49882" y="30828"/>
                  </a:lnTo>
                  <a:lnTo>
                    <a:pt x="49882" y="30828"/>
                  </a:lnTo>
                  <a:cubicBezTo>
                    <a:pt x="49994" y="30324"/>
                    <a:pt x="50106" y="29820"/>
                    <a:pt x="50190" y="29344"/>
                  </a:cubicBezTo>
                  <a:lnTo>
                    <a:pt x="48980" y="29147"/>
                  </a:lnTo>
                  <a:close/>
                  <a:moveTo>
                    <a:pt x="49882" y="30828"/>
                  </a:moveTo>
                  <a:lnTo>
                    <a:pt x="49882" y="30828"/>
                  </a:lnTo>
                  <a:cubicBezTo>
                    <a:pt x="49881" y="30831"/>
                    <a:pt x="49881" y="30833"/>
                    <a:pt x="49880" y="30835"/>
                  </a:cubicBezTo>
                  <a:lnTo>
                    <a:pt x="49909" y="30835"/>
                  </a:lnTo>
                  <a:lnTo>
                    <a:pt x="49882" y="30828"/>
                  </a:lnTo>
                  <a:close/>
                  <a:moveTo>
                    <a:pt x="1604" y="29653"/>
                  </a:moveTo>
                  <a:lnTo>
                    <a:pt x="394" y="29878"/>
                  </a:lnTo>
                  <a:cubicBezTo>
                    <a:pt x="506" y="30356"/>
                    <a:pt x="591" y="30863"/>
                    <a:pt x="732" y="31369"/>
                  </a:cubicBezTo>
                  <a:lnTo>
                    <a:pt x="1913" y="31060"/>
                  </a:lnTo>
                  <a:cubicBezTo>
                    <a:pt x="1801" y="30610"/>
                    <a:pt x="1688" y="30103"/>
                    <a:pt x="1604" y="29653"/>
                  </a:cubicBezTo>
                  <a:close/>
                  <a:moveTo>
                    <a:pt x="48052" y="32888"/>
                  </a:moveTo>
                  <a:cubicBezTo>
                    <a:pt x="47883" y="33339"/>
                    <a:pt x="47714" y="33789"/>
                    <a:pt x="47545" y="34239"/>
                  </a:cubicBezTo>
                  <a:lnTo>
                    <a:pt x="48671" y="34717"/>
                  </a:lnTo>
                  <a:cubicBezTo>
                    <a:pt x="48868" y="34239"/>
                    <a:pt x="49036" y="33761"/>
                    <a:pt x="49205" y="33282"/>
                  </a:cubicBezTo>
                  <a:lnTo>
                    <a:pt x="48052" y="32888"/>
                  </a:lnTo>
                  <a:close/>
                  <a:moveTo>
                    <a:pt x="2588" y="33367"/>
                  </a:moveTo>
                  <a:lnTo>
                    <a:pt x="1435" y="33789"/>
                  </a:lnTo>
                  <a:cubicBezTo>
                    <a:pt x="1604" y="34267"/>
                    <a:pt x="1801" y="34745"/>
                    <a:pt x="1998" y="35195"/>
                  </a:cubicBezTo>
                  <a:lnTo>
                    <a:pt x="3123" y="34717"/>
                  </a:lnTo>
                  <a:cubicBezTo>
                    <a:pt x="2954" y="34295"/>
                    <a:pt x="2757" y="33817"/>
                    <a:pt x="2588" y="33367"/>
                  </a:cubicBezTo>
                  <a:close/>
                  <a:moveTo>
                    <a:pt x="46504" y="36433"/>
                  </a:moveTo>
                  <a:cubicBezTo>
                    <a:pt x="46279" y="36883"/>
                    <a:pt x="46054" y="37305"/>
                    <a:pt x="45801" y="37699"/>
                  </a:cubicBezTo>
                  <a:lnTo>
                    <a:pt x="46842" y="38346"/>
                  </a:lnTo>
                  <a:lnTo>
                    <a:pt x="46870" y="38346"/>
                  </a:lnTo>
                  <a:cubicBezTo>
                    <a:pt x="47123" y="37924"/>
                    <a:pt x="47377" y="37474"/>
                    <a:pt x="47602" y="37024"/>
                  </a:cubicBezTo>
                  <a:lnTo>
                    <a:pt x="46504" y="36433"/>
                  </a:lnTo>
                  <a:close/>
                  <a:moveTo>
                    <a:pt x="4192" y="36883"/>
                  </a:moveTo>
                  <a:lnTo>
                    <a:pt x="3123" y="37474"/>
                  </a:lnTo>
                  <a:cubicBezTo>
                    <a:pt x="3348" y="37924"/>
                    <a:pt x="3629" y="38374"/>
                    <a:pt x="3882" y="38796"/>
                  </a:cubicBezTo>
                  <a:lnTo>
                    <a:pt x="4923" y="38121"/>
                  </a:lnTo>
                  <a:cubicBezTo>
                    <a:pt x="4670" y="37727"/>
                    <a:pt x="4417" y="37305"/>
                    <a:pt x="4192" y="36883"/>
                  </a:cubicBezTo>
                  <a:close/>
                  <a:moveTo>
                    <a:pt x="44451" y="39725"/>
                  </a:moveTo>
                  <a:cubicBezTo>
                    <a:pt x="44169" y="40119"/>
                    <a:pt x="43860" y="40484"/>
                    <a:pt x="43550" y="40850"/>
                  </a:cubicBezTo>
                  <a:lnTo>
                    <a:pt x="44479" y="41638"/>
                  </a:lnTo>
                  <a:cubicBezTo>
                    <a:pt x="44816" y="41244"/>
                    <a:pt x="45126" y="40850"/>
                    <a:pt x="45435" y="40456"/>
                  </a:cubicBezTo>
                  <a:lnTo>
                    <a:pt x="44451" y="39725"/>
                  </a:lnTo>
                  <a:close/>
                  <a:moveTo>
                    <a:pt x="6330" y="40119"/>
                  </a:moveTo>
                  <a:lnTo>
                    <a:pt x="5374" y="40878"/>
                  </a:lnTo>
                  <a:cubicBezTo>
                    <a:pt x="5683" y="41272"/>
                    <a:pt x="5992" y="41666"/>
                    <a:pt x="6330" y="42032"/>
                  </a:cubicBezTo>
                  <a:lnTo>
                    <a:pt x="7258" y="41216"/>
                  </a:lnTo>
                  <a:cubicBezTo>
                    <a:pt x="6949" y="40850"/>
                    <a:pt x="6611" y="40484"/>
                    <a:pt x="6330" y="40119"/>
                  </a:cubicBezTo>
                  <a:close/>
                  <a:moveTo>
                    <a:pt x="41891" y="42594"/>
                  </a:moveTo>
                  <a:cubicBezTo>
                    <a:pt x="41553" y="42932"/>
                    <a:pt x="41187" y="43270"/>
                    <a:pt x="40822" y="43579"/>
                  </a:cubicBezTo>
                  <a:lnTo>
                    <a:pt x="41609" y="44507"/>
                  </a:lnTo>
                  <a:cubicBezTo>
                    <a:pt x="42003" y="44198"/>
                    <a:pt x="42369" y="43832"/>
                    <a:pt x="42735" y="43495"/>
                  </a:cubicBezTo>
                  <a:lnTo>
                    <a:pt x="41891" y="42594"/>
                  </a:lnTo>
                  <a:close/>
                  <a:moveTo>
                    <a:pt x="8946" y="42960"/>
                  </a:moveTo>
                  <a:lnTo>
                    <a:pt x="8131" y="43860"/>
                  </a:lnTo>
                  <a:cubicBezTo>
                    <a:pt x="8496" y="44198"/>
                    <a:pt x="8890" y="44536"/>
                    <a:pt x="9284" y="44845"/>
                  </a:cubicBezTo>
                  <a:lnTo>
                    <a:pt x="10044" y="43917"/>
                  </a:lnTo>
                  <a:cubicBezTo>
                    <a:pt x="9678" y="43607"/>
                    <a:pt x="9312" y="43298"/>
                    <a:pt x="8946" y="42960"/>
                  </a:cubicBezTo>
                  <a:close/>
                  <a:moveTo>
                    <a:pt x="38880" y="45042"/>
                  </a:moveTo>
                  <a:cubicBezTo>
                    <a:pt x="38486" y="45323"/>
                    <a:pt x="38093" y="45576"/>
                    <a:pt x="37671" y="45830"/>
                  </a:cubicBezTo>
                  <a:lnTo>
                    <a:pt x="38318" y="46899"/>
                  </a:lnTo>
                  <a:cubicBezTo>
                    <a:pt x="38740" y="46617"/>
                    <a:pt x="39162" y="46364"/>
                    <a:pt x="39584" y="46055"/>
                  </a:cubicBezTo>
                  <a:lnTo>
                    <a:pt x="38880" y="45042"/>
                  </a:lnTo>
                  <a:close/>
                  <a:moveTo>
                    <a:pt x="11985" y="45323"/>
                  </a:moveTo>
                  <a:lnTo>
                    <a:pt x="11310" y="46364"/>
                  </a:lnTo>
                  <a:cubicBezTo>
                    <a:pt x="11732" y="46646"/>
                    <a:pt x="12182" y="46899"/>
                    <a:pt x="12604" y="47152"/>
                  </a:cubicBezTo>
                  <a:lnTo>
                    <a:pt x="13223" y="46111"/>
                  </a:lnTo>
                  <a:cubicBezTo>
                    <a:pt x="12801" y="45858"/>
                    <a:pt x="12407" y="45605"/>
                    <a:pt x="11985" y="45323"/>
                  </a:cubicBezTo>
                  <a:close/>
                  <a:moveTo>
                    <a:pt x="35561" y="46983"/>
                  </a:moveTo>
                  <a:cubicBezTo>
                    <a:pt x="35110" y="47208"/>
                    <a:pt x="34660" y="47405"/>
                    <a:pt x="34210" y="47574"/>
                  </a:cubicBezTo>
                  <a:lnTo>
                    <a:pt x="34688" y="48699"/>
                  </a:lnTo>
                  <a:cubicBezTo>
                    <a:pt x="35139" y="48530"/>
                    <a:pt x="35617" y="48305"/>
                    <a:pt x="36067" y="48108"/>
                  </a:cubicBezTo>
                  <a:lnTo>
                    <a:pt x="35561" y="46983"/>
                  </a:lnTo>
                  <a:close/>
                  <a:moveTo>
                    <a:pt x="15389" y="47208"/>
                  </a:moveTo>
                  <a:lnTo>
                    <a:pt x="14883" y="48333"/>
                  </a:lnTo>
                  <a:cubicBezTo>
                    <a:pt x="15333" y="48530"/>
                    <a:pt x="15811" y="48727"/>
                    <a:pt x="16289" y="48896"/>
                  </a:cubicBezTo>
                  <a:lnTo>
                    <a:pt x="16739" y="47771"/>
                  </a:lnTo>
                  <a:cubicBezTo>
                    <a:pt x="16289" y="47574"/>
                    <a:pt x="15839" y="47405"/>
                    <a:pt x="15389" y="47208"/>
                  </a:cubicBezTo>
                  <a:close/>
                  <a:moveTo>
                    <a:pt x="31931" y="48362"/>
                  </a:moveTo>
                  <a:cubicBezTo>
                    <a:pt x="31481" y="48502"/>
                    <a:pt x="31003" y="48615"/>
                    <a:pt x="30525" y="48727"/>
                  </a:cubicBezTo>
                  <a:lnTo>
                    <a:pt x="30806" y="49909"/>
                  </a:lnTo>
                  <a:cubicBezTo>
                    <a:pt x="31284" y="49796"/>
                    <a:pt x="31791" y="49684"/>
                    <a:pt x="32297" y="49543"/>
                  </a:cubicBezTo>
                  <a:lnTo>
                    <a:pt x="31931" y="48362"/>
                  </a:lnTo>
                  <a:close/>
                  <a:moveTo>
                    <a:pt x="19018" y="48502"/>
                  </a:moveTo>
                  <a:lnTo>
                    <a:pt x="18709" y="49684"/>
                  </a:lnTo>
                  <a:cubicBezTo>
                    <a:pt x="19215" y="49825"/>
                    <a:pt x="19693" y="49937"/>
                    <a:pt x="20200" y="50021"/>
                  </a:cubicBezTo>
                  <a:lnTo>
                    <a:pt x="20425" y="48812"/>
                  </a:lnTo>
                  <a:cubicBezTo>
                    <a:pt x="19975" y="48727"/>
                    <a:pt x="19496" y="48615"/>
                    <a:pt x="19018" y="48502"/>
                  </a:cubicBezTo>
                  <a:close/>
                  <a:moveTo>
                    <a:pt x="28133" y="49121"/>
                  </a:moveTo>
                  <a:cubicBezTo>
                    <a:pt x="27683" y="49177"/>
                    <a:pt x="27177" y="49234"/>
                    <a:pt x="26699" y="49262"/>
                  </a:cubicBezTo>
                  <a:lnTo>
                    <a:pt x="26783" y="50500"/>
                  </a:lnTo>
                  <a:cubicBezTo>
                    <a:pt x="27289" y="50443"/>
                    <a:pt x="27796" y="50415"/>
                    <a:pt x="28302" y="50359"/>
                  </a:cubicBezTo>
                  <a:lnTo>
                    <a:pt x="28133" y="49121"/>
                  </a:lnTo>
                  <a:close/>
                  <a:moveTo>
                    <a:pt x="22844" y="49177"/>
                  </a:moveTo>
                  <a:lnTo>
                    <a:pt x="22704" y="50415"/>
                  </a:lnTo>
                  <a:cubicBezTo>
                    <a:pt x="23210" y="50472"/>
                    <a:pt x="23716" y="50500"/>
                    <a:pt x="24223" y="50528"/>
                  </a:cubicBezTo>
                  <a:lnTo>
                    <a:pt x="24279" y="49290"/>
                  </a:lnTo>
                  <a:cubicBezTo>
                    <a:pt x="23801" y="49262"/>
                    <a:pt x="23323" y="49234"/>
                    <a:pt x="22844" y="4917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0"/>
            <p:cNvSpPr/>
            <p:nvPr/>
          </p:nvSpPr>
          <p:spPr>
            <a:xfrm>
              <a:off x="3290575" y="2668650"/>
              <a:ext cx="866525" cy="866525"/>
            </a:xfrm>
            <a:custGeom>
              <a:avLst/>
              <a:gdLst/>
              <a:ahLst/>
              <a:cxnLst/>
              <a:rect l="l" t="t" r="r" b="b"/>
              <a:pathLst>
                <a:path w="34661" h="34661" extrusionOk="0">
                  <a:moveTo>
                    <a:pt x="17781" y="0"/>
                  </a:moveTo>
                  <a:cubicBezTo>
                    <a:pt x="17274" y="0"/>
                    <a:pt x="16740" y="0"/>
                    <a:pt x="16262" y="28"/>
                  </a:cubicBezTo>
                  <a:lnTo>
                    <a:pt x="16318" y="1238"/>
                  </a:lnTo>
                  <a:lnTo>
                    <a:pt x="16346" y="1238"/>
                  </a:lnTo>
                  <a:cubicBezTo>
                    <a:pt x="16571" y="1224"/>
                    <a:pt x="16803" y="1217"/>
                    <a:pt x="17035" y="1217"/>
                  </a:cubicBezTo>
                  <a:cubicBezTo>
                    <a:pt x="17267" y="1217"/>
                    <a:pt x="17499" y="1224"/>
                    <a:pt x="17725" y="1238"/>
                  </a:cubicBezTo>
                  <a:lnTo>
                    <a:pt x="17781" y="0"/>
                  </a:lnTo>
                  <a:close/>
                  <a:moveTo>
                    <a:pt x="20285" y="253"/>
                  </a:moveTo>
                  <a:lnTo>
                    <a:pt x="20060" y="1463"/>
                  </a:lnTo>
                  <a:cubicBezTo>
                    <a:pt x="20538" y="1548"/>
                    <a:pt x="20988" y="1632"/>
                    <a:pt x="21438" y="1745"/>
                  </a:cubicBezTo>
                  <a:lnTo>
                    <a:pt x="21748" y="563"/>
                  </a:lnTo>
                  <a:cubicBezTo>
                    <a:pt x="21269" y="450"/>
                    <a:pt x="20763" y="338"/>
                    <a:pt x="20285" y="253"/>
                  </a:cubicBezTo>
                  <a:close/>
                  <a:moveTo>
                    <a:pt x="13758" y="366"/>
                  </a:moveTo>
                  <a:cubicBezTo>
                    <a:pt x="13279" y="450"/>
                    <a:pt x="12773" y="591"/>
                    <a:pt x="12295" y="732"/>
                  </a:cubicBezTo>
                  <a:lnTo>
                    <a:pt x="12632" y="1913"/>
                  </a:lnTo>
                  <a:lnTo>
                    <a:pt x="12661" y="1913"/>
                  </a:lnTo>
                  <a:cubicBezTo>
                    <a:pt x="13111" y="1773"/>
                    <a:pt x="13561" y="1660"/>
                    <a:pt x="14011" y="1548"/>
                  </a:cubicBezTo>
                  <a:lnTo>
                    <a:pt x="13758" y="366"/>
                  </a:lnTo>
                  <a:close/>
                  <a:moveTo>
                    <a:pt x="24139" y="1379"/>
                  </a:moveTo>
                  <a:lnTo>
                    <a:pt x="23661" y="2504"/>
                  </a:lnTo>
                  <a:cubicBezTo>
                    <a:pt x="24083" y="2701"/>
                    <a:pt x="24505" y="2898"/>
                    <a:pt x="24927" y="3123"/>
                  </a:cubicBezTo>
                  <a:lnTo>
                    <a:pt x="25489" y="2054"/>
                  </a:lnTo>
                  <a:cubicBezTo>
                    <a:pt x="25067" y="1801"/>
                    <a:pt x="24589" y="1576"/>
                    <a:pt x="24139" y="1379"/>
                  </a:cubicBezTo>
                  <a:close/>
                  <a:moveTo>
                    <a:pt x="9932" y="1632"/>
                  </a:moveTo>
                  <a:cubicBezTo>
                    <a:pt x="9481" y="1857"/>
                    <a:pt x="9031" y="2082"/>
                    <a:pt x="8609" y="2335"/>
                  </a:cubicBezTo>
                  <a:lnTo>
                    <a:pt x="9228" y="3404"/>
                  </a:lnTo>
                  <a:cubicBezTo>
                    <a:pt x="9650" y="3151"/>
                    <a:pt x="10044" y="2954"/>
                    <a:pt x="10466" y="2757"/>
                  </a:cubicBezTo>
                  <a:lnTo>
                    <a:pt x="9932" y="1632"/>
                  </a:lnTo>
                  <a:close/>
                  <a:moveTo>
                    <a:pt x="27627" y="3376"/>
                  </a:moveTo>
                  <a:lnTo>
                    <a:pt x="26896" y="4389"/>
                  </a:lnTo>
                  <a:cubicBezTo>
                    <a:pt x="27290" y="4642"/>
                    <a:pt x="27627" y="4952"/>
                    <a:pt x="27993" y="5261"/>
                  </a:cubicBezTo>
                  <a:lnTo>
                    <a:pt x="28809" y="4333"/>
                  </a:lnTo>
                  <a:cubicBezTo>
                    <a:pt x="28443" y="3995"/>
                    <a:pt x="28021" y="3686"/>
                    <a:pt x="27627" y="3376"/>
                  </a:cubicBezTo>
                  <a:close/>
                  <a:moveTo>
                    <a:pt x="6527" y="3770"/>
                  </a:moveTo>
                  <a:cubicBezTo>
                    <a:pt x="6134" y="4080"/>
                    <a:pt x="5740" y="4389"/>
                    <a:pt x="5374" y="4755"/>
                  </a:cubicBezTo>
                  <a:lnTo>
                    <a:pt x="6218" y="5655"/>
                  </a:lnTo>
                  <a:lnTo>
                    <a:pt x="6246" y="5655"/>
                  </a:lnTo>
                  <a:cubicBezTo>
                    <a:pt x="6584" y="5317"/>
                    <a:pt x="6921" y="5008"/>
                    <a:pt x="7287" y="4727"/>
                  </a:cubicBezTo>
                  <a:lnTo>
                    <a:pt x="6527" y="3770"/>
                  </a:lnTo>
                  <a:close/>
                  <a:moveTo>
                    <a:pt x="30553" y="6133"/>
                  </a:moveTo>
                  <a:lnTo>
                    <a:pt x="29625" y="6921"/>
                  </a:lnTo>
                  <a:cubicBezTo>
                    <a:pt x="29934" y="7287"/>
                    <a:pt x="30216" y="7652"/>
                    <a:pt x="30497" y="8046"/>
                  </a:cubicBezTo>
                  <a:lnTo>
                    <a:pt x="31482" y="7343"/>
                  </a:lnTo>
                  <a:cubicBezTo>
                    <a:pt x="31200" y="6921"/>
                    <a:pt x="30891" y="6527"/>
                    <a:pt x="30553" y="6133"/>
                  </a:cubicBezTo>
                  <a:close/>
                  <a:moveTo>
                    <a:pt x="3686" y="6612"/>
                  </a:moveTo>
                  <a:cubicBezTo>
                    <a:pt x="3377" y="7005"/>
                    <a:pt x="3067" y="7427"/>
                    <a:pt x="2814" y="7849"/>
                  </a:cubicBezTo>
                  <a:lnTo>
                    <a:pt x="3827" y="8525"/>
                  </a:lnTo>
                  <a:lnTo>
                    <a:pt x="3855" y="8525"/>
                  </a:lnTo>
                  <a:cubicBezTo>
                    <a:pt x="4108" y="8131"/>
                    <a:pt x="4361" y="7737"/>
                    <a:pt x="4643" y="7371"/>
                  </a:cubicBezTo>
                  <a:lnTo>
                    <a:pt x="3686" y="6612"/>
                  </a:lnTo>
                  <a:close/>
                  <a:moveTo>
                    <a:pt x="32804" y="9481"/>
                  </a:moveTo>
                  <a:lnTo>
                    <a:pt x="31707" y="10044"/>
                  </a:lnTo>
                  <a:cubicBezTo>
                    <a:pt x="31904" y="10466"/>
                    <a:pt x="32101" y="10888"/>
                    <a:pt x="32269" y="11338"/>
                  </a:cubicBezTo>
                  <a:lnTo>
                    <a:pt x="33423" y="10860"/>
                  </a:lnTo>
                  <a:cubicBezTo>
                    <a:pt x="33226" y="10410"/>
                    <a:pt x="33029" y="9931"/>
                    <a:pt x="32804" y="9481"/>
                  </a:cubicBezTo>
                  <a:close/>
                  <a:moveTo>
                    <a:pt x="1576" y="10044"/>
                  </a:moveTo>
                  <a:cubicBezTo>
                    <a:pt x="1351" y="10494"/>
                    <a:pt x="1182" y="10972"/>
                    <a:pt x="1013" y="11450"/>
                  </a:cubicBezTo>
                  <a:lnTo>
                    <a:pt x="2167" y="11872"/>
                  </a:lnTo>
                  <a:cubicBezTo>
                    <a:pt x="2307" y="11422"/>
                    <a:pt x="2504" y="10972"/>
                    <a:pt x="2701" y="10550"/>
                  </a:cubicBezTo>
                  <a:lnTo>
                    <a:pt x="1576" y="10044"/>
                  </a:lnTo>
                  <a:close/>
                  <a:moveTo>
                    <a:pt x="34183" y="13279"/>
                  </a:moveTo>
                  <a:lnTo>
                    <a:pt x="33001" y="13560"/>
                  </a:lnTo>
                  <a:cubicBezTo>
                    <a:pt x="33085" y="14011"/>
                    <a:pt x="33198" y="14461"/>
                    <a:pt x="33254" y="14939"/>
                  </a:cubicBezTo>
                  <a:lnTo>
                    <a:pt x="34464" y="14742"/>
                  </a:lnTo>
                  <a:cubicBezTo>
                    <a:pt x="34408" y="14264"/>
                    <a:pt x="34295" y="13757"/>
                    <a:pt x="34183" y="13279"/>
                  </a:cubicBezTo>
                  <a:close/>
                  <a:moveTo>
                    <a:pt x="338" y="13870"/>
                  </a:moveTo>
                  <a:cubicBezTo>
                    <a:pt x="226" y="14376"/>
                    <a:pt x="141" y="14883"/>
                    <a:pt x="85" y="15361"/>
                  </a:cubicBezTo>
                  <a:lnTo>
                    <a:pt x="1323" y="15502"/>
                  </a:lnTo>
                  <a:cubicBezTo>
                    <a:pt x="1379" y="15051"/>
                    <a:pt x="1435" y="14573"/>
                    <a:pt x="1548" y="14123"/>
                  </a:cubicBezTo>
                  <a:lnTo>
                    <a:pt x="338" y="13870"/>
                  </a:lnTo>
                  <a:close/>
                  <a:moveTo>
                    <a:pt x="33451" y="17274"/>
                  </a:moveTo>
                  <a:lnTo>
                    <a:pt x="33451" y="17330"/>
                  </a:lnTo>
                  <a:cubicBezTo>
                    <a:pt x="33451" y="17809"/>
                    <a:pt x="33423" y="18287"/>
                    <a:pt x="33395" y="18737"/>
                  </a:cubicBezTo>
                  <a:lnTo>
                    <a:pt x="34605" y="18849"/>
                  </a:lnTo>
                  <a:cubicBezTo>
                    <a:pt x="34661" y="18343"/>
                    <a:pt x="34661" y="17837"/>
                    <a:pt x="34661" y="17330"/>
                  </a:cubicBezTo>
                  <a:lnTo>
                    <a:pt x="34661" y="17274"/>
                  </a:lnTo>
                  <a:close/>
                  <a:moveTo>
                    <a:pt x="1210" y="17865"/>
                  </a:moveTo>
                  <a:lnTo>
                    <a:pt x="1" y="17893"/>
                  </a:lnTo>
                  <a:cubicBezTo>
                    <a:pt x="1" y="18399"/>
                    <a:pt x="57" y="18906"/>
                    <a:pt x="113" y="19412"/>
                  </a:cubicBezTo>
                  <a:lnTo>
                    <a:pt x="1323" y="19271"/>
                  </a:lnTo>
                  <a:cubicBezTo>
                    <a:pt x="1267" y="18821"/>
                    <a:pt x="1210" y="18343"/>
                    <a:pt x="1210" y="17865"/>
                  </a:cubicBezTo>
                  <a:close/>
                  <a:moveTo>
                    <a:pt x="33029" y="21072"/>
                  </a:moveTo>
                  <a:cubicBezTo>
                    <a:pt x="32917" y="21522"/>
                    <a:pt x="32776" y="22000"/>
                    <a:pt x="32635" y="22422"/>
                  </a:cubicBezTo>
                  <a:lnTo>
                    <a:pt x="33789" y="22816"/>
                  </a:lnTo>
                  <a:lnTo>
                    <a:pt x="33789" y="22788"/>
                  </a:lnTo>
                  <a:cubicBezTo>
                    <a:pt x="33957" y="22310"/>
                    <a:pt x="34098" y="21832"/>
                    <a:pt x="34211" y="21353"/>
                  </a:cubicBezTo>
                  <a:lnTo>
                    <a:pt x="33029" y="21072"/>
                  </a:lnTo>
                  <a:close/>
                  <a:moveTo>
                    <a:pt x="1773" y="21550"/>
                  </a:moveTo>
                  <a:lnTo>
                    <a:pt x="591" y="21888"/>
                  </a:lnTo>
                  <a:cubicBezTo>
                    <a:pt x="704" y="22366"/>
                    <a:pt x="873" y="22873"/>
                    <a:pt x="1041" y="23323"/>
                  </a:cubicBezTo>
                  <a:lnTo>
                    <a:pt x="2195" y="22901"/>
                  </a:lnTo>
                  <a:cubicBezTo>
                    <a:pt x="2026" y="22479"/>
                    <a:pt x="1885" y="22029"/>
                    <a:pt x="1773" y="21550"/>
                  </a:cubicBezTo>
                  <a:close/>
                  <a:moveTo>
                    <a:pt x="31735" y="24589"/>
                  </a:moveTo>
                  <a:cubicBezTo>
                    <a:pt x="31510" y="25011"/>
                    <a:pt x="31285" y="25433"/>
                    <a:pt x="31032" y="25827"/>
                  </a:cubicBezTo>
                  <a:lnTo>
                    <a:pt x="32101" y="26474"/>
                  </a:lnTo>
                  <a:lnTo>
                    <a:pt x="32101" y="26445"/>
                  </a:lnTo>
                  <a:cubicBezTo>
                    <a:pt x="32354" y="26023"/>
                    <a:pt x="32607" y="25573"/>
                    <a:pt x="32832" y="25151"/>
                  </a:cubicBezTo>
                  <a:lnTo>
                    <a:pt x="31735" y="24589"/>
                  </a:lnTo>
                  <a:close/>
                  <a:moveTo>
                    <a:pt x="3151" y="25039"/>
                  </a:moveTo>
                  <a:lnTo>
                    <a:pt x="2082" y="25630"/>
                  </a:lnTo>
                  <a:cubicBezTo>
                    <a:pt x="2307" y="26052"/>
                    <a:pt x="2561" y="26502"/>
                    <a:pt x="2842" y="26924"/>
                  </a:cubicBezTo>
                  <a:lnTo>
                    <a:pt x="3883" y="26249"/>
                  </a:lnTo>
                  <a:cubicBezTo>
                    <a:pt x="3630" y="25855"/>
                    <a:pt x="3377" y="25461"/>
                    <a:pt x="3151" y="25039"/>
                  </a:cubicBezTo>
                  <a:close/>
                  <a:moveTo>
                    <a:pt x="29681" y="27711"/>
                  </a:moveTo>
                  <a:cubicBezTo>
                    <a:pt x="29372" y="28077"/>
                    <a:pt x="29062" y="28415"/>
                    <a:pt x="28725" y="28752"/>
                  </a:cubicBezTo>
                  <a:lnTo>
                    <a:pt x="29597" y="29624"/>
                  </a:lnTo>
                  <a:lnTo>
                    <a:pt x="29597" y="29596"/>
                  </a:lnTo>
                  <a:cubicBezTo>
                    <a:pt x="29963" y="29231"/>
                    <a:pt x="30300" y="28865"/>
                    <a:pt x="30610" y="28499"/>
                  </a:cubicBezTo>
                  <a:lnTo>
                    <a:pt x="29681" y="27711"/>
                  </a:lnTo>
                  <a:close/>
                  <a:moveTo>
                    <a:pt x="5318" y="28105"/>
                  </a:moveTo>
                  <a:lnTo>
                    <a:pt x="4389" y="28921"/>
                  </a:lnTo>
                  <a:cubicBezTo>
                    <a:pt x="4727" y="29287"/>
                    <a:pt x="5093" y="29653"/>
                    <a:pt x="5430" y="29990"/>
                  </a:cubicBezTo>
                  <a:lnTo>
                    <a:pt x="6302" y="29090"/>
                  </a:lnTo>
                  <a:cubicBezTo>
                    <a:pt x="5937" y="28809"/>
                    <a:pt x="5627" y="28443"/>
                    <a:pt x="5318" y="28105"/>
                  </a:cubicBezTo>
                  <a:close/>
                  <a:moveTo>
                    <a:pt x="26952" y="30272"/>
                  </a:moveTo>
                  <a:cubicBezTo>
                    <a:pt x="26587" y="30553"/>
                    <a:pt x="26193" y="30806"/>
                    <a:pt x="25799" y="31059"/>
                  </a:cubicBezTo>
                  <a:lnTo>
                    <a:pt x="26446" y="32100"/>
                  </a:lnTo>
                  <a:cubicBezTo>
                    <a:pt x="26868" y="31847"/>
                    <a:pt x="27290" y="31538"/>
                    <a:pt x="27684" y="31256"/>
                  </a:cubicBezTo>
                  <a:lnTo>
                    <a:pt x="26952" y="30272"/>
                  </a:lnTo>
                  <a:close/>
                  <a:moveTo>
                    <a:pt x="8103" y="30553"/>
                  </a:moveTo>
                  <a:lnTo>
                    <a:pt x="7400" y="31566"/>
                  </a:lnTo>
                  <a:cubicBezTo>
                    <a:pt x="7822" y="31847"/>
                    <a:pt x="8244" y="32128"/>
                    <a:pt x="8666" y="32382"/>
                  </a:cubicBezTo>
                  <a:lnTo>
                    <a:pt x="9285" y="31312"/>
                  </a:lnTo>
                  <a:cubicBezTo>
                    <a:pt x="8891" y="31087"/>
                    <a:pt x="8497" y="30834"/>
                    <a:pt x="8103" y="30553"/>
                  </a:cubicBezTo>
                  <a:close/>
                  <a:moveTo>
                    <a:pt x="23717" y="32156"/>
                  </a:moveTo>
                  <a:cubicBezTo>
                    <a:pt x="23295" y="32325"/>
                    <a:pt x="22845" y="32494"/>
                    <a:pt x="22423" y="32635"/>
                  </a:cubicBezTo>
                  <a:lnTo>
                    <a:pt x="22789" y="33816"/>
                  </a:lnTo>
                  <a:cubicBezTo>
                    <a:pt x="23267" y="33648"/>
                    <a:pt x="23773" y="33451"/>
                    <a:pt x="24223" y="33282"/>
                  </a:cubicBezTo>
                  <a:lnTo>
                    <a:pt x="23717" y="32156"/>
                  </a:lnTo>
                  <a:close/>
                  <a:moveTo>
                    <a:pt x="11395" y="32325"/>
                  </a:moveTo>
                  <a:lnTo>
                    <a:pt x="10944" y="33479"/>
                  </a:lnTo>
                  <a:cubicBezTo>
                    <a:pt x="11423" y="33676"/>
                    <a:pt x="11901" y="33844"/>
                    <a:pt x="12379" y="33985"/>
                  </a:cubicBezTo>
                  <a:lnTo>
                    <a:pt x="12717" y="32804"/>
                  </a:lnTo>
                  <a:cubicBezTo>
                    <a:pt x="12267" y="32663"/>
                    <a:pt x="11845" y="32522"/>
                    <a:pt x="11395" y="32325"/>
                  </a:cubicBezTo>
                  <a:close/>
                  <a:moveTo>
                    <a:pt x="20172" y="33197"/>
                  </a:moveTo>
                  <a:cubicBezTo>
                    <a:pt x="19694" y="33282"/>
                    <a:pt x="19216" y="33338"/>
                    <a:pt x="18765" y="33394"/>
                  </a:cubicBezTo>
                  <a:lnTo>
                    <a:pt x="18850" y="34604"/>
                  </a:lnTo>
                  <a:cubicBezTo>
                    <a:pt x="19356" y="34576"/>
                    <a:pt x="19863" y="34520"/>
                    <a:pt x="20369" y="34407"/>
                  </a:cubicBezTo>
                  <a:lnTo>
                    <a:pt x="20172" y="33197"/>
                  </a:lnTo>
                  <a:close/>
                  <a:moveTo>
                    <a:pt x="15024" y="33282"/>
                  </a:moveTo>
                  <a:lnTo>
                    <a:pt x="14827" y="34520"/>
                  </a:lnTo>
                  <a:cubicBezTo>
                    <a:pt x="15333" y="34576"/>
                    <a:pt x="15840" y="34632"/>
                    <a:pt x="16346" y="34660"/>
                  </a:cubicBezTo>
                  <a:lnTo>
                    <a:pt x="16430" y="33422"/>
                  </a:lnTo>
                  <a:cubicBezTo>
                    <a:pt x="15952" y="33394"/>
                    <a:pt x="15474" y="33366"/>
                    <a:pt x="15024" y="332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0"/>
            <p:cNvSpPr/>
            <p:nvPr/>
          </p:nvSpPr>
          <p:spPr>
            <a:xfrm>
              <a:off x="3476250" y="2853625"/>
              <a:ext cx="496575" cy="497275"/>
            </a:xfrm>
            <a:custGeom>
              <a:avLst/>
              <a:gdLst/>
              <a:ahLst/>
              <a:cxnLst/>
              <a:rect l="l" t="t" r="r" b="b"/>
              <a:pathLst>
                <a:path w="19863" h="19891" extrusionOk="0">
                  <a:moveTo>
                    <a:pt x="9369" y="0"/>
                  </a:moveTo>
                  <a:cubicBezTo>
                    <a:pt x="8835" y="28"/>
                    <a:pt x="8328" y="85"/>
                    <a:pt x="7822" y="197"/>
                  </a:cubicBezTo>
                  <a:lnTo>
                    <a:pt x="8075" y="1407"/>
                  </a:lnTo>
                  <a:cubicBezTo>
                    <a:pt x="8525" y="1294"/>
                    <a:pt x="8975" y="1238"/>
                    <a:pt x="9425" y="1210"/>
                  </a:cubicBezTo>
                  <a:lnTo>
                    <a:pt x="9369" y="0"/>
                  </a:lnTo>
                  <a:close/>
                  <a:moveTo>
                    <a:pt x="11929" y="169"/>
                  </a:moveTo>
                  <a:lnTo>
                    <a:pt x="11676" y="1379"/>
                  </a:lnTo>
                  <a:cubicBezTo>
                    <a:pt x="12126" y="1463"/>
                    <a:pt x="12576" y="1604"/>
                    <a:pt x="12998" y="1773"/>
                  </a:cubicBezTo>
                  <a:lnTo>
                    <a:pt x="13448" y="619"/>
                  </a:lnTo>
                  <a:cubicBezTo>
                    <a:pt x="12942" y="422"/>
                    <a:pt x="12436" y="282"/>
                    <a:pt x="11929" y="169"/>
                  </a:cubicBezTo>
                  <a:close/>
                  <a:moveTo>
                    <a:pt x="5346" y="1069"/>
                  </a:moveTo>
                  <a:cubicBezTo>
                    <a:pt x="4896" y="1323"/>
                    <a:pt x="4446" y="1576"/>
                    <a:pt x="4024" y="1885"/>
                  </a:cubicBezTo>
                  <a:lnTo>
                    <a:pt x="4755" y="2870"/>
                  </a:lnTo>
                  <a:cubicBezTo>
                    <a:pt x="5121" y="2617"/>
                    <a:pt x="5515" y="2363"/>
                    <a:pt x="5909" y="2167"/>
                  </a:cubicBezTo>
                  <a:lnTo>
                    <a:pt x="5346" y="1069"/>
                  </a:lnTo>
                  <a:close/>
                  <a:moveTo>
                    <a:pt x="15727" y="1857"/>
                  </a:moveTo>
                  <a:lnTo>
                    <a:pt x="14996" y="2842"/>
                  </a:lnTo>
                  <a:cubicBezTo>
                    <a:pt x="15362" y="3123"/>
                    <a:pt x="15727" y="3404"/>
                    <a:pt x="16037" y="3742"/>
                  </a:cubicBezTo>
                  <a:lnTo>
                    <a:pt x="16909" y="2870"/>
                  </a:lnTo>
                  <a:cubicBezTo>
                    <a:pt x="16543" y="2504"/>
                    <a:pt x="16149" y="2167"/>
                    <a:pt x="15727" y="1857"/>
                  </a:cubicBezTo>
                  <a:close/>
                  <a:moveTo>
                    <a:pt x="2167" y="3658"/>
                  </a:moveTo>
                  <a:cubicBezTo>
                    <a:pt x="1829" y="4080"/>
                    <a:pt x="1548" y="4502"/>
                    <a:pt x="1267" y="4952"/>
                  </a:cubicBezTo>
                  <a:lnTo>
                    <a:pt x="2336" y="5571"/>
                  </a:lnTo>
                  <a:lnTo>
                    <a:pt x="2336" y="5599"/>
                  </a:lnTo>
                  <a:cubicBezTo>
                    <a:pt x="2561" y="5177"/>
                    <a:pt x="2814" y="4811"/>
                    <a:pt x="3124" y="4445"/>
                  </a:cubicBezTo>
                  <a:lnTo>
                    <a:pt x="2167" y="3658"/>
                  </a:lnTo>
                  <a:close/>
                  <a:moveTo>
                    <a:pt x="18512" y="4924"/>
                  </a:moveTo>
                  <a:lnTo>
                    <a:pt x="17443" y="5543"/>
                  </a:lnTo>
                  <a:cubicBezTo>
                    <a:pt x="17697" y="5936"/>
                    <a:pt x="17894" y="6330"/>
                    <a:pt x="18062" y="6780"/>
                  </a:cubicBezTo>
                  <a:lnTo>
                    <a:pt x="19188" y="6330"/>
                  </a:lnTo>
                  <a:cubicBezTo>
                    <a:pt x="18991" y="5852"/>
                    <a:pt x="18766" y="5374"/>
                    <a:pt x="18512" y="4924"/>
                  </a:cubicBezTo>
                  <a:close/>
                  <a:moveTo>
                    <a:pt x="282" y="7371"/>
                  </a:moveTo>
                  <a:cubicBezTo>
                    <a:pt x="141" y="7849"/>
                    <a:pt x="57" y="8384"/>
                    <a:pt x="1" y="8890"/>
                  </a:cubicBezTo>
                  <a:lnTo>
                    <a:pt x="1210" y="9031"/>
                  </a:lnTo>
                  <a:cubicBezTo>
                    <a:pt x="1267" y="8581"/>
                    <a:pt x="1351" y="8131"/>
                    <a:pt x="1464" y="7681"/>
                  </a:cubicBezTo>
                  <a:lnTo>
                    <a:pt x="282" y="7371"/>
                  </a:lnTo>
                  <a:close/>
                  <a:moveTo>
                    <a:pt x="19807" y="8862"/>
                  </a:moveTo>
                  <a:lnTo>
                    <a:pt x="18569" y="9003"/>
                  </a:lnTo>
                  <a:cubicBezTo>
                    <a:pt x="18597" y="9312"/>
                    <a:pt x="18625" y="9622"/>
                    <a:pt x="18625" y="9931"/>
                  </a:cubicBezTo>
                  <a:lnTo>
                    <a:pt x="18625" y="10381"/>
                  </a:lnTo>
                  <a:lnTo>
                    <a:pt x="19863" y="10438"/>
                  </a:lnTo>
                  <a:cubicBezTo>
                    <a:pt x="19863" y="10269"/>
                    <a:pt x="19863" y="10100"/>
                    <a:pt x="19863" y="9931"/>
                  </a:cubicBezTo>
                  <a:cubicBezTo>
                    <a:pt x="19863" y="9594"/>
                    <a:pt x="19835" y="9228"/>
                    <a:pt x="19807" y="8862"/>
                  </a:cubicBezTo>
                  <a:close/>
                  <a:moveTo>
                    <a:pt x="1295" y="11310"/>
                  </a:moveTo>
                  <a:lnTo>
                    <a:pt x="85" y="11507"/>
                  </a:lnTo>
                  <a:cubicBezTo>
                    <a:pt x="170" y="12013"/>
                    <a:pt x="282" y="12520"/>
                    <a:pt x="423" y="13026"/>
                  </a:cubicBezTo>
                  <a:lnTo>
                    <a:pt x="1604" y="12632"/>
                  </a:lnTo>
                  <a:cubicBezTo>
                    <a:pt x="1464" y="12210"/>
                    <a:pt x="1379" y="11760"/>
                    <a:pt x="1295" y="11310"/>
                  </a:cubicBezTo>
                  <a:close/>
                  <a:moveTo>
                    <a:pt x="18231" y="12604"/>
                  </a:moveTo>
                  <a:cubicBezTo>
                    <a:pt x="18090" y="13054"/>
                    <a:pt x="17922" y="13476"/>
                    <a:pt x="17697" y="13870"/>
                  </a:cubicBezTo>
                  <a:lnTo>
                    <a:pt x="18794" y="14433"/>
                  </a:lnTo>
                  <a:cubicBezTo>
                    <a:pt x="19047" y="13954"/>
                    <a:pt x="19244" y="13476"/>
                    <a:pt x="19385" y="12970"/>
                  </a:cubicBezTo>
                  <a:lnTo>
                    <a:pt x="18231" y="12604"/>
                  </a:lnTo>
                  <a:close/>
                  <a:moveTo>
                    <a:pt x="2561" y="14686"/>
                  </a:moveTo>
                  <a:lnTo>
                    <a:pt x="1548" y="15361"/>
                  </a:lnTo>
                  <a:cubicBezTo>
                    <a:pt x="1829" y="15783"/>
                    <a:pt x="2139" y="16205"/>
                    <a:pt x="2505" y="16599"/>
                  </a:cubicBezTo>
                  <a:lnTo>
                    <a:pt x="3405" y="15755"/>
                  </a:lnTo>
                  <a:cubicBezTo>
                    <a:pt x="3095" y="15417"/>
                    <a:pt x="2814" y="15052"/>
                    <a:pt x="2561" y="14686"/>
                  </a:cubicBezTo>
                  <a:close/>
                  <a:moveTo>
                    <a:pt x="16402" y="15755"/>
                  </a:moveTo>
                  <a:cubicBezTo>
                    <a:pt x="16093" y="16092"/>
                    <a:pt x="15755" y="16402"/>
                    <a:pt x="15418" y="16683"/>
                  </a:cubicBezTo>
                  <a:lnTo>
                    <a:pt x="16177" y="17640"/>
                  </a:lnTo>
                  <a:lnTo>
                    <a:pt x="16206" y="17668"/>
                  </a:lnTo>
                  <a:cubicBezTo>
                    <a:pt x="16599" y="17330"/>
                    <a:pt x="16965" y="16965"/>
                    <a:pt x="17303" y="16571"/>
                  </a:cubicBezTo>
                  <a:lnTo>
                    <a:pt x="16402" y="15755"/>
                  </a:lnTo>
                  <a:close/>
                  <a:moveTo>
                    <a:pt x="5121" y="17246"/>
                  </a:moveTo>
                  <a:lnTo>
                    <a:pt x="4474" y="18287"/>
                  </a:lnTo>
                  <a:cubicBezTo>
                    <a:pt x="4896" y="18568"/>
                    <a:pt x="5374" y="18821"/>
                    <a:pt x="5824" y="19018"/>
                  </a:cubicBezTo>
                  <a:lnTo>
                    <a:pt x="6331" y="17921"/>
                  </a:lnTo>
                  <a:cubicBezTo>
                    <a:pt x="5909" y="17724"/>
                    <a:pt x="5515" y="17499"/>
                    <a:pt x="5121" y="17246"/>
                  </a:cubicBezTo>
                  <a:close/>
                  <a:moveTo>
                    <a:pt x="13477" y="17893"/>
                  </a:moveTo>
                  <a:cubicBezTo>
                    <a:pt x="13055" y="18090"/>
                    <a:pt x="12633" y="18231"/>
                    <a:pt x="12182" y="18371"/>
                  </a:cubicBezTo>
                  <a:lnTo>
                    <a:pt x="12520" y="19553"/>
                  </a:lnTo>
                  <a:cubicBezTo>
                    <a:pt x="13026" y="19412"/>
                    <a:pt x="13505" y="19215"/>
                    <a:pt x="13983" y="19018"/>
                  </a:cubicBezTo>
                  <a:lnTo>
                    <a:pt x="13477" y="17893"/>
                  </a:lnTo>
                  <a:close/>
                  <a:moveTo>
                    <a:pt x="8525" y="18568"/>
                  </a:moveTo>
                  <a:lnTo>
                    <a:pt x="8356" y="19778"/>
                  </a:lnTo>
                  <a:cubicBezTo>
                    <a:pt x="8863" y="19862"/>
                    <a:pt x="9369" y="19890"/>
                    <a:pt x="9904" y="19890"/>
                  </a:cubicBezTo>
                  <a:lnTo>
                    <a:pt x="9932" y="19890"/>
                  </a:lnTo>
                  <a:lnTo>
                    <a:pt x="9932" y="18681"/>
                  </a:lnTo>
                  <a:lnTo>
                    <a:pt x="9904" y="18681"/>
                  </a:lnTo>
                  <a:cubicBezTo>
                    <a:pt x="9454" y="18681"/>
                    <a:pt x="8975" y="18624"/>
                    <a:pt x="8525" y="185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Nunito"/>
              <a:buNone/>
              <a:defRPr sz="30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5100" y="1152475"/>
            <a:ext cx="7713900" cy="34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6" r:id="rId4"/>
    <p:sldLayoutId id="2147483657" r:id="rId5"/>
    <p:sldLayoutId id="2147483661" r:id="rId6"/>
    <p:sldLayoutId id="2147483662" r:id="rId7"/>
    <p:sldLayoutId id="2147483664" r:id="rId8"/>
    <p:sldLayoutId id="2147483666" r:id="rId9"/>
    <p:sldLayoutId id="2147483670" r:id="rId10"/>
    <p:sldLayoutId id="2147483675" r:id="rId11"/>
    <p:sldLayoutId id="2147483678" r:id="rId12"/>
    <p:sldLayoutId id="2147483679" r:id="rId13"/>
    <p:sldLayoutId id="2147483680" r:id="rId14"/>
    <p:sldLayoutId id="2147483681" r:id="rId15"/>
    <p:sldLayoutId id="2147483685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image" Target="../media/image3.jpeg"/><Relationship Id="rId5" Type="http://schemas.microsoft.com/office/2007/relationships/media" Target="../media/media4.mp3"/><Relationship Id="rId15" Type="http://schemas.openxmlformats.org/officeDocument/2006/relationships/image" Target="../media/image2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10.xml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38"/>
          <p:cNvSpPr/>
          <p:nvPr/>
        </p:nvSpPr>
        <p:spPr>
          <a:xfrm>
            <a:off x="605075" y="3151097"/>
            <a:ext cx="4251600" cy="6954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38"/>
          <p:cNvGrpSpPr/>
          <p:nvPr/>
        </p:nvGrpSpPr>
        <p:grpSpPr>
          <a:xfrm rot="2126094">
            <a:off x="6734556" y="1689450"/>
            <a:ext cx="814687" cy="1365893"/>
            <a:chOff x="1868675" y="591000"/>
            <a:chExt cx="849375" cy="1424050"/>
          </a:xfrm>
        </p:grpSpPr>
        <p:sp>
          <p:nvSpPr>
            <p:cNvPr id="353" name="Google Shape;353;p38"/>
            <p:cNvSpPr/>
            <p:nvPr/>
          </p:nvSpPr>
          <p:spPr>
            <a:xfrm>
              <a:off x="1868675" y="591000"/>
              <a:ext cx="849375" cy="1424050"/>
            </a:xfrm>
            <a:custGeom>
              <a:avLst/>
              <a:gdLst/>
              <a:ahLst/>
              <a:cxnLst/>
              <a:rect l="l" t="t" r="r" b="b"/>
              <a:pathLst>
                <a:path w="33975" h="56962" extrusionOk="0">
                  <a:moveTo>
                    <a:pt x="5038" y="1"/>
                  </a:moveTo>
                  <a:lnTo>
                    <a:pt x="1875" y="10935"/>
                  </a:lnTo>
                  <a:cubicBezTo>
                    <a:pt x="465" y="15835"/>
                    <a:pt x="1" y="20804"/>
                    <a:pt x="585" y="25326"/>
                  </a:cubicBezTo>
                  <a:lnTo>
                    <a:pt x="671" y="26048"/>
                  </a:lnTo>
                  <a:cubicBezTo>
                    <a:pt x="1204" y="30295"/>
                    <a:pt x="1806" y="35075"/>
                    <a:pt x="5158" y="39528"/>
                  </a:cubicBezTo>
                  <a:cubicBezTo>
                    <a:pt x="7892" y="43173"/>
                    <a:pt x="11726" y="45855"/>
                    <a:pt x="16076" y="47179"/>
                  </a:cubicBezTo>
                  <a:cubicBezTo>
                    <a:pt x="18638" y="47952"/>
                    <a:pt x="21028" y="48778"/>
                    <a:pt x="22059" y="50342"/>
                  </a:cubicBezTo>
                  <a:lnTo>
                    <a:pt x="26340" y="56961"/>
                  </a:lnTo>
                  <a:lnTo>
                    <a:pt x="30363" y="50170"/>
                  </a:lnTo>
                  <a:cubicBezTo>
                    <a:pt x="32547" y="46456"/>
                    <a:pt x="33751" y="42244"/>
                    <a:pt x="33854" y="37929"/>
                  </a:cubicBezTo>
                  <a:cubicBezTo>
                    <a:pt x="33974" y="33286"/>
                    <a:pt x="32616" y="28765"/>
                    <a:pt x="30037" y="25189"/>
                  </a:cubicBezTo>
                  <a:cubicBezTo>
                    <a:pt x="27045" y="21062"/>
                    <a:pt x="22799" y="18586"/>
                    <a:pt x="19050" y="16420"/>
                  </a:cubicBezTo>
                  <a:cubicBezTo>
                    <a:pt x="15474" y="14357"/>
                    <a:pt x="12397" y="12569"/>
                    <a:pt x="10798" y="9835"/>
                  </a:cubicBezTo>
                  <a:lnTo>
                    <a:pt x="50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8"/>
            <p:cNvSpPr/>
            <p:nvPr/>
          </p:nvSpPr>
          <p:spPr>
            <a:xfrm>
              <a:off x="1991175" y="898750"/>
              <a:ext cx="603500" cy="884200"/>
            </a:xfrm>
            <a:custGeom>
              <a:avLst/>
              <a:gdLst/>
              <a:ahLst/>
              <a:cxnLst/>
              <a:rect l="l" t="t" r="r" b="b"/>
              <a:pathLst>
                <a:path w="24140" h="35368" extrusionOk="0">
                  <a:moveTo>
                    <a:pt x="1668" y="1"/>
                  </a:moveTo>
                  <a:cubicBezTo>
                    <a:pt x="516" y="3938"/>
                    <a:pt x="1" y="8305"/>
                    <a:pt x="534" y="12397"/>
                  </a:cubicBezTo>
                  <a:cubicBezTo>
                    <a:pt x="1067" y="16695"/>
                    <a:pt x="1428" y="20650"/>
                    <a:pt x="4161" y="24278"/>
                  </a:cubicBezTo>
                  <a:cubicBezTo>
                    <a:pt x="6276" y="27080"/>
                    <a:pt x="9216" y="29143"/>
                    <a:pt x="12569" y="30192"/>
                  </a:cubicBezTo>
                  <a:cubicBezTo>
                    <a:pt x="15818" y="31155"/>
                    <a:pt x="19291" y="32358"/>
                    <a:pt x="21251" y="35367"/>
                  </a:cubicBezTo>
                  <a:cubicBezTo>
                    <a:pt x="23005" y="32358"/>
                    <a:pt x="23968" y="28971"/>
                    <a:pt x="24054" y="25481"/>
                  </a:cubicBezTo>
                  <a:cubicBezTo>
                    <a:pt x="24140" y="22042"/>
                    <a:pt x="23177" y="18535"/>
                    <a:pt x="21148" y="15733"/>
                  </a:cubicBezTo>
                  <a:cubicBezTo>
                    <a:pt x="16179" y="8838"/>
                    <a:pt x="5984" y="7342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8"/>
            <p:cNvSpPr/>
            <p:nvPr/>
          </p:nvSpPr>
          <p:spPr>
            <a:xfrm>
              <a:off x="2051775" y="1026425"/>
              <a:ext cx="477575" cy="644750"/>
            </a:xfrm>
            <a:custGeom>
              <a:avLst/>
              <a:gdLst/>
              <a:ahLst/>
              <a:cxnLst/>
              <a:rect l="l" t="t" r="r" b="b"/>
              <a:pathLst>
                <a:path w="19103" h="25790" extrusionOk="0">
                  <a:moveTo>
                    <a:pt x="224" y="0"/>
                  </a:moveTo>
                  <a:cubicBezTo>
                    <a:pt x="1" y="2734"/>
                    <a:pt x="1084" y="5450"/>
                    <a:pt x="2614" y="7703"/>
                  </a:cubicBezTo>
                  <a:cubicBezTo>
                    <a:pt x="4161" y="9989"/>
                    <a:pt x="6225" y="11829"/>
                    <a:pt x="8236" y="13600"/>
                  </a:cubicBezTo>
                  <a:cubicBezTo>
                    <a:pt x="10248" y="15371"/>
                    <a:pt x="12259" y="17090"/>
                    <a:pt x="13824" y="19119"/>
                  </a:cubicBezTo>
                  <a:cubicBezTo>
                    <a:pt x="15389" y="21148"/>
                    <a:pt x="16540" y="23452"/>
                    <a:pt x="16626" y="25790"/>
                  </a:cubicBezTo>
                  <a:lnTo>
                    <a:pt x="19102" y="25584"/>
                  </a:lnTo>
                  <a:cubicBezTo>
                    <a:pt x="18758" y="22540"/>
                    <a:pt x="17177" y="19944"/>
                    <a:pt x="15320" y="17881"/>
                  </a:cubicBezTo>
                  <a:cubicBezTo>
                    <a:pt x="13446" y="15766"/>
                    <a:pt x="11228" y="14150"/>
                    <a:pt x="9113" y="12534"/>
                  </a:cubicBezTo>
                  <a:cubicBezTo>
                    <a:pt x="6981" y="10901"/>
                    <a:pt x="4901" y="9267"/>
                    <a:pt x="3285" y="7204"/>
                  </a:cubicBezTo>
                  <a:cubicBezTo>
                    <a:pt x="1668" y="5141"/>
                    <a:pt x="190" y="2665"/>
                    <a:pt x="2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6" name="Google Shape;356;p38"/>
          <p:cNvGrpSpPr/>
          <p:nvPr/>
        </p:nvGrpSpPr>
        <p:grpSpPr>
          <a:xfrm rot="2126094">
            <a:off x="5836453" y="2194321"/>
            <a:ext cx="1325081" cy="813464"/>
            <a:chOff x="1194700" y="1461825"/>
            <a:chExt cx="1381500" cy="848100"/>
          </a:xfrm>
        </p:grpSpPr>
        <p:sp>
          <p:nvSpPr>
            <p:cNvPr id="357" name="Google Shape;357;p38"/>
            <p:cNvSpPr/>
            <p:nvPr/>
          </p:nvSpPr>
          <p:spPr>
            <a:xfrm>
              <a:off x="1194700" y="1461825"/>
              <a:ext cx="1381500" cy="848100"/>
            </a:xfrm>
            <a:custGeom>
              <a:avLst/>
              <a:gdLst/>
              <a:ahLst/>
              <a:cxnLst/>
              <a:rect l="l" t="t" r="r" b="b"/>
              <a:pathLst>
                <a:path w="55260" h="33924" extrusionOk="0">
                  <a:moveTo>
                    <a:pt x="1" y="1"/>
                  </a:moveTo>
                  <a:lnTo>
                    <a:pt x="4144" y="10609"/>
                  </a:lnTo>
                  <a:cubicBezTo>
                    <a:pt x="6156" y="15767"/>
                    <a:pt x="9062" y="20358"/>
                    <a:pt x="12535" y="23865"/>
                  </a:cubicBezTo>
                  <a:lnTo>
                    <a:pt x="13102" y="24432"/>
                  </a:lnTo>
                  <a:cubicBezTo>
                    <a:pt x="16506" y="27888"/>
                    <a:pt x="20031" y="31464"/>
                    <a:pt x="25808" y="33080"/>
                  </a:cubicBezTo>
                  <a:cubicBezTo>
                    <a:pt x="27854" y="33648"/>
                    <a:pt x="29968" y="33923"/>
                    <a:pt x="32083" y="33923"/>
                  </a:cubicBezTo>
                  <a:cubicBezTo>
                    <a:pt x="32129" y="33923"/>
                    <a:pt x="32175" y="33923"/>
                    <a:pt x="32221" y="33923"/>
                  </a:cubicBezTo>
                  <a:cubicBezTo>
                    <a:pt x="34926" y="33923"/>
                    <a:pt x="37628" y="33425"/>
                    <a:pt x="40164" y="32479"/>
                  </a:cubicBezTo>
                  <a:cubicBezTo>
                    <a:pt x="42175" y="31705"/>
                    <a:pt x="44307" y="30966"/>
                    <a:pt x="46130" y="30966"/>
                  </a:cubicBezTo>
                  <a:cubicBezTo>
                    <a:pt x="46178" y="30964"/>
                    <a:pt x="46226" y="30964"/>
                    <a:pt x="46275" y="30964"/>
                  </a:cubicBezTo>
                  <a:cubicBezTo>
                    <a:pt x="46808" y="30964"/>
                    <a:pt x="47327" y="31052"/>
                    <a:pt x="47832" y="31241"/>
                  </a:cubicBezTo>
                  <a:lnTo>
                    <a:pt x="55259" y="33871"/>
                  </a:lnTo>
                  <a:lnTo>
                    <a:pt x="55259" y="33871"/>
                  </a:lnTo>
                  <a:lnTo>
                    <a:pt x="54331" y="26048"/>
                  </a:lnTo>
                  <a:cubicBezTo>
                    <a:pt x="53764" y="21406"/>
                    <a:pt x="52010" y="16988"/>
                    <a:pt x="49259" y="13222"/>
                  </a:cubicBezTo>
                  <a:cubicBezTo>
                    <a:pt x="46302" y="9182"/>
                    <a:pt x="42193" y="6190"/>
                    <a:pt x="37654" y="4832"/>
                  </a:cubicBezTo>
                  <a:cubicBezTo>
                    <a:pt x="35427" y="4194"/>
                    <a:pt x="33122" y="3867"/>
                    <a:pt x="30814" y="3867"/>
                  </a:cubicBezTo>
                  <a:cubicBezTo>
                    <a:pt x="30698" y="3867"/>
                    <a:pt x="30582" y="3868"/>
                    <a:pt x="30467" y="3869"/>
                  </a:cubicBezTo>
                  <a:cubicBezTo>
                    <a:pt x="27699" y="3869"/>
                    <a:pt x="25000" y="4213"/>
                    <a:pt x="22403" y="4557"/>
                  </a:cubicBezTo>
                  <a:cubicBezTo>
                    <a:pt x="20014" y="4867"/>
                    <a:pt x="17761" y="5159"/>
                    <a:pt x="15664" y="5159"/>
                  </a:cubicBezTo>
                  <a:cubicBezTo>
                    <a:pt x="13618" y="5159"/>
                    <a:pt x="11984" y="4884"/>
                    <a:pt x="10540" y="429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8"/>
            <p:cNvSpPr/>
            <p:nvPr/>
          </p:nvSpPr>
          <p:spPr>
            <a:xfrm>
              <a:off x="1412200" y="1681050"/>
              <a:ext cx="1019575" cy="506850"/>
            </a:xfrm>
            <a:custGeom>
              <a:avLst/>
              <a:gdLst/>
              <a:ahLst/>
              <a:cxnLst/>
              <a:rect l="l" t="t" r="r" b="b"/>
              <a:pathLst>
                <a:path w="40783" h="20274" extrusionOk="0">
                  <a:moveTo>
                    <a:pt x="21776" y="1"/>
                  </a:moveTo>
                  <a:cubicBezTo>
                    <a:pt x="16862" y="1"/>
                    <a:pt x="11826" y="1281"/>
                    <a:pt x="6975" y="1281"/>
                  </a:cubicBezTo>
                  <a:cubicBezTo>
                    <a:pt x="4593" y="1281"/>
                    <a:pt x="2256" y="972"/>
                    <a:pt x="0" y="52"/>
                  </a:cubicBezTo>
                  <a:lnTo>
                    <a:pt x="0" y="52"/>
                  </a:lnTo>
                  <a:cubicBezTo>
                    <a:pt x="1634" y="4264"/>
                    <a:pt x="4110" y="8425"/>
                    <a:pt x="7308" y="11657"/>
                  </a:cubicBezTo>
                  <a:cubicBezTo>
                    <a:pt x="10660" y="15044"/>
                    <a:pt x="13617" y="18259"/>
                    <a:pt x="18431" y="19601"/>
                  </a:cubicBezTo>
                  <a:cubicBezTo>
                    <a:pt x="20046" y="20049"/>
                    <a:pt x="21706" y="20273"/>
                    <a:pt x="23365" y="20273"/>
                  </a:cubicBezTo>
                  <a:cubicBezTo>
                    <a:pt x="25522" y="20273"/>
                    <a:pt x="27677" y="19894"/>
                    <a:pt x="29727" y="19136"/>
                  </a:cubicBezTo>
                  <a:cubicBezTo>
                    <a:pt x="32182" y="18205"/>
                    <a:pt x="34815" y="17291"/>
                    <a:pt x="37453" y="17291"/>
                  </a:cubicBezTo>
                  <a:cubicBezTo>
                    <a:pt x="38566" y="17291"/>
                    <a:pt x="39680" y="17454"/>
                    <a:pt x="40782" y="17847"/>
                  </a:cubicBezTo>
                  <a:cubicBezTo>
                    <a:pt x="40301" y="14064"/>
                    <a:pt x="38874" y="10437"/>
                    <a:pt x="36622" y="7359"/>
                  </a:cubicBezTo>
                  <a:cubicBezTo>
                    <a:pt x="34387" y="4281"/>
                    <a:pt x="31206" y="1857"/>
                    <a:pt x="27578" y="774"/>
                  </a:cubicBezTo>
                  <a:cubicBezTo>
                    <a:pt x="25677" y="204"/>
                    <a:pt x="23736" y="1"/>
                    <a:pt x="217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8"/>
            <p:cNvSpPr/>
            <p:nvPr/>
          </p:nvSpPr>
          <p:spPr>
            <a:xfrm>
              <a:off x="1519225" y="1777750"/>
              <a:ext cx="839900" cy="288875"/>
            </a:xfrm>
            <a:custGeom>
              <a:avLst/>
              <a:gdLst/>
              <a:ahLst/>
              <a:cxnLst/>
              <a:rect l="l" t="t" r="r" b="b"/>
              <a:pathLst>
                <a:path w="33596" h="11555" extrusionOk="0">
                  <a:moveTo>
                    <a:pt x="1" y="1"/>
                  </a:moveTo>
                  <a:lnTo>
                    <a:pt x="1" y="1"/>
                  </a:lnTo>
                  <a:cubicBezTo>
                    <a:pt x="1634" y="2545"/>
                    <a:pt x="4385" y="4196"/>
                    <a:pt x="7222" y="5142"/>
                  </a:cubicBezTo>
                  <a:cubicBezTo>
                    <a:pt x="10110" y="6087"/>
                    <a:pt x="13136" y="6328"/>
                    <a:pt x="16093" y="6534"/>
                  </a:cubicBezTo>
                  <a:cubicBezTo>
                    <a:pt x="19033" y="6741"/>
                    <a:pt x="21956" y="6878"/>
                    <a:pt x="24673" y="7600"/>
                  </a:cubicBezTo>
                  <a:cubicBezTo>
                    <a:pt x="27389" y="8340"/>
                    <a:pt x="29916" y="9577"/>
                    <a:pt x="31584" y="11555"/>
                  </a:cubicBezTo>
                  <a:lnTo>
                    <a:pt x="33596" y="9715"/>
                  </a:lnTo>
                  <a:cubicBezTo>
                    <a:pt x="31258" y="7291"/>
                    <a:pt x="28146" y="6087"/>
                    <a:pt x="25137" y="5520"/>
                  </a:cubicBezTo>
                  <a:cubicBezTo>
                    <a:pt x="22673" y="5047"/>
                    <a:pt x="20221" y="5002"/>
                    <a:pt x="17817" y="5002"/>
                  </a:cubicBezTo>
                  <a:cubicBezTo>
                    <a:pt x="17251" y="5002"/>
                    <a:pt x="16688" y="5004"/>
                    <a:pt x="16128" y="5004"/>
                  </a:cubicBezTo>
                  <a:cubicBezTo>
                    <a:pt x="13205" y="5004"/>
                    <a:pt x="10282" y="4970"/>
                    <a:pt x="7497" y="4248"/>
                  </a:cubicBezTo>
                  <a:cubicBezTo>
                    <a:pt x="4694" y="3525"/>
                    <a:pt x="1754" y="2356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38"/>
          <p:cNvGrpSpPr/>
          <p:nvPr/>
        </p:nvGrpSpPr>
        <p:grpSpPr>
          <a:xfrm rot="2126094">
            <a:off x="5488854" y="2680427"/>
            <a:ext cx="1329181" cy="647194"/>
            <a:chOff x="7653125" y="2000600"/>
            <a:chExt cx="1385775" cy="674750"/>
          </a:xfrm>
        </p:grpSpPr>
        <p:sp>
          <p:nvSpPr>
            <p:cNvPr id="361" name="Google Shape;361;p38"/>
            <p:cNvSpPr/>
            <p:nvPr/>
          </p:nvSpPr>
          <p:spPr>
            <a:xfrm>
              <a:off x="7653125" y="2000600"/>
              <a:ext cx="1385775" cy="674750"/>
            </a:xfrm>
            <a:custGeom>
              <a:avLst/>
              <a:gdLst/>
              <a:ahLst/>
              <a:cxnLst/>
              <a:rect l="l" t="t" r="r" b="b"/>
              <a:pathLst>
                <a:path w="55431" h="26990" extrusionOk="0">
                  <a:moveTo>
                    <a:pt x="34008" y="0"/>
                  </a:moveTo>
                  <a:cubicBezTo>
                    <a:pt x="32596" y="0"/>
                    <a:pt x="31197" y="165"/>
                    <a:pt x="29847" y="498"/>
                  </a:cubicBezTo>
                  <a:cubicBezTo>
                    <a:pt x="27887" y="979"/>
                    <a:pt x="26030" y="1770"/>
                    <a:pt x="24311" y="2802"/>
                  </a:cubicBezTo>
                  <a:cubicBezTo>
                    <a:pt x="22351" y="3936"/>
                    <a:pt x="20632" y="5260"/>
                    <a:pt x="18981" y="6550"/>
                  </a:cubicBezTo>
                  <a:cubicBezTo>
                    <a:pt x="17503" y="7684"/>
                    <a:pt x="16110" y="8750"/>
                    <a:pt x="14734" y="9558"/>
                  </a:cubicBezTo>
                  <a:cubicBezTo>
                    <a:pt x="13462" y="10298"/>
                    <a:pt x="12362" y="10728"/>
                    <a:pt x="11279" y="10882"/>
                  </a:cubicBezTo>
                  <a:lnTo>
                    <a:pt x="0" y="12481"/>
                  </a:lnTo>
                  <a:lnTo>
                    <a:pt x="8923" y="19548"/>
                  </a:lnTo>
                  <a:cubicBezTo>
                    <a:pt x="12448" y="22350"/>
                    <a:pt x="16385" y="24379"/>
                    <a:pt x="20271" y="25428"/>
                  </a:cubicBezTo>
                  <a:lnTo>
                    <a:pt x="20890" y="25600"/>
                  </a:lnTo>
                  <a:cubicBezTo>
                    <a:pt x="23357" y="26263"/>
                    <a:pt x="26045" y="26990"/>
                    <a:pt x="29029" y="26990"/>
                  </a:cubicBezTo>
                  <a:cubicBezTo>
                    <a:pt x="30453" y="26990"/>
                    <a:pt x="31943" y="26824"/>
                    <a:pt x="33509" y="26408"/>
                  </a:cubicBezTo>
                  <a:cubicBezTo>
                    <a:pt x="35211" y="25961"/>
                    <a:pt x="36845" y="25290"/>
                    <a:pt x="38358" y="24396"/>
                  </a:cubicBezTo>
                  <a:cubicBezTo>
                    <a:pt x="40352" y="23244"/>
                    <a:pt x="42123" y="21731"/>
                    <a:pt x="43567" y="19943"/>
                  </a:cubicBezTo>
                  <a:cubicBezTo>
                    <a:pt x="44530" y="18757"/>
                    <a:pt x="45648" y="17433"/>
                    <a:pt x="46731" y="16797"/>
                  </a:cubicBezTo>
                  <a:cubicBezTo>
                    <a:pt x="47023" y="16608"/>
                    <a:pt x="47350" y="16487"/>
                    <a:pt x="47676" y="16419"/>
                  </a:cubicBezTo>
                  <a:lnTo>
                    <a:pt x="55430" y="14957"/>
                  </a:lnTo>
                  <a:lnTo>
                    <a:pt x="50685" y="8664"/>
                  </a:lnTo>
                  <a:cubicBezTo>
                    <a:pt x="48347" y="5587"/>
                    <a:pt x="45269" y="3180"/>
                    <a:pt x="41728" y="1650"/>
                  </a:cubicBezTo>
                  <a:cubicBezTo>
                    <a:pt x="39254" y="558"/>
                    <a:pt x="36608" y="0"/>
                    <a:pt x="3400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8"/>
            <p:cNvSpPr/>
            <p:nvPr/>
          </p:nvSpPr>
          <p:spPr>
            <a:xfrm>
              <a:off x="7952275" y="2122825"/>
              <a:ext cx="870000" cy="430300"/>
            </a:xfrm>
            <a:custGeom>
              <a:avLst/>
              <a:gdLst/>
              <a:ahLst/>
              <a:cxnLst/>
              <a:rect l="l" t="t" r="r" b="b"/>
              <a:pathLst>
                <a:path w="34800" h="17212" extrusionOk="0">
                  <a:moveTo>
                    <a:pt x="22042" y="1"/>
                  </a:moveTo>
                  <a:cubicBezTo>
                    <a:pt x="21029" y="1"/>
                    <a:pt x="20018" y="115"/>
                    <a:pt x="19033" y="354"/>
                  </a:cubicBezTo>
                  <a:cubicBezTo>
                    <a:pt x="11864" y="2108"/>
                    <a:pt x="7325" y="9793"/>
                    <a:pt x="0" y="10825"/>
                  </a:cubicBezTo>
                  <a:cubicBezTo>
                    <a:pt x="2803" y="13043"/>
                    <a:pt x="6138" y="14882"/>
                    <a:pt x="9577" y="15811"/>
                  </a:cubicBezTo>
                  <a:cubicBezTo>
                    <a:pt x="12138" y="16503"/>
                    <a:pt x="14537" y="17212"/>
                    <a:pt x="17057" y="17212"/>
                  </a:cubicBezTo>
                  <a:cubicBezTo>
                    <a:pt x="18106" y="17212"/>
                    <a:pt x="19176" y="17089"/>
                    <a:pt x="20288" y="16791"/>
                  </a:cubicBezTo>
                  <a:cubicBezTo>
                    <a:pt x="23245" y="16017"/>
                    <a:pt x="25859" y="14332"/>
                    <a:pt x="27802" y="11994"/>
                  </a:cubicBezTo>
                  <a:cubicBezTo>
                    <a:pt x="29641" y="9707"/>
                    <a:pt x="31756" y="7300"/>
                    <a:pt x="34799" y="6715"/>
                  </a:cubicBezTo>
                  <a:cubicBezTo>
                    <a:pt x="32977" y="4326"/>
                    <a:pt x="30570" y="2434"/>
                    <a:pt x="27802" y="1231"/>
                  </a:cubicBezTo>
                  <a:cubicBezTo>
                    <a:pt x="25995" y="435"/>
                    <a:pt x="24015" y="1"/>
                    <a:pt x="220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8"/>
            <p:cNvSpPr/>
            <p:nvPr/>
          </p:nvSpPr>
          <p:spPr>
            <a:xfrm>
              <a:off x="8062750" y="2238075"/>
              <a:ext cx="668400" cy="200950"/>
            </a:xfrm>
            <a:custGeom>
              <a:avLst/>
              <a:gdLst/>
              <a:ahLst/>
              <a:cxnLst/>
              <a:rect l="l" t="t" r="r" b="b"/>
              <a:pathLst>
                <a:path w="26736" h="8038" extrusionOk="0">
                  <a:moveTo>
                    <a:pt x="24003" y="1"/>
                  </a:moveTo>
                  <a:cubicBezTo>
                    <a:pt x="22366" y="1"/>
                    <a:pt x="20769" y="364"/>
                    <a:pt x="19308" y="885"/>
                  </a:cubicBezTo>
                  <a:cubicBezTo>
                    <a:pt x="17004" y="1693"/>
                    <a:pt x="14975" y="2931"/>
                    <a:pt x="12981" y="4100"/>
                  </a:cubicBezTo>
                  <a:cubicBezTo>
                    <a:pt x="10986" y="5269"/>
                    <a:pt x="8992" y="6404"/>
                    <a:pt x="6791" y="7023"/>
                  </a:cubicBezTo>
                  <a:cubicBezTo>
                    <a:pt x="5532" y="7377"/>
                    <a:pt x="4188" y="7652"/>
                    <a:pt x="2869" y="7652"/>
                  </a:cubicBezTo>
                  <a:cubicBezTo>
                    <a:pt x="1884" y="7652"/>
                    <a:pt x="912" y="7498"/>
                    <a:pt x="0" y="7109"/>
                  </a:cubicBezTo>
                  <a:lnTo>
                    <a:pt x="0" y="7109"/>
                  </a:lnTo>
                  <a:cubicBezTo>
                    <a:pt x="1294" y="7766"/>
                    <a:pt x="2734" y="8037"/>
                    <a:pt x="4181" y="8037"/>
                  </a:cubicBezTo>
                  <a:cubicBezTo>
                    <a:pt x="5118" y="8037"/>
                    <a:pt x="6058" y="7924"/>
                    <a:pt x="6963" y="7728"/>
                  </a:cubicBezTo>
                  <a:cubicBezTo>
                    <a:pt x="9301" y="7246"/>
                    <a:pt x="11468" y="6197"/>
                    <a:pt x="13548" y="5149"/>
                  </a:cubicBezTo>
                  <a:cubicBezTo>
                    <a:pt x="15629" y="4117"/>
                    <a:pt x="17675" y="3051"/>
                    <a:pt x="19806" y="2467"/>
                  </a:cubicBezTo>
                  <a:cubicBezTo>
                    <a:pt x="20963" y="2149"/>
                    <a:pt x="22146" y="1954"/>
                    <a:pt x="23293" y="1954"/>
                  </a:cubicBezTo>
                  <a:cubicBezTo>
                    <a:pt x="24260" y="1954"/>
                    <a:pt x="25201" y="2093"/>
                    <a:pt x="26082" y="2415"/>
                  </a:cubicBezTo>
                  <a:lnTo>
                    <a:pt x="26735" y="369"/>
                  </a:lnTo>
                  <a:cubicBezTo>
                    <a:pt x="25823" y="112"/>
                    <a:pt x="24907" y="1"/>
                    <a:pt x="2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" name="Google Shape;364;p38"/>
          <p:cNvGrpSpPr/>
          <p:nvPr/>
        </p:nvGrpSpPr>
        <p:grpSpPr>
          <a:xfrm>
            <a:off x="6011833" y="2466748"/>
            <a:ext cx="3296419" cy="3296762"/>
            <a:chOff x="2185025" y="1187175"/>
            <a:chExt cx="3437350" cy="3437350"/>
          </a:xfrm>
        </p:grpSpPr>
        <p:grpSp>
          <p:nvGrpSpPr>
            <p:cNvPr id="365" name="Google Shape;365;p38"/>
            <p:cNvGrpSpPr/>
            <p:nvPr/>
          </p:nvGrpSpPr>
          <p:grpSpPr>
            <a:xfrm>
              <a:off x="2185025" y="1187175"/>
              <a:ext cx="3437350" cy="3437350"/>
              <a:chOff x="2185025" y="1187175"/>
              <a:chExt cx="3437350" cy="3437350"/>
            </a:xfrm>
          </p:grpSpPr>
          <p:sp>
            <p:nvSpPr>
              <p:cNvPr id="366" name="Google Shape;366;p38"/>
              <p:cNvSpPr/>
              <p:nvPr/>
            </p:nvSpPr>
            <p:spPr>
              <a:xfrm>
                <a:off x="2615725" y="1719300"/>
                <a:ext cx="389425" cy="342325"/>
              </a:xfrm>
              <a:custGeom>
                <a:avLst/>
                <a:gdLst/>
                <a:ahLst/>
                <a:cxnLst/>
                <a:rect l="l" t="t" r="r" b="b"/>
                <a:pathLst>
                  <a:path w="15577" h="13693" extrusionOk="0">
                    <a:moveTo>
                      <a:pt x="8545" y="1"/>
                    </a:moveTo>
                    <a:cubicBezTo>
                      <a:pt x="5399" y="2786"/>
                      <a:pt x="2545" y="5863"/>
                      <a:pt x="0" y="9199"/>
                    </a:cubicBezTo>
                    <a:cubicBezTo>
                      <a:pt x="241" y="9096"/>
                      <a:pt x="464" y="8958"/>
                      <a:pt x="688" y="8821"/>
                    </a:cubicBezTo>
                    <a:cubicBezTo>
                      <a:pt x="1599" y="8219"/>
                      <a:pt x="2545" y="7583"/>
                      <a:pt x="3301" y="6792"/>
                    </a:cubicBezTo>
                    <a:cubicBezTo>
                      <a:pt x="4044" y="6011"/>
                      <a:pt x="5161" y="5552"/>
                      <a:pt x="6224" y="5552"/>
                    </a:cubicBezTo>
                    <a:cubicBezTo>
                      <a:pt x="7079" y="5552"/>
                      <a:pt x="7899" y="5850"/>
                      <a:pt x="8459" y="6517"/>
                    </a:cubicBezTo>
                    <a:cubicBezTo>
                      <a:pt x="9972" y="8356"/>
                      <a:pt x="8717" y="11658"/>
                      <a:pt x="10557" y="13188"/>
                    </a:cubicBezTo>
                    <a:cubicBezTo>
                      <a:pt x="10981" y="13537"/>
                      <a:pt x="11502" y="13693"/>
                      <a:pt x="12038" y="13693"/>
                    </a:cubicBezTo>
                    <a:cubicBezTo>
                      <a:pt x="13087" y="13693"/>
                      <a:pt x="14194" y="13095"/>
                      <a:pt x="14752" y="12173"/>
                    </a:cubicBezTo>
                    <a:cubicBezTo>
                      <a:pt x="15577" y="10763"/>
                      <a:pt x="15336" y="8941"/>
                      <a:pt x="14614" y="7480"/>
                    </a:cubicBezTo>
                    <a:cubicBezTo>
                      <a:pt x="13875" y="6018"/>
                      <a:pt x="12689" y="4849"/>
                      <a:pt x="11605" y="3646"/>
                    </a:cubicBezTo>
                    <a:cubicBezTo>
                      <a:pt x="10522" y="2494"/>
                      <a:pt x="9491" y="1273"/>
                      <a:pt x="85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67" name="Google Shape;367;p38"/>
              <p:cNvGrpSpPr/>
              <p:nvPr/>
            </p:nvGrpSpPr>
            <p:grpSpPr>
              <a:xfrm>
                <a:off x="2185025" y="1187175"/>
                <a:ext cx="3437350" cy="3437350"/>
                <a:chOff x="2185025" y="1187175"/>
                <a:chExt cx="3437350" cy="3437350"/>
              </a:xfrm>
            </p:grpSpPr>
            <p:sp>
              <p:nvSpPr>
                <p:cNvPr id="368" name="Google Shape;368;p38"/>
                <p:cNvSpPr/>
                <p:nvPr/>
              </p:nvSpPr>
              <p:spPr>
                <a:xfrm>
                  <a:off x="2185025" y="1187175"/>
                  <a:ext cx="3437350" cy="343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94" h="137494" extrusionOk="0">
                      <a:moveTo>
                        <a:pt x="67652" y="5399"/>
                      </a:moveTo>
                      <a:cubicBezTo>
                        <a:pt x="67670" y="5399"/>
                        <a:pt x="67689" y="5399"/>
                        <a:pt x="67707" y="5399"/>
                      </a:cubicBezTo>
                      <a:cubicBezTo>
                        <a:pt x="93393" y="5399"/>
                        <a:pt x="115504" y="20684"/>
                        <a:pt x="125441" y="42657"/>
                      </a:cubicBezTo>
                      <a:cubicBezTo>
                        <a:pt x="132611" y="58577"/>
                        <a:pt x="132920" y="76751"/>
                        <a:pt x="126284" y="92912"/>
                      </a:cubicBezTo>
                      <a:cubicBezTo>
                        <a:pt x="116776" y="115899"/>
                        <a:pt x="94133" y="132095"/>
                        <a:pt x="67707" y="132095"/>
                      </a:cubicBezTo>
                      <a:cubicBezTo>
                        <a:pt x="67696" y="132095"/>
                        <a:pt x="67686" y="132095"/>
                        <a:pt x="67675" y="132095"/>
                      </a:cubicBezTo>
                      <a:cubicBezTo>
                        <a:pt x="32702" y="132095"/>
                        <a:pt x="4333" y="103733"/>
                        <a:pt x="4368" y="68756"/>
                      </a:cubicBezTo>
                      <a:cubicBezTo>
                        <a:pt x="4368" y="67174"/>
                        <a:pt x="4419" y="65609"/>
                        <a:pt x="4540" y="64045"/>
                      </a:cubicBezTo>
                      <a:cubicBezTo>
                        <a:pt x="5434" y="51872"/>
                        <a:pt x="9835" y="40215"/>
                        <a:pt x="17211" y="30501"/>
                      </a:cubicBezTo>
                      <a:cubicBezTo>
                        <a:pt x="29166" y="14698"/>
                        <a:pt x="47832" y="5399"/>
                        <a:pt x="67652" y="5399"/>
                      </a:cubicBezTo>
                      <a:close/>
                      <a:moveTo>
                        <a:pt x="68756" y="0"/>
                      </a:moveTo>
                      <a:cubicBezTo>
                        <a:pt x="30776" y="0"/>
                        <a:pt x="1" y="30776"/>
                        <a:pt x="1" y="68756"/>
                      </a:cubicBezTo>
                      <a:cubicBezTo>
                        <a:pt x="1" y="106718"/>
                        <a:pt x="30776" y="137494"/>
                        <a:pt x="68756" y="137494"/>
                      </a:cubicBezTo>
                      <a:cubicBezTo>
                        <a:pt x="106718" y="137494"/>
                        <a:pt x="137494" y="106718"/>
                        <a:pt x="137494" y="68756"/>
                      </a:cubicBezTo>
                      <a:cubicBezTo>
                        <a:pt x="137494" y="30776"/>
                        <a:pt x="106718" y="0"/>
                        <a:pt x="68756" y="0"/>
                      </a:cubicBezTo>
                      <a:close/>
                    </a:path>
                  </a:pathLst>
                </a:custGeom>
                <a:solidFill>
                  <a:srgbClr val="FFFC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38"/>
                <p:cNvSpPr/>
                <p:nvPr/>
              </p:nvSpPr>
              <p:spPr>
                <a:xfrm>
                  <a:off x="2293775" y="1322150"/>
                  <a:ext cx="3048350" cy="316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34" h="126680" extrusionOk="0">
                      <a:moveTo>
                        <a:pt x="62067" y="45184"/>
                      </a:moveTo>
                      <a:cubicBezTo>
                        <a:pt x="62051" y="45318"/>
                        <a:pt x="62017" y="45453"/>
                        <a:pt x="61984" y="45604"/>
                      </a:cubicBezTo>
                      <a:lnTo>
                        <a:pt x="61984" y="45604"/>
                      </a:lnTo>
                      <a:cubicBezTo>
                        <a:pt x="61918" y="45636"/>
                        <a:pt x="61839" y="45668"/>
                        <a:pt x="61775" y="45699"/>
                      </a:cubicBezTo>
                      <a:lnTo>
                        <a:pt x="62067" y="45184"/>
                      </a:lnTo>
                      <a:close/>
                      <a:moveTo>
                        <a:pt x="63201" y="44906"/>
                      </a:moveTo>
                      <a:cubicBezTo>
                        <a:pt x="63396" y="44906"/>
                        <a:pt x="63576" y="44978"/>
                        <a:pt x="63666" y="45149"/>
                      </a:cubicBezTo>
                      <a:cubicBezTo>
                        <a:pt x="63718" y="45287"/>
                        <a:pt x="63735" y="45442"/>
                        <a:pt x="63718" y="45596"/>
                      </a:cubicBezTo>
                      <a:cubicBezTo>
                        <a:pt x="63752" y="46061"/>
                        <a:pt x="63941" y="46490"/>
                        <a:pt x="64285" y="46817"/>
                      </a:cubicBezTo>
                      <a:cubicBezTo>
                        <a:pt x="64440" y="46955"/>
                        <a:pt x="64612" y="47092"/>
                        <a:pt x="64664" y="47281"/>
                      </a:cubicBezTo>
                      <a:cubicBezTo>
                        <a:pt x="64732" y="47574"/>
                        <a:pt x="64457" y="47831"/>
                        <a:pt x="64182" y="47952"/>
                      </a:cubicBezTo>
                      <a:cubicBezTo>
                        <a:pt x="63924" y="48055"/>
                        <a:pt x="63615" y="48089"/>
                        <a:pt x="63357" y="48261"/>
                      </a:cubicBezTo>
                      <a:cubicBezTo>
                        <a:pt x="62824" y="48640"/>
                        <a:pt x="62721" y="49620"/>
                        <a:pt x="62067" y="49671"/>
                      </a:cubicBezTo>
                      <a:cubicBezTo>
                        <a:pt x="62051" y="49673"/>
                        <a:pt x="62034" y="49673"/>
                        <a:pt x="62017" y="49673"/>
                      </a:cubicBezTo>
                      <a:cubicBezTo>
                        <a:pt x="61661" y="49673"/>
                        <a:pt x="61359" y="49327"/>
                        <a:pt x="61294" y="48949"/>
                      </a:cubicBezTo>
                      <a:cubicBezTo>
                        <a:pt x="61259" y="48571"/>
                        <a:pt x="61311" y="48175"/>
                        <a:pt x="61448" y="47814"/>
                      </a:cubicBezTo>
                      <a:cubicBezTo>
                        <a:pt x="61671" y="47095"/>
                        <a:pt x="61843" y="46358"/>
                        <a:pt x="61997" y="45604"/>
                      </a:cubicBezTo>
                      <a:lnTo>
                        <a:pt x="61997" y="45604"/>
                      </a:lnTo>
                      <a:cubicBezTo>
                        <a:pt x="62248" y="45450"/>
                        <a:pt x="62451" y="45232"/>
                        <a:pt x="62686" y="45063"/>
                      </a:cubicBezTo>
                      <a:cubicBezTo>
                        <a:pt x="62834" y="44965"/>
                        <a:pt x="63024" y="44906"/>
                        <a:pt x="63201" y="44906"/>
                      </a:cubicBezTo>
                      <a:close/>
                      <a:moveTo>
                        <a:pt x="64475" y="41424"/>
                      </a:moveTo>
                      <a:cubicBezTo>
                        <a:pt x="65761" y="41424"/>
                        <a:pt x="67413" y="43585"/>
                        <a:pt x="67638" y="44410"/>
                      </a:cubicBezTo>
                      <a:cubicBezTo>
                        <a:pt x="67724" y="44719"/>
                        <a:pt x="67758" y="45012"/>
                        <a:pt x="67861" y="45304"/>
                      </a:cubicBezTo>
                      <a:cubicBezTo>
                        <a:pt x="68033" y="45820"/>
                        <a:pt x="68291" y="46301"/>
                        <a:pt x="68601" y="46748"/>
                      </a:cubicBezTo>
                      <a:cubicBezTo>
                        <a:pt x="68807" y="47127"/>
                        <a:pt x="69082" y="47470"/>
                        <a:pt x="69426" y="47728"/>
                      </a:cubicBezTo>
                      <a:cubicBezTo>
                        <a:pt x="69598" y="47814"/>
                        <a:pt x="69770" y="47917"/>
                        <a:pt x="69907" y="48055"/>
                      </a:cubicBezTo>
                      <a:cubicBezTo>
                        <a:pt x="70148" y="48364"/>
                        <a:pt x="70131" y="48794"/>
                        <a:pt x="69890" y="49104"/>
                      </a:cubicBezTo>
                      <a:cubicBezTo>
                        <a:pt x="69632" y="49396"/>
                        <a:pt x="69323" y="49602"/>
                        <a:pt x="68945" y="49723"/>
                      </a:cubicBezTo>
                      <a:cubicBezTo>
                        <a:pt x="68377" y="49946"/>
                        <a:pt x="67793" y="50084"/>
                        <a:pt x="67191" y="50152"/>
                      </a:cubicBezTo>
                      <a:cubicBezTo>
                        <a:pt x="67082" y="50166"/>
                        <a:pt x="66970" y="50173"/>
                        <a:pt x="66857" y="50173"/>
                      </a:cubicBezTo>
                      <a:cubicBezTo>
                        <a:pt x="66382" y="50173"/>
                        <a:pt x="65904" y="50040"/>
                        <a:pt x="65695" y="49637"/>
                      </a:cubicBezTo>
                      <a:cubicBezTo>
                        <a:pt x="65489" y="49207"/>
                        <a:pt x="65730" y="48691"/>
                        <a:pt x="65867" y="48227"/>
                      </a:cubicBezTo>
                      <a:cubicBezTo>
                        <a:pt x="66177" y="47178"/>
                        <a:pt x="66005" y="46078"/>
                        <a:pt x="65833" y="44995"/>
                      </a:cubicBezTo>
                      <a:cubicBezTo>
                        <a:pt x="65833" y="44788"/>
                        <a:pt x="65764" y="44599"/>
                        <a:pt x="65644" y="44427"/>
                      </a:cubicBezTo>
                      <a:cubicBezTo>
                        <a:pt x="65558" y="44324"/>
                        <a:pt x="65437" y="44255"/>
                        <a:pt x="65334" y="44152"/>
                      </a:cubicBezTo>
                      <a:cubicBezTo>
                        <a:pt x="64939" y="43722"/>
                        <a:pt x="64836" y="43035"/>
                        <a:pt x="64440" y="42605"/>
                      </a:cubicBezTo>
                      <a:cubicBezTo>
                        <a:pt x="64199" y="42295"/>
                        <a:pt x="63065" y="42123"/>
                        <a:pt x="63959" y="41573"/>
                      </a:cubicBezTo>
                      <a:lnTo>
                        <a:pt x="63941" y="41573"/>
                      </a:lnTo>
                      <a:cubicBezTo>
                        <a:pt x="64108" y="41470"/>
                        <a:pt x="64288" y="41424"/>
                        <a:pt x="64475" y="41424"/>
                      </a:cubicBezTo>
                      <a:close/>
                      <a:moveTo>
                        <a:pt x="66929" y="64569"/>
                      </a:moveTo>
                      <a:cubicBezTo>
                        <a:pt x="67445" y="64569"/>
                        <a:pt x="67947" y="64646"/>
                        <a:pt x="68412" y="64870"/>
                      </a:cubicBezTo>
                      <a:cubicBezTo>
                        <a:pt x="68945" y="65162"/>
                        <a:pt x="69409" y="65523"/>
                        <a:pt x="69804" y="65970"/>
                      </a:cubicBezTo>
                      <a:lnTo>
                        <a:pt x="72693" y="68876"/>
                      </a:lnTo>
                      <a:cubicBezTo>
                        <a:pt x="73314" y="69497"/>
                        <a:pt x="74121" y="70165"/>
                        <a:pt x="74932" y="70165"/>
                      </a:cubicBezTo>
                      <a:cubicBezTo>
                        <a:pt x="75109" y="70165"/>
                        <a:pt x="75286" y="70133"/>
                        <a:pt x="75461" y="70062"/>
                      </a:cubicBezTo>
                      <a:cubicBezTo>
                        <a:pt x="76252" y="70509"/>
                        <a:pt x="76785" y="70578"/>
                        <a:pt x="77576" y="71025"/>
                      </a:cubicBezTo>
                      <a:cubicBezTo>
                        <a:pt x="77734" y="71022"/>
                        <a:pt x="77893" y="71021"/>
                        <a:pt x="78052" y="71021"/>
                      </a:cubicBezTo>
                      <a:cubicBezTo>
                        <a:pt x="80644" y="71021"/>
                        <a:pt x="83229" y="71416"/>
                        <a:pt x="85708" y="72194"/>
                      </a:cubicBezTo>
                      <a:cubicBezTo>
                        <a:pt x="86396" y="72400"/>
                        <a:pt x="87118" y="72676"/>
                        <a:pt x="87530" y="73277"/>
                      </a:cubicBezTo>
                      <a:cubicBezTo>
                        <a:pt x="88046" y="74034"/>
                        <a:pt x="87891" y="75048"/>
                        <a:pt x="87805" y="75977"/>
                      </a:cubicBezTo>
                      <a:cubicBezTo>
                        <a:pt x="87427" y="80086"/>
                        <a:pt x="89095" y="84143"/>
                        <a:pt x="91364" y="87582"/>
                      </a:cubicBezTo>
                      <a:cubicBezTo>
                        <a:pt x="91829" y="88287"/>
                        <a:pt x="92327" y="88992"/>
                        <a:pt x="92585" y="89800"/>
                      </a:cubicBezTo>
                      <a:cubicBezTo>
                        <a:pt x="92946" y="90935"/>
                        <a:pt x="92826" y="92138"/>
                        <a:pt x="92688" y="93307"/>
                      </a:cubicBezTo>
                      <a:cubicBezTo>
                        <a:pt x="92568" y="94167"/>
                        <a:pt x="92276" y="94992"/>
                        <a:pt x="91811" y="95732"/>
                      </a:cubicBezTo>
                      <a:cubicBezTo>
                        <a:pt x="91089" y="96901"/>
                        <a:pt x="89714" y="97537"/>
                        <a:pt x="88957" y="98672"/>
                      </a:cubicBezTo>
                      <a:cubicBezTo>
                        <a:pt x="87427" y="101010"/>
                        <a:pt x="89095" y="104466"/>
                        <a:pt x="87548" y="106770"/>
                      </a:cubicBezTo>
                      <a:cubicBezTo>
                        <a:pt x="86430" y="108420"/>
                        <a:pt x="84092" y="108815"/>
                        <a:pt x="82871" y="110380"/>
                      </a:cubicBezTo>
                      <a:cubicBezTo>
                        <a:pt x="82080" y="111412"/>
                        <a:pt x="81891" y="112770"/>
                        <a:pt x="81358" y="113939"/>
                      </a:cubicBezTo>
                      <a:cubicBezTo>
                        <a:pt x="80344" y="116174"/>
                        <a:pt x="78212" y="117636"/>
                        <a:pt x="76097" y="118891"/>
                      </a:cubicBezTo>
                      <a:cubicBezTo>
                        <a:pt x="75088" y="119491"/>
                        <a:pt x="73903" y="120058"/>
                        <a:pt x="72782" y="120058"/>
                      </a:cubicBezTo>
                      <a:cubicBezTo>
                        <a:pt x="72298" y="120058"/>
                        <a:pt x="71827" y="119953"/>
                        <a:pt x="71386" y="119699"/>
                      </a:cubicBezTo>
                      <a:cubicBezTo>
                        <a:pt x="70165" y="118994"/>
                        <a:pt x="69787" y="117429"/>
                        <a:pt x="69529" y="116054"/>
                      </a:cubicBezTo>
                      <a:cubicBezTo>
                        <a:pt x="68773" y="111962"/>
                        <a:pt x="66847" y="107457"/>
                        <a:pt x="68670" y="103709"/>
                      </a:cubicBezTo>
                      <a:cubicBezTo>
                        <a:pt x="69684" y="101629"/>
                        <a:pt x="69478" y="99153"/>
                        <a:pt x="68927" y="96901"/>
                      </a:cubicBezTo>
                      <a:cubicBezTo>
                        <a:pt x="68377" y="94648"/>
                        <a:pt x="67483" y="92482"/>
                        <a:pt x="67122" y="90195"/>
                      </a:cubicBezTo>
                      <a:cubicBezTo>
                        <a:pt x="67088" y="89851"/>
                        <a:pt x="67002" y="89525"/>
                        <a:pt x="66830" y="89215"/>
                      </a:cubicBezTo>
                      <a:cubicBezTo>
                        <a:pt x="66606" y="88923"/>
                        <a:pt x="66297" y="88700"/>
                        <a:pt x="65953" y="88562"/>
                      </a:cubicBezTo>
                      <a:cubicBezTo>
                        <a:pt x="64524" y="87904"/>
                        <a:pt x="62975" y="87556"/>
                        <a:pt x="61407" y="87556"/>
                      </a:cubicBezTo>
                      <a:cubicBezTo>
                        <a:pt x="61089" y="87556"/>
                        <a:pt x="60770" y="87570"/>
                        <a:pt x="60451" y="87599"/>
                      </a:cubicBezTo>
                      <a:cubicBezTo>
                        <a:pt x="59870" y="87650"/>
                        <a:pt x="59279" y="87747"/>
                        <a:pt x="58693" y="87747"/>
                      </a:cubicBezTo>
                      <a:cubicBezTo>
                        <a:pt x="58481" y="87747"/>
                        <a:pt x="58271" y="87734"/>
                        <a:pt x="58061" y="87702"/>
                      </a:cubicBezTo>
                      <a:cubicBezTo>
                        <a:pt x="57253" y="87565"/>
                        <a:pt x="56617" y="86946"/>
                        <a:pt x="56462" y="86155"/>
                      </a:cubicBezTo>
                      <a:cubicBezTo>
                        <a:pt x="55139" y="84900"/>
                        <a:pt x="53952" y="83456"/>
                        <a:pt x="53385" y="81736"/>
                      </a:cubicBezTo>
                      <a:cubicBezTo>
                        <a:pt x="52886" y="80240"/>
                        <a:pt x="52904" y="78624"/>
                        <a:pt x="52921" y="77043"/>
                      </a:cubicBezTo>
                      <a:cubicBezTo>
                        <a:pt x="52938" y="76063"/>
                        <a:pt x="52955" y="75065"/>
                        <a:pt x="53351" y="74171"/>
                      </a:cubicBezTo>
                      <a:cubicBezTo>
                        <a:pt x="53712" y="73312"/>
                        <a:pt x="54382" y="72624"/>
                        <a:pt x="55053" y="71971"/>
                      </a:cubicBezTo>
                      <a:lnTo>
                        <a:pt x="58870" y="68137"/>
                      </a:lnTo>
                      <a:cubicBezTo>
                        <a:pt x="59867" y="67139"/>
                        <a:pt x="60898" y="66108"/>
                        <a:pt x="62188" y="65523"/>
                      </a:cubicBezTo>
                      <a:cubicBezTo>
                        <a:pt x="63185" y="65059"/>
                        <a:pt x="64285" y="64887"/>
                        <a:pt x="65369" y="64732"/>
                      </a:cubicBezTo>
                      <a:cubicBezTo>
                        <a:pt x="65884" y="64646"/>
                        <a:pt x="66413" y="64569"/>
                        <a:pt x="66929" y="64569"/>
                      </a:cubicBezTo>
                      <a:close/>
                      <a:moveTo>
                        <a:pt x="63357" y="0"/>
                      </a:moveTo>
                      <a:cubicBezTo>
                        <a:pt x="54829" y="0"/>
                        <a:pt x="46370" y="1719"/>
                        <a:pt x="38513" y="5055"/>
                      </a:cubicBezTo>
                      <a:cubicBezTo>
                        <a:pt x="40591" y="4976"/>
                        <a:pt x="42689" y="4699"/>
                        <a:pt x="44769" y="4699"/>
                      </a:cubicBezTo>
                      <a:cubicBezTo>
                        <a:pt x="45425" y="4699"/>
                        <a:pt x="46080" y="4727"/>
                        <a:pt x="46731" y="4797"/>
                      </a:cubicBezTo>
                      <a:cubicBezTo>
                        <a:pt x="49069" y="5038"/>
                        <a:pt x="51305" y="5811"/>
                        <a:pt x="53522" y="6602"/>
                      </a:cubicBezTo>
                      <a:cubicBezTo>
                        <a:pt x="56222" y="7548"/>
                        <a:pt x="58904" y="8494"/>
                        <a:pt x="61586" y="9439"/>
                      </a:cubicBezTo>
                      <a:cubicBezTo>
                        <a:pt x="62480" y="9766"/>
                        <a:pt x="63529" y="10264"/>
                        <a:pt x="63632" y="11210"/>
                      </a:cubicBezTo>
                      <a:cubicBezTo>
                        <a:pt x="63701" y="11881"/>
                        <a:pt x="63237" y="12482"/>
                        <a:pt x="62686" y="12878"/>
                      </a:cubicBezTo>
                      <a:cubicBezTo>
                        <a:pt x="62136" y="13256"/>
                        <a:pt x="61500" y="13497"/>
                        <a:pt x="60967" y="13875"/>
                      </a:cubicBezTo>
                      <a:cubicBezTo>
                        <a:pt x="58388" y="15732"/>
                        <a:pt x="57597" y="19377"/>
                        <a:pt x="56772" y="22437"/>
                      </a:cubicBezTo>
                      <a:cubicBezTo>
                        <a:pt x="56394" y="23813"/>
                        <a:pt x="56119" y="25291"/>
                        <a:pt x="55190" y="26357"/>
                      </a:cubicBezTo>
                      <a:cubicBezTo>
                        <a:pt x="54331" y="27337"/>
                        <a:pt x="53041" y="27819"/>
                        <a:pt x="51786" y="28162"/>
                      </a:cubicBezTo>
                      <a:cubicBezTo>
                        <a:pt x="50101" y="28609"/>
                        <a:pt x="48382" y="28885"/>
                        <a:pt x="46662" y="28988"/>
                      </a:cubicBezTo>
                      <a:cubicBezTo>
                        <a:pt x="46577" y="28977"/>
                        <a:pt x="46491" y="28971"/>
                        <a:pt x="46405" y="28971"/>
                      </a:cubicBezTo>
                      <a:cubicBezTo>
                        <a:pt x="45698" y="28971"/>
                        <a:pt x="44993" y="29330"/>
                        <a:pt x="44410" y="29744"/>
                      </a:cubicBezTo>
                      <a:cubicBezTo>
                        <a:pt x="43791" y="30243"/>
                        <a:pt x="43241" y="30810"/>
                        <a:pt x="42760" y="31446"/>
                      </a:cubicBezTo>
                      <a:lnTo>
                        <a:pt x="41247" y="33286"/>
                      </a:lnTo>
                      <a:cubicBezTo>
                        <a:pt x="40782" y="33836"/>
                        <a:pt x="40249" y="34438"/>
                        <a:pt x="39545" y="34472"/>
                      </a:cubicBezTo>
                      <a:cubicBezTo>
                        <a:pt x="39526" y="34473"/>
                        <a:pt x="39507" y="34474"/>
                        <a:pt x="39488" y="34474"/>
                      </a:cubicBezTo>
                      <a:cubicBezTo>
                        <a:pt x="38674" y="34474"/>
                        <a:pt x="38055" y="33752"/>
                        <a:pt x="37567" y="33097"/>
                      </a:cubicBezTo>
                      <a:cubicBezTo>
                        <a:pt x="37017" y="32461"/>
                        <a:pt x="36690" y="31653"/>
                        <a:pt x="36656" y="30810"/>
                      </a:cubicBezTo>
                      <a:cubicBezTo>
                        <a:pt x="36450" y="29091"/>
                        <a:pt x="36261" y="27389"/>
                        <a:pt x="36054" y="25687"/>
                      </a:cubicBezTo>
                      <a:cubicBezTo>
                        <a:pt x="35814" y="23675"/>
                        <a:pt x="35676" y="21698"/>
                        <a:pt x="35263" y="19721"/>
                      </a:cubicBezTo>
                      <a:cubicBezTo>
                        <a:pt x="34868" y="17761"/>
                        <a:pt x="33991" y="15818"/>
                        <a:pt x="32478" y="14477"/>
                      </a:cubicBezTo>
                      <a:cubicBezTo>
                        <a:pt x="30828" y="12998"/>
                        <a:pt x="28610" y="12396"/>
                        <a:pt x="26443" y="11863"/>
                      </a:cubicBezTo>
                      <a:cubicBezTo>
                        <a:pt x="24707" y="13118"/>
                        <a:pt x="23022" y="14477"/>
                        <a:pt x="21406" y="15887"/>
                      </a:cubicBezTo>
                      <a:cubicBezTo>
                        <a:pt x="22369" y="17159"/>
                        <a:pt x="23383" y="18380"/>
                        <a:pt x="24466" y="19549"/>
                      </a:cubicBezTo>
                      <a:cubicBezTo>
                        <a:pt x="25567" y="20752"/>
                        <a:pt x="26736" y="21904"/>
                        <a:pt x="27475" y="23383"/>
                      </a:cubicBezTo>
                      <a:cubicBezTo>
                        <a:pt x="28197" y="24844"/>
                        <a:pt x="28438" y="26649"/>
                        <a:pt x="27613" y="28059"/>
                      </a:cubicBezTo>
                      <a:cubicBezTo>
                        <a:pt x="27068" y="28989"/>
                        <a:pt x="25970" y="29583"/>
                        <a:pt x="24925" y="29583"/>
                      </a:cubicBezTo>
                      <a:cubicBezTo>
                        <a:pt x="24386" y="29583"/>
                        <a:pt x="23862" y="29425"/>
                        <a:pt x="23435" y="29074"/>
                      </a:cubicBezTo>
                      <a:cubicBezTo>
                        <a:pt x="21595" y="27561"/>
                        <a:pt x="22850" y="24242"/>
                        <a:pt x="21320" y="22403"/>
                      </a:cubicBezTo>
                      <a:cubicBezTo>
                        <a:pt x="20768" y="21736"/>
                        <a:pt x="19949" y="21438"/>
                        <a:pt x="19092" y="21438"/>
                      </a:cubicBezTo>
                      <a:cubicBezTo>
                        <a:pt x="18027" y="21438"/>
                        <a:pt x="16905" y="21897"/>
                        <a:pt x="16162" y="22678"/>
                      </a:cubicBezTo>
                      <a:cubicBezTo>
                        <a:pt x="15405" y="23486"/>
                        <a:pt x="14460" y="24122"/>
                        <a:pt x="13549" y="24724"/>
                      </a:cubicBezTo>
                      <a:cubicBezTo>
                        <a:pt x="13325" y="24861"/>
                        <a:pt x="13102" y="24999"/>
                        <a:pt x="12861" y="25102"/>
                      </a:cubicBezTo>
                      <a:cubicBezTo>
                        <a:pt x="10987" y="27561"/>
                        <a:pt x="9319" y="30140"/>
                        <a:pt x="7823" y="32839"/>
                      </a:cubicBezTo>
                      <a:cubicBezTo>
                        <a:pt x="8958" y="34644"/>
                        <a:pt x="10454" y="36174"/>
                        <a:pt x="11950" y="37687"/>
                      </a:cubicBezTo>
                      <a:cubicBezTo>
                        <a:pt x="12664" y="38402"/>
                        <a:pt x="13596" y="39174"/>
                        <a:pt x="14541" y="39174"/>
                      </a:cubicBezTo>
                      <a:cubicBezTo>
                        <a:pt x="14755" y="39174"/>
                        <a:pt x="14969" y="39135"/>
                        <a:pt x="15182" y="39046"/>
                      </a:cubicBezTo>
                      <a:cubicBezTo>
                        <a:pt x="16162" y="38616"/>
                        <a:pt x="16454" y="37395"/>
                        <a:pt x="16609" y="36329"/>
                      </a:cubicBezTo>
                      <a:cubicBezTo>
                        <a:pt x="16781" y="35108"/>
                        <a:pt x="16953" y="33905"/>
                        <a:pt x="17125" y="32684"/>
                      </a:cubicBezTo>
                      <a:cubicBezTo>
                        <a:pt x="17245" y="31945"/>
                        <a:pt x="17348" y="31188"/>
                        <a:pt x="17709" y="30535"/>
                      </a:cubicBezTo>
                      <a:cubicBezTo>
                        <a:pt x="18076" y="29902"/>
                        <a:pt x="18717" y="29382"/>
                        <a:pt x="19430" y="29382"/>
                      </a:cubicBezTo>
                      <a:cubicBezTo>
                        <a:pt x="19452" y="29382"/>
                        <a:pt x="19475" y="29382"/>
                        <a:pt x="19497" y="29383"/>
                      </a:cubicBezTo>
                      <a:cubicBezTo>
                        <a:pt x="20237" y="29400"/>
                        <a:pt x="20890" y="29985"/>
                        <a:pt x="21406" y="30535"/>
                      </a:cubicBezTo>
                      <a:cubicBezTo>
                        <a:pt x="23658" y="32908"/>
                        <a:pt x="25618" y="35504"/>
                        <a:pt x="27286" y="38289"/>
                      </a:cubicBezTo>
                      <a:cubicBezTo>
                        <a:pt x="28300" y="39974"/>
                        <a:pt x="28300" y="42433"/>
                        <a:pt x="27234" y="44083"/>
                      </a:cubicBezTo>
                      <a:cubicBezTo>
                        <a:pt x="26168" y="45717"/>
                        <a:pt x="24432" y="46800"/>
                        <a:pt x="22833" y="47900"/>
                      </a:cubicBezTo>
                      <a:cubicBezTo>
                        <a:pt x="20684" y="49344"/>
                        <a:pt x="18672" y="50926"/>
                        <a:pt x="16781" y="52663"/>
                      </a:cubicBezTo>
                      <a:cubicBezTo>
                        <a:pt x="15973" y="53454"/>
                        <a:pt x="15113" y="54210"/>
                        <a:pt x="14236" y="54915"/>
                      </a:cubicBezTo>
                      <a:cubicBezTo>
                        <a:pt x="12023" y="56551"/>
                        <a:pt x="9242" y="57331"/>
                        <a:pt x="6483" y="57331"/>
                      </a:cubicBezTo>
                      <a:cubicBezTo>
                        <a:pt x="5878" y="57331"/>
                        <a:pt x="5274" y="57293"/>
                        <a:pt x="4677" y="57219"/>
                      </a:cubicBezTo>
                      <a:cubicBezTo>
                        <a:pt x="4208" y="57163"/>
                        <a:pt x="3731" y="57093"/>
                        <a:pt x="3257" y="57093"/>
                      </a:cubicBezTo>
                      <a:cubicBezTo>
                        <a:pt x="3001" y="57093"/>
                        <a:pt x="2746" y="57113"/>
                        <a:pt x="2493" y="57167"/>
                      </a:cubicBezTo>
                      <a:cubicBezTo>
                        <a:pt x="1599" y="57374"/>
                        <a:pt x="895" y="58027"/>
                        <a:pt x="190" y="58646"/>
                      </a:cubicBezTo>
                      <a:cubicBezTo>
                        <a:pt x="69" y="60193"/>
                        <a:pt x="18" y="61775"/>
                        <a:pt x="18" y="63357"/>
                      </a:cubicBezTo>
                      <a:cubicBezTo>
                        <a:pt x="0" y="70698"/>
                        <a:pt x="1273" y="77971"/>
                        <a:pt x="3766" y="84883"/>
                      </a:cubicBezTo>
                      <a:cubicBezTo>
                        <a:pt x="3749" y="83782"/>
                        <a:pt x="3645" y="82665"/>
                        <a:pt x="3594" y="81582"/>
                      </a:cubicBezTo>
                      <a:cubicBezTo>
                        <a:pt x="3559" y="80670"/>
                        <a:pt x="3491" y="79690"/>
                        <a:pt x="3920" y="78882"/>
                      </a:cubicBezTo>
                      <a:cubicBezTo>
                        <a:pt x="4282" y="78212"/>
                        <a:pt x="4935" y="77730"/>
                        <a:pt x="5262" y="77043"/>
                      </a:cubicBezTo>
                      <a:cubicBezTo>
                        <a:pt x="5502" y="76596"/>
                        <a:pt x="5588" y="76028"/>
                        <a:pt x="6001" y="75719"/>
                      </a:cubicBezTo>
                      <a:cubicBezTo>
                        <a:pt x="6396" y="75409"/>
                        <a:pt x="6895" y="75444"/>
                        <a:pt x="7359" y="75409"/>
                      </a:cubicBezTo>
                      <a:cubicBezTo>
                        <a:pt x="7479" y="75396"/>
                        <a:pt x="7591" y="75396"/>
                        <a:pt x="7693" y="75396"/>
                      </a:cubicBezTo>
                      <a:lnTo>
                        <a:pt x="7693" y="75396"/>
                      </a:lnTo>
                      <a:cubicBezTo>
                        <a:pt x="7998" y="75396"/>
                        <a:pt x="8214" y="75396"/>
                        <a:pt x="8305" y="75048"/>
                      </a:cubicBezTo>
                      <a:cubicBezTo>
                        <a:pt x="8629" y="75237"/>
                        <a:pt x="8981" y="75315"/>
                        <a:pt x="9343" y="75315"/>
                      </a:cubicBezTo>
                      <a:cubicBezTo>
                        <a:pt x="10169" y="75315"/>
                        <a:pt x="11048" y="74906"/>
                        <a:pt x="11778" y="74464"/>
                      </a:cubicBezTo>
                      <a:cubicBezTo>
                        <a:pt x="12675" y="73905"/>
                        <a:pt x="13672" y="73271"/>
                        <a:pt x="14695" y="73271"/>
                      </a:cubicBezTo>
                      <a:cubicBezTo>
                        <a:pt x="14868" y="73271"/>
                        <a:pt x="15042" y="73289"/>
                        <a:pt x="15216" y="73329"/>
                      </a:cubicBezTo>
                      <a:cubicBezTo>
                        <a:pt x="16385" y="73621"/>
                        <a:pt x="17090" y="74773"/>
                        <a:pt x="18088" y="75444"/>
                      </a:cubicBezTo>
                      <a:cubicBezTo>
                        <a:pt x="18896" y="76011"/>
                        <a:pt x="19893" y="76234"/>
                        <a:pt x="20770" y="76682"/>
                      </a:cubicBezTo>
                      <a:cubicBezTo>
                        <a:pt x="22231" y="77421"/>
                        <a:pt x="23314" y="78745"/>
                        <a:pt x="24690" y="79673"/>
                      </a:cubicBezTo>
                      <a:cubicBezTo>
                        <a:pt x="25137" y="79931"/>
                        <a:pt x="25567" y="80240"/>
                        <a:pt x="25979" y="80584"/>
                      </a:cubicBezTo>
                      <a:cubicBezTo>
                        <a:pt x="26340" y="80980"/>
                        <a:pt x="26650" y="81410"/>
                        <a:pt x="26908" y="81874"/>
                      </a:cubicBezTo>
                      <a:cubicBezTo>
                        <a:pt x="27664" y="83129"/>
                        <a:pt x="28507" y="84350"/>
                        <a:pt x="29401" y="85502"/>
                      </a:cubicBezTo>
                      <a:cubicBezTo>
                        <a:pt x="29951" y="86275"/>
                        <a:pt x="30587" y="86963"/>
                        <a:pt x="31309" y="87565"/>
                      </a:cubicBezTo>
                      <a:cubicBezTo>
                        <a:pt x="32220" y="88304"/>
                        <a:pt x="33286" y="88803"/>
                        <a:pt x="34301" y="89404"/>
                      </a:cubicBezTo>
                      <a:cubicBezTo>
                        <a:pt x="35298" y="90023"/>
                        <a:pt x="36261" y="90797"/>
                        <a:pt x="36725" y="91863"/>
                      </a:cubicBezTo>
                      <a:cubicBezTo>
                        <a:pt x="37206" y="92929"/>
                        <a:pt x="37052" y="94356"/>
                        <a:pt x="36123" y="95061"/>
                      </a:cubicBezTo>
                      <a:cubicBezTo>
                        <a:pt x="35023" y="95869"/>
                        <a:pt x="34971" y="97434"/>
                        <a:pt x="34507" y="98723"/>
                      </a:cubicBezTo>
                      <a:cubicBezTo>
                        <a:pt x="34060" y="99978"/>
                        <a:pt x="33286" y="101096"/>
                        <a:pt x="32289" y="101973"/>
                      </a:cubicBezTo>
                      <a:cubicBezTo>
                        <a:pt x="30106" y="103847"/>
                        <a:pt x="26908" y="104500"/>
                        <a:pt x="25257" y="106821"/>
                      </a:cubicBezTo>
                      <a:cubicBezTo>
                        <a:pt x="24569" y="107784"/>
                        <a:pt x="24208" y="108936"/>
                        <a:pt x="23589" y="109933"/>
                      </a:cubicBezTo>
                      <a:cubicBezTo>
                        <a:pt x="23211" y="110518"/>
                        <a:pt x="22747" y="111051"/>
                        <a:pt x="22214" y="111480"/>
                      </a:cubicBezTo>
                      <a:cubicBezTo>
                        <a:pt x="33646" y="121299"/>
                        <a:pt x="48232" y="126679"/>
                        <a:pt x="63302" y="126679"/>
                      </a:cubicBezTo>
                      <a:cubicBezTo>
                        <a:pt x="63326" y="126679"/>
                        <a:pt x="63350" y="126679"/>
                        <a:pt x="63374" y="126679"/>
                      </a:cubicBezTo>
                      <a:cubicBezTo>
                        <a:pt x="89800" y="126679"/>
                        <a:pt x="112443" y="110500"/>
                        <a:pt x="121934" y="87496"/>
                      </a:cubicBezTo>
                      <a:lnTo>
                        <a:pt x="121934" y="87496"/>
                      </a:lnTo>
                      <a:cubicBezTo>
                        <a:pt x="120300" y="88081"/>
                        <a:pt x="118839" y="89061"/>
                        <a:pt x="117670" y="90350"/>
                      </a:cubicBezTo>
                      <a:cubicBezTo>
                        <a:pt x="115968" y="92241"/>
                        <a:pt x="114919" y="94648"/>
                        <a:pt x="114403" y="97159"/>
                      </a:cubicBezTo>
                      <a:cubicBezTo>
                        <a:pt x="113801" y="97055"/>
                        <a:pt x="113526" y="96419"/>
                        <a:pt x="113406" y="95817"/>
                      </a:cubicBezTo>
                      <a:lnTo>
                        <a:pt x="112306" y="90109"/>
                      </a:lnTo>
                      <a:cubicBezTo>
                        <a:pt x="111859" y="87805"/>
                        <a:pt x="111394" y="85467"/>
                        <a:pt x="110277" y="83404"/>
                      </a:cubicBezTo>
                      <a:cubicBezTo>
                        <a:pt x="109967" y="82751"/>
                        <a:pt x="109503" y="82166"/>
                        <a:pt x="108919" y="81719"/>
                      </a:cubicBezTo>
                      <a:cubicBezTo>
                        <a:pt x="107853" y="80945"/>
                        <a:pt x="106426" y="80980"/>
                        <a:pt x="105136" y="80653"/>
                      </a:cubicBezTo>
                      <a:cubicBezTo>
                        <a:pt x="103486" y="80240"/>
                        <a:pt x="102041" y="79278"/>
                        <a:pt x="100614" y="78332"/>
                      </a:cubicBezTo>
                      <a:cubicBezTo>
                        <a:pt x="99376" y="77490"/>
                        <a:pt x="98087" y="76613"/>
                        <a:pt x="97176" y="75409"/>
                      </a:cubicBezTo>
                      <a:lnTo>
                        <a:pt x="97176" y="75409"/>
                      </a:lnTo>
                      <a:cubicBezTo>
                        <a:pt x="96969" y="76699"/>
                        <a:pt x="97107" y="78005"/>
                        <a:pt x="97606" y="79209"/>
                      </a:cubicBezTo>
                      <a:cubicBezTo>
                        <a:pt x="97678" y="79500"/>
                        <a:pt x="97924" y="79693"/>
                        <a:pt x="98206" y="79693"/>
                      </a:cubicBezTo>
                      <a:cubicBezTo>
                        <a:pt x="98257" y="79693"/>
                        <a:pt x="98309" y="79686"/>
                        <a:pt x="98362" y="79673"/>
                      </a:cubicBezTo>
                      <a:cubicBezTo>
                        <a:pt x="98954" y="79660"/>
                        <a:pt x="99546" y="79576"/>
                        <a:pt x="100138" y="79576"/>
                      </a:cubicBezTo>
                      <a:cubicBezTo>
                        <a:pt x="100320" y="79576"/>
                        <a:pt x="100502" y="79584"/>
                        <a:pt x="100683" y="79604"/>
                      </a:cubicBezTo>
                      <a:cubicBezTo>
                        <a:pt x="101457" y="79690"/>
                        <a:pt x="102265" y="80069"/>
                        <a:pt x="102591" y="80773"/>
                      </a:cubicBezTo>
                      <a:cubicBezTo>
                        <a:pt x="102918" y="81478"/>
                        <a:pt x="102695" y="82321"/>
                        <a:pt x="102213" y="82923"/>
                      </a:cubicBezTo>
                      <a:cubicBezTo>
                        <a:pt x="101749" y="83524"/>
                        <a:pt x="101079" y="83937"/>
                        <a:pt x="100408" y="84315"/>
                      </a:cubicBezTo>
                      <a:cubicBezTo>
                        <a:pt x="99033" y="85089"/>
                        <a:pt x="97623" y="85777"/>
                        <a:pt x="96178" y="86378"/>
                      </a:cubicBezTo>
                      <a:cubicBezTo>
                        <a:pt x="95591" y="86620"/>
                        <a:pt x="94927" y="86842"/>
                        <a:pt x="94308" y="86842"/>
                      </a:cubicBezTo>
                      <a:cubicBezTo>
                        <a:pt x="93911" y="86842"/>
                        <a:pt x="93533" y="86751"/>
                        <a:pt x="93204" y="86516"/>
                      </a:cubicBezTo>
                      <a:cubicBezTo>
                        <a:pt x="92705" y="86155"/>
                        <a:pt x="92465" y="85553"/>
                        <a:pt x="92258" y="84986"/>
                      </a:cubicBezTo>
                      <a:cubicBezTo>
                        <a:pt x="91364" y="82665"/>
                        <a:pt x="90952" y="80137"/>
                        <a:pt x="89903" y="77885"/>
                      </a:cubicBezTo>
                      <a:cubicBezTo>
                        <a:pt x="89594" y="77197"/>
                        <a:pt x="89267" y="76492"/>
                        <a:pt x="88940" y="75805"/>
                      </a:cubicBezTo>
                      <a:cubicBezTo>
                        <a:pt x="88528" y="74893"/>
                        <a:pt x="88098" y="73931"/>
                        <a:pt x="88235" y="72951"/>
                      </a:cubicBezTo>
                      <a:cubicBezTo>
                        <a:pt x="88304" y="72349"/>
                        <a:pt x="88579" y="71799"/>
                        <a:pt x="88682" y="71197"/>
                      </a:cubicBezTo>
                      <a:cubicBezTo>
                        <a:pt x="88871" y="69925"/>
                        <a:pt x="88235" y="68687"/>
                        <a:pt x="87118" y="68068"/>
                      </a:cubicBezTo>
                      <a:cubicBezTo>
                        <a:pt x="86808" y="67930"/>
                        <a:pt x="86482" y="67827"/>
                        <a:pt x="86207" y="67638"/>
                      </a:cubicBezTo>
                      <a:cubicBezTo>
                        <a:pt x="85364" y="67105"/>
                        <a:pt x="84917" y="65850"/>
                        <a:pt x="84883" y="64853"/>
                      </a:cubicBezTo>
                      <a:cubicBezTo>
                        <a:pt x="85185" y="64535"/>
                        <a:pt x="84766" y="63982"/>
                        <a:pt x="84335" y="63982"/>
                      </a:cubicBezTo>
                      <a:cubicBezTo>
                        <a:pt x="84300" y="63982"/>
                        <a:pt x="84264" y="63985"/>
                        <a:pt x="84229" y="63993"/>
                      </a:cubicBezTo>
                      <a:cubicBezTo>
                        <a:pt x="83765" y="64096"/>
                        <a:pt x="83473" y="64560"/>
                        <a:pt x="83301" y="65007"/>
                      </a:cubicBezTo>
                      <a:cubicBezTo>
                        <a:pt x="83181" y="65317"/>
                        <a:pt x="83060" y="65661"/>
                        <a:pt x="82802" y="65867"/>
                      </a:cubicBezTo>
                      <a:cubicBezTo>
                        <a:pt x="82653" y="65977"/>
                        <a:pt x="82489" y="66024"/>
                        <a:pt x="82321" y="66024"/>
                      </a:cubicBezTo>
                      <a:cubicBezTo>
                        <a:pt x="81833" y="66024"/>
                        <a:pt x="81304" y="65627"/>
                        <a:pt x="80945" y="65231"/>
                      </a:cubicBezTo>
                      <a:cubicBezTo>
                        <a:pt x="79518" y="63666"/>
                        <a:pt x="78315" y="61930"/>
                        <a:pt x="77369" y="60039"/>
                      </a:cubicBezTo>
                      <a:cubicBezTo>
                        <a:pt x="77025" y="59334"/>
                        <a:pt x="76647" y="58543"/>
                        <a:pt x="75908" y="58233"/>
                      </a:cubicBezTo>
                      <a:cubicBezTo>
                        <a:pt x="75658" y="58133"/>
                        <a:pt x="75396" y="58096"/>
                        <a:pt x="75131" y="58096"/>
                      </a:cubicBezTo>
                      <a:cubicBezTo>
                        <a:pt x="74758" y="58096"/>
                        <a:pt x="74378" y="58170"/>
                        <a:pt x="74017" y="58250"/>
                      </a:cubicBezTo>
                      <a:lnTo>
                        <a:pt x="71438" y="58818"/>
                      </a:lnTo>
                      <a:cubicBezTo>
                        <a:pt x="70079" y="59127"/>
                        <a:pt x="68670" y="59454"/>
                        <a:pt x="67604" y="60331"/>
                      </a:cubicBezTo>
                      <a:cubicBezTo>
                        <a:pt x="66881" y="60915"/>
                        <a:pt x="66349" y="61723"/>
                        <a:pt x="65712" y="62411"/>
                      </a:cubicBezTo>
                      <a:cubicBezTo>
                        <a:pt x="65101" y="63055"/>
                        <a:pt x="64299" y="63652"/>
                        <a:pt x="63414" y="63652"/>
                      </a:cubicBezTo>
                      <a:cubicBezTo>
                        <a:pt x="63378" y="63652"/>
                        <a:pt x="63342" y="63651"/>
                        <a:pt x="63305" y="63649"/>
                      </a:cubicBezTo>
                      <a:cubicBezTo>
                        <a:pt x="62600" y="63632"/>
                        <a:pt x="61947" y="63271"/>
                        <a:pt x="61345" y="62910"/>
                      </a:cubicBezTo>
                      <a:cubicBezTo>
                        <a:pt x="60812" y="62583"/>
                        <a:pt x="60228" y="62188"/>
                        <a:pt x="60159" y="61569"/>
                      </a:cubicBezTo>
                      <a:cubicBezTo>
                        <a:pt x="60073" y="60658"/>
                        <a:pt x="61191" y="60039"/>
                        <a:pt x="61294" y="59127"/>
                      </a:cubicBezTo>
                      <a:cubicBezTo>
                        <a:pt x="61311" y="58904"/>
                        <a:pt x="61259" y="58629"/>
                        <a:pt x="61397" y="58440"/>
                      </a:cubicBezTo>
                      <a:cubicBezTo>
                        <a:pt x="61521" y="58243"/>
                        <a:pt x="61745" y="58190"/>
                        <a:pt x="61986" y="58190"/>
                      </a:cubicBezTo>
                      <a:cubicBezTo>
                        <a:pt x="62146" y="58190"/>
                        <a:pt x="62312" y="58213"/>
                        <a:pt x="62463" y="58233"/>
                      </a:cubicBezTo>
                      <a:cubicBezTo>
                        <a:pt x="62720" y="58270"/>
                        <a:pt x="62990" y="58289"/>
                        <a:pt x="63264" y="58289"/>
                      </a:cubicBezTo>
                      <a:cubicBezTo>
                        <a:pt x="64271" y="58289"/>
                        <a:pt x="65332" y="58026"/>
                        <a:pt x="66022" y="57391"/>
                      </a:cubicBezTo>
                      <a:cubicBezTo>
                        <a:pt x="66125" y="56411"/>
                        <a:pt x="66211" y="55448"/>
                        <a:pt x="66280" y="54485"/>
                      </a:cubicBezTo>
                      <a:cubicBezTo>
                        <a:pt x="66349" y="53832"/>
                        <a:pt x="66452" y="53093"/>
                        <a:pt x="66985" y="52697"/>
                      </a:cubicBezTo>
                      <a:cubicBezTo>
                        <a:pt x="67380" y="52422"/>
                        <a:pt x="67913" y="52405"/>
                        <a:pt x="68360" y="52250"/>
                      </a:cubicBezTo>
                      <a:cubicBezTo>
                        <a:pt x="69581" y="51837"/>
                        <a:pt x="70269" y="50428"/>
                        <a:pt x="71506" y="50101"/>
                      </a:cubicBezTo>
                      <a:cubicBezTo>
                        <a:pt x="72297" y="49895"/>
                        <a:pt x="73363" y="50101"/>
                        <a:pt x="73759" y="49379"/>
                      </a:cubicBezTo>
                      <a:cubicBezTo>
                        <a:pt x="73879" y="49121"/>
                        <a:pt x="73913" y="48846"/>
                        <a:pt x="73896" y="48571"/>
                      </a:cubicBezTo>
                      <a:cubicBezTo>
                        <a:pt x="73879" y="47316"/>
                        <a:pt x="73707" y="46078"/>
                        <a:pt x="73363" y="44891"/>
                      </a:cubicBezTo>
                      <a:cubicBezTo>
                        <a:pt x="73243" y="44616"/>
                        <a:pt x="73209" y="44307"/>
                        <a:pt x="73243" y="44032"/>
                      </a:cubicBezTo>
                      <a:cubicBezTo>
                        <a:pt x="73346" y="43653"/>
                        <a:pt x="73673" y="43413"/>
                        <a:pt x="73982" y="43189"/>
                      </a:cubicBezTo>
                      <a:cubicBezTo>
                        <a:pt x="77833" y="40507"/>
                        <a:pt x="82115" y="38478"/>
                        <a:pt x="86636" y="37172"/>
                      </a:cubicBezTo>
                      <a:cubicBezTo>
                        <a:pt x="87465" y="36939"/>
                        <a:pt x="88319" y="36719"/>
                        <a:pt x="89176" y="36719"/>
                      </a:cubicBezTo>
                      <a:cubicBezTo>
                        <a:pt x="89332" y="36719"/>
                        <a:pt x="89489" y="36726"/>
                        <a:pt x="89645" y="36742"/>
                      </a:cubicBezTo>
                      <a:cubicBezTo>
                        <a:pt x="91038" y="36879"/>
                        <a:pt x="92723" y="37223"/>
                        <a:pt x="93703" y="38220"/>
                      </a:cubicBezTo>
                      <a:cubicBezTo>
                        <a:pt x="94766" y="39256"/>
                        <a:pt x="96182" y="39824"/>
                        <a:pt x="97636" y="39824"/>
                      </a:cubicBezTo>
                      <a:cubicBezTo>
                        <a:pt x="97969" y="39824"/>
                        <a:pt x="98304" y="39794"/>
                        <a:pt x="98637" y="39733"/>
                      </a:cubicBezTo>
                      <a:cubicBezTo>
                        <a:pt x="99153" y="39630"/>
                        <a:pt x="99669" y="39458"/>
                        <a:pt x="100202" y="39441"/>
                      </a:cubicBezTo>
                      <a:cubicBezTo>
                        <a:pt x="100631" y="39441"/>
                        <a:pt x="101044" y="39493"/>
                        <a:pt x="101474" y="39596"/>
                      </a:cubicBezTo>
                      <a:cubicBezTo>
                        <a:pt x="102075" y="39692"/>
                        <a:pt x="102675" y="39732"/>
                        <a:pt x="103276" y="39732"/>
                      </a:cubicBezTo>
                      <a:cubicBezTo>
                        <a:pt x="106733" y="39732"/>
                        <a:pt x="110195" y="38384"/>
                        <a:pt x="113690" y="38384"/>
                      </a:cubicBezTo>
                      <a:cubicBezTo>
                        <a:pt x="113847" y="38384"/>
                        <a:pt x="114005" y="38387"/>
                        <a:pt x="114162" y="38392"/>
                      </a:cubicBezTo>
                      <a:cubicBezTo>
                        <a:pt x="115016" y="38417"/>
                        <a:pt x="115869" y="38536"/>
                        <a:pt x="116711" y="38536"/>
                      </a:cubicBezTo>
                      <a:cubicBezTo>
                        <a:pt x="117056" y="38536"/>
                        <a:pt x="117399" y="38516"/>
                        <a:pt x="117739" y="38461"/>
                      </a:cubicBezTo>
                      <a:cubicBezTo>
                        <a:pt x="118667" y="38324"/>
                        <a:pt x="119527" y="37945"/>
                        <a:pt x="120386" y="37584"/>
                      </a:cubicBezTo>
                      <a:lnTo>
                        <a:pt x="121091" y="37275"/>
                      </a:lnTo>
                      <a:cubicBezTo>
                        <a:pt x="111154" y="15302"/>
                        <a:pt x="89043" y="0"/>
                        <a:pt x="6335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0" name="Google Shape;370;p38"/>
                <p:cNvSpPr/>
                <p:nvPr/>
              </p:nvSpPr>
              <p:spPr>
                <a:xfrm>
                  <a:off x="2298500" y="2056675"/>
                  <a:ext cx="702800" cy="7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2" h="29265" extrusionOk="0">
                      <a:moveTo>
                        <a:pt x="19239" y="1"/>
                      </a:moveTo>
                      <a:cubicBezTo>
                        <a:pt x="18512" y="1"/>
                        <a:pt x="17887" y="521"/>
                        <a:pt x="17538" y="1154"/>
                      </a:cubicBezTo>
                      <a:cubicBezTo>
                        <a:pt x="17176" y="1790"/>
                        <a:pt x="17056" y="2564"/>
                        <a:pt x="16953" y="3303"/>
                      </a:cubicBezTo>
                      <a:cubicBezTo>
                        <a:pt x="16781" y="4507"/>
                        <a:pt x="16592" y="5727"/>
                        <a:pt x="16420" y="6948"/>
                      </a:cubicBezTo>
                      <a:cubicBezTo>
                        <a:pt x="16265" y="8014"/>
                        <a:pt x="15990" y="9235"/>
                        <a:pt x="14993" y="9665"/>
                      </a:cubicBezTo>
                      <a:cubicBezTo>
                        <a:pt x="14783" y="9754"/>
                        <a:pt x="14571" y="9793"/>
                        <a:pt x="14359" y="9793"/>
                      </a:cubicBezTo>
                      <a:cubicBezTo>
                        <a:pt x="13425" y="9793"/>
                        <a:pt x="12493" y="9021"/>
                        <a:pt x="11778" y="8306"/>
                      </a:cubicBezTo>
                      <a:cubicBezTo>
                        <a:pt x="10265" y="6793"/>
                        <a:pt x="8769" y="5246"/>
                        <a:pt x="7634" y="3458"/>
                      </a:cubicBezTo>
                      <a:cubicBezTo>
                        <a:pt x="3267" y="11401"/>
                        <a:pt x="654" y="20204"/>
                        <a:pt x="1" y="29265"/>
                      </a:cubicBezTo>
                      <a:cubicBezTo>
                        <a:pt x="706" y="28629"/>
                        <a:pt x="1393" y="27993"/>
                        <a:pt x="2304" y="27786"/>
                      </a:cubicBezTo>
                      <a:cubicBezTo>
                        <a:pt x="2556" y="27726"/>
                        <a:pt x="2810" y="27704"/>
                        <a:pt x="3065" y="27704"/>
                      </a:cubicBezTo>
                      <a:cubicBezTo>
                        <a:pt x="3540" y="27704"/>
                        <a:pt x="4018" y="27782"/>
                        <a:pt x="4488" y="27838"/>
                      </a:cubicBezTo>
                      <a:cubicBezTo>
                        <a:pt x="5087" y="27912"/>
                        <a:pt x="5692" y="27950"/>
                        <a:pt x="6298" y="27950"/>
                      </a:cubicBezTo>
                      <a:cubicBezTo>
                        <a:pt x="9063" y="27950"/>
                        <a:pt x="11833" y="27167"/>
                        <a:pt x="14047" y="25517"/>
                      </a:cubicBezTo>
                      <a:cubicBezTo>
                        <a:pt x="14924" y="24829"/>
                        <a:pt x="15784" y="24073"/>
                        <a:pt x="16575" y="23282"/>
                      </a:cubicBezTo>
                      <a:cubicBezTo>
                        <a:pt x="18483" y="21545"/>
                        <a:pt x="20495" y="19946"/>
                        <a:pt x="22627" y="18519"/>
                      </a:cubicBezTo>
                      <a:cubicBezTo>
                        <a:pt x="24260" y="17419"/>
                        <a:pt x="25979" y="16336"/>
                        <a:pt x="27045" y="14702"/>
                      </a:cubicBezTo>
                      <a:cubicBezTo>
                        <a:pt x="28111" y="13052"/>
                        <a:pt x="28111" y="10593"/>
                        <a:pt x="27097" y="8908"/>
                      </a:cubicBezTo>
                      <a:cubicBezTo>
                        <a:pt x="25429" y="6123"/>
                        <a:pt x="23469" y="3527"/>
                        <a:pt x="21234" y="1154"/>
                      </a:cubicBezTo>
                      <a:cubicBezTo>
                        <a:pt x="20701" y="604"/>
                        <a:pt x="20082" y="19"/>
                        <a:pt x="19308" y="2"/>
                      </a:cubicBezTo>
                      <a:cubicBezTo>
                        <a:pt x="19285" y="1"/>
                        <a:pt x="19262" y="1"/>
                        <a:pt x="192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" name="Google Shape;371;p38"/>
                <p:cNvSpPr/>
                <p:nvPr/>
              </p:nvSpPr>
              <p:spPr>
                <a:xfrm>
                  <a:off x="2954850" y="1439675"/>
                  <a:ext cx="931450" cy="7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8" h="29773" extrusionOk="0">
                      <a:moveTo>
                        <a:pt x="18356" y="1"/>
                      </a:moveTo>
                      <a:cubicBezTo>
                        <a:pt x="16266" y="1"/>
                        <a:pt x="14163" y="288"/>
                        <a:pt x="12070" y="354"/>
                      </a:cubicBezTo>
                      <a:cubicBezTo>
                        <a:pt x="7806" y="2176"/>
                        <a:pt x="3766" y="4463"/>
                        <a:pt x="0" y="7162"/>
                      </a:cubicBezTo>
                      <a:cubicBezTo>
                        <a:pt x="2150" y="7695"/>
                        <a:pt x="4385" y="8297"/>
                        <a:pt x="6035" y="9776"/>
                      </a:cubicBezTo>
                      <a:cubicBezTo>
                        <a:pt x="7548" y="11117"/>
                        <a:pt x="8425" y="13060"/>
                        <a:pt x="8820" y="15037"/>
                      </a:cubicBezTo>
                      <a:cubicBezTo>
                        <a:pt x="9233" y="16997"/>
                        <a:pt x="9371" y="18974"/>
                        <a:pt x="9611" y="20986"/>
                      </a:cubicBezTo>
                      <a:cubicBezTo>
                        <a:pt x="9800" y="22688"/>
                        <a:pt x="10007" y="24390"/>
                        <a:pt x="10213" y="26109"/>
                      </a:cubicBezTo>
                      <a:cubicBezTo>
                        <a:pt x="10230" y="26952"/>
                        <a:pt x="10557" y="27760"/>
                        <a:pt x="11124" y="28396"/>
                      </a:cubicBezTo>
                      <a:cubicBezTo>
                        <a:pt x="11612" y="29051"/>
                        <a:pt x="12231" y="29773"/>
                        <a:pt x="13029" y="29773"/>
                      </a:cubicBezTo>
                      <a:cubicBezTo>
                        <a:pt x="13047" y="29773"/>
                        <a:pt x="13066" y="29772"/>
                        <a:pt x="13084" y="29771"/>
                      </a:cubicBezTo>
                      <a:cubicBezTo>
                        <a:pt x="13806" y="29737"/>
                        <a:pt x="14339" y="29135"/>
                        <a:pt x="14786" y="28585"/>
                      </a:cubicBezTo>
                      <a:lnTo>
                        <a:pt x="16317" y="26745"/>
                      </a:lnTo>
                      <a:cubicBezTo>
                        <a:pt x="16798" y="26109"/>
                        <a:pt x="17348" y="25542"/>
                        <a:pt x="17967" y="25043"/>
                      </a:cubicBezTo>
                      <a:cubicBezTo>
                        <a:pt x="18550" y="24629"/>
                        <a:pt x="19255" y="24270"/>
                        <a:pt x="19949" y="24270"/>
                      </a:cubicBezTo>
                      <a:cubicBezTo>
                        <a:pt x="20034" y="24270"/>
                        <a:pt x="20118" y="24276"/>
                        <a:pt x="20202" y="24287"/>
                      </a:cubicBezTo>
                      <a:cubicBezTo>
                        <a:pt x="21939" y="24184"/>
                        <a:pt x="23658" y="23908"/>
                        <a:pt x="25326" y="23461"/>
                      </a:cubicBezTo>
                      <a:cubicBezTo>
                        <a:pt x="26598" y="23118"/>
                        <a:pt x="27888" y="22636"/>
                        <a:pt x="28747" y="21656"/>
                      </a:cubicBezTo>
                      <a:cubicBezTo>
                        <a:pt x="29676" y="20590"/>
                        <a:pt x="29951" y="19112"/>
                        <a:pt x="30329" y="17736"/>
                      </a:cubicBezTo>
                      <a:cubicBezTo>
                        <a:pt x="31154" y="14676"/>
                        <a:pt x="31945" y="11031"/>
                        <a:pt x="34524" y="9191"/>
                      </a:cubicBezTo>
                      <a:cubicBezTo>
                        <a:pt x="35057" y="8796"/>
                        <a:pt x="35693" y="8555"/>
                        <a:pt x="36243" y="8177"/>
                      </a:cubicBezTo>
                      <a:cubicBezTo>
                        <a:pt x="36776" y="7781"/>
                        <a:pt x="37258" y="7180"/>
                        <a:pt x="37189" y="6509"/>
                      </a:cubicBezTo>
                      <a:cubicBezTo>
                        <a:pt x="37086" y="5563"/>
                        <a:pt x="36037" y="5065"/>
                        <a:pt x="35143" y="4755"/>
                      </a:cubicBezTo>
                      <a:cubicBezTo>
                        <a:pt x="32461" y="3793"/>
                        <a:pt x="29762" y="2847"/>
                        <a:pt x="27079" y="1901"/>
                      </a:cubicBezTo>
                      <a:cubicBezTo>
                        <a:pt x="24862" y="1110"/>
                        <a:pt x="22609" y="337"/>
                        <a:pt x="20271" y="96"/>
                      </a:cubicBezTo>
                      <a:cubicBezTo>
                        <a:pt x="19634" y="27"/>
                        <a:pt x="18996" y="1"/>
                        <a:pt x="183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38"/>
                <p:cNvSpPr/>
                <p:nvPr/>
              </p:nvSpPr>
              <p:spPr>
                <a:xfrm>
                  <a:off x="3796025" y="2239675"/>
                  <a:ext cx="1712025" cy="15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1" h="60424" extrusionOk="0">
                      <a:moveTo>
                        <a:pt x="29086" y="0"/>
                      </a:moveTo>
                      <a:cubicBezTo>
                        <a:pt x="28229" y="0"/>
                        <a:pt x="27375" y="221"/>
                        <a:pt x="26546" y="453"/>
                      </a:cubicBezTo>
                      <a:cubicBezTo>
                        <a:pt x="22025" y="1743"/>
                        <a:pt x="17761" y="3789"/>
                        <a:pt x="13892" y="6471"/>
                      </a:cubicBezTo>
                      <a:cubicBezTo>
                        <a:pt x="13583" y="6677"/>
                        <a:pt x="13256" y="6935"/>
                        <a:pt x="13170" y="7296"/>
                      </a:cubicBezTo>
                      <a:cubicBezTo>
                        <a:pt x="13136" y="7589"/>
                        <a:pt x="13170" y="7881"/>
                        <a:pt x="13273" y="8156"/>
                      </a:cubicBezTo>
                      <a:cubicBezTo>
                        <a:pt x="13617" y="9360"/>
                        <a:pt x="13806" y="10597"/>
                        <a:pt x="13806" y="11853"/>
                      </a:cubicBezTo>
                      <a:cubicBezTo>
                        <a:pt x="13841" y="12128"/>
                        <a:pt x="13789" y="12403"/>
                        <a:pt x="13669" y="12643"/>
                      </a:cubicBezTo>
                      <a:cubicBezTo>
                        <a:pt x="13273" y="13366"/>
                        <a:pt x="12225" y="13176"/>
                        <a:pt x="11434" y="13383"/>
                      </a:cubicBezTo>
                      <a:cubicBezTo>
                        <a:pt x="10179" y="13692"/>
                        <a:pt x="9491" y="15119"/>
                        <a:pt x="8287" y="15532"/>
                      </a:cubicBezTo>
                      <a:cubicBezTo>
                        <a:pt x="7823" y="15687"/>
                        <a:pt x="7307" y="15687"/>
                        <a:pt x="6912" y="15979"/>
                      </a:cubicBezTo>
                      <a:cubicBezTo>
                        <a:pt x="6362" y="16357"/>
                        <a:pt x="6259" y="17096"/>
                        <a:pt x="6207" y="17750"/>
                      </a:cubicBezTo>
                      <a:cubicBezTo>
                        <a:pt x="6121" y="18713"/>
                        <a:pt x="6035" y="19693"/>
                        <a:pt x="5949" y="20655"/>
                      </a:cubicBezTo>
                      <a:cubicBezTo>
                        <a:pt x="5245" y="21305"/>
                        <a:pt x="4179" y="21571"/>
                        <a:pt x="3179" y="21571"/>
                      </a:cubicBezTo>
                      <a:cubicBezTo>
                        <a:pt x="2908" y="21571"/>
                        <a:pt x="2643" y="21552"/>
                        <a:pt x="2390" y="21515"/>
                      </a:cubicBezTo>
                      <a:cubicBezTo>
                        <a:pt x="2232" y="21486"/>
                        <a:pt x="2057" y="21458"/>
                        <a:pt x="1889" y="21458"/>
                      </a:cubicBezTo>
                      <a:cubicBezTo>
                        <a:pt x="1655" y="21458"/>
                        <a:pt x="1437" y="21514"/>
                        <a:pt x="1307" y="21704"/>
                      </a:cubicBezTo>
                      <a:cubicBezTo>
                        <a:pt x="1187" y="21911"/>
                        <a:pt x="1221" y="22168"/>
                        <a:pt x="1204" y="22409"/>
                      </a:cubicBezTo>
                      <a:cubicBezTo>
                        <a:pt x="1118" y="23303"/>
                        <a:pt x="0" y="23922"/>
                        <a:pt x="86" y="24833"/>
                      </a:cubicBezTo>
                      <a:cubicBezTo>
                        <a:pt x="138" y="25452"/>
                        <a:pt x="722" y="25865"/>
                        <a:pt x="1273" y="26174"/>
                      </a:cubicBezTo>
                      <a:cubicBezTo>
                        <a:pt x="1874" y="26535"/>
                        <a:pt x="2510" y="26914"/>
                        <a:pt x="3215" y="26931"/>
                      </a:cubicBezTo>
                      <a:cubicBezTo>
                        <a:pt x="3229" y="26931"/>
                        <a:pt x="3242" y="26931"/>
                        <a:pt x="3255" y="26931"/>
                      </a:cubicBezTo>
                      <a:cubicBezTo>
                        <a:pt x="4168" y="26931"/>
                        <a:pt x="5013" y="26354"/>
                        <a:pt x="5640" y="25676"/>
                      </a:cubicBezTo>
                      <a:cubicBezTo>
                        <a:pt x="6276" y="24988"/>
                        <a:pt x="6791" y="24197"/>
                        <a:pt x="7514" y="23595"/>
                      </a:cubicBezTo>
                      <a:cubicBezTo>
                        <a:pt x="8597" y="22719"/>
                        <a:pt x="10007" y="22409"/>
                        <a:pt x="11365" y="22100"/>
                      </a:cubicBezTo>
                      <a:lnTo>
                        <a:pt x="13944" y="21532"/>
                      </a:lnTo>
                      <a:cubicBezTo>
                        <a:pt x="14317" y="21449"/>
                        <a:pt x="14709" y="21366"/>
                        <a:pt x="15090" y="21366"/>
                      </a:cubicBezTo>
                      <a:cubicBezTo>
                        <a:pt x="15340" y="21366"/>
                        <a:pt x="15586" y="21402"/>
                        <a:pt x="15818" y="21498"/>
                      </a:cubicBezTo>
                      <a:cubicBezTo>
                        <a:pt x="16557" y="21807"/>
                        <a:pt x="16935" y="22598"/>
                        <a:pt x="17296" y="23320"/>
                      </a:cubicBezTo>
                      <a:cubicBezTo>
                        <a:pt x="18242" y="25212"/>
                        <a:pt x="19446" y="26948"/>
                        <a:pt x="20873" y="28495"/>
                      </a:cubicBezTo>
                      <a:cubicBezTo>
                        <a:pt x="21234" y="28896"/>
                        <a:pt x="21770" y="29296"/>
                        <a:pt x="22255" y="29296"/>
                      </a:cubicBezTo>
                      <a:cubicBezTo>
                        <a:pt x="22416" y="29296"/>
                        <a:pt x="22571" y="29252"/>
                        <a:pt x="22712" y="29149"/>
                      </a:cubicBezTo>
                      <a:cubicBezTo>
                        <a:pt x="22987" y="28943"/>
                        <a:pt x="23091" y="28599"/>
                        <a:pt x="23211" y="28289"/>
                      </a:cubicBezTo>
                      <a:cubicBezTo>
                        <a:pt x="23383" y="27825"/>
                        <a:pt x="23675" y="27361"/>
                        <a:pt x="24139" y="27258"/>
                      </a:cubicBezTo>
                      <a:cubicBezTo>
                        <a:pt x="24170" y="27252"/>
                        <a:pt x="24201" y="27249"/>
                        <a:pt x="24232" y="27249"/>
                      </a:cubicBezTo>
                      <a:cubicBezTo>
                        <a:pt x="24683" y="27249"/>
                        <a:pt x="25115" y="27811"/>
                        <a:pt x="24793" y="28117"/>
                      </a:cubicBezTo>
                      <a:cubicBezTo>
                        <a:pt x="24827" y="29114"/>
                        <a:pt x="25291" y="30370"/>
                        <a:pt x="26117" y="30920"/>
                      </a:cubicBezTo>
                      <a:cubicBezTo>
                        <a:pt x="26409" y="31092"/>
                        <a:pt x="26735" y="31195"/>
                        <a:pt x="27028" y="31350"/>
                      </a:cubicBezTo>
                      <a:cubicBezTo>
                        <a:pt x="28145" y="31951"/>
                        <a:pt x="28781" y="33206"/>
                        <a:pt x="28592" y="34462"/>
                      </a:cubicBezTo>
                      <a:cubicBezTo>
                        <a:pt x="28506" y="35063"/>
                        <a:pt x="28214" y="35613"/>
                        <a:pt x="28145" y="36215"/>
                      </a:cubicBezTo>
                      <a:cubicBezTo>
                        <a:pt x="28025" y="37212"/>
                        <a:pt x="28455" y="38175"/>
                        <a:pt x="28867" y="39069"/>
                      </a:cubicBezTo>
                      <a:cubicBezTo>
                        <a:pt x="29177" y="39774"/>
                        <a:pt x="29504" y="40462"/>
                        <a:pt x="29830" y="41150"/>
                      </a:cubicBezTo>
                      <a:cubicBezTo>
                        <a:pt x="30862" y="43402"/>
                        <a:pt x="31292" y="45947"/>
                        <a:pt x="32168" y="48250"/>
                      </a:cubicBezTo>
                      <a:cubicBezTo>
                        <a:pt x="32392" y="48818"/>
                        <a:pt x="32633" y="49420"/>
                        <a:pt x="33131" y="49781"/>
                      </a:cubicBezTo>
                      <a:cubicBezTo>
                        <a:pt x="33464" y="50018"/>
                        <a:pt x="33847" y="50111"/>
                        <a:pt x="34248" y="50111"/>
                      </a:cubicBezTo>
                      <a:cubicBezTo>
                        <a:pt x="34862" y="50111"/>
                        <a:pt x="35516" y="49893"/>
                        <a:pt x="36088" y="49643"/>
                      </a:cubicBezTo>
                      <a:cubicBezTo>
                        <a:pt x="37550" y="49041"/>
                        <a:pt x="38960" y="48354"/>
                        <a:pt x="40318" y="47597"/>
                      </a:cubicBezTo>
                      <a:cubicBezTo>
                        <a:pt x="40989" y="47219"/>
                        <a:pt x="41676" y="46806"/>
                        <a:pt x="42140" y="46204"/>
                      </a:cubicBezTo>
                      <a:cubicBezTo>
                        <a:pt x="42605" y="45585"/>
                        <a:pt x="42828" y="44726"/>
                        <a:pt x="42501" y="44038"/>
                      </a:cubicBezTo>
                      <a:cubicBezTo>
                        <a:pt x="42192" y="43333"/>
                        <a:pt x="41384" y="42955"/>
                        <a:pt x="40610" y="42869"/>
                      </a:cubicBezTo>
                      <a:cubicBezTo>
                        <a:pt x="40431" y="42849"/>
                        <a:pt x="40252" y="42841"/>
                        <a:pt x="40073" y="42841"/>
                      </a:cubicBezTo>
                      <a:cubicBezTo>
                        <a:pt x="39478" y="42841"/>
                        <a:pt x="38884" y="42929"/>
                        <a:pt x="38289" y="42955"/>
                      </a:cubicBezTo>
                      <a:cubicBezTo>
                        <a:pt x="38245" y="42964"/>
                        <a:pt x="38200" y="42968"/>
                        <a:pt x="38157" y="42968"/>
                      </a:cubicBezTo>
                      <a:cubicBezTo>
                        <a:pt x="37861" y="42968"/>
                        <a:pt x="37593" y="42773"/>
                        <a:pt x="37533" y="42474"/>
                      </a:cubicBezTo>
                      <a:cubicBezTo>
                        <a:pt x="37034" y="41287"/>
                        <a:pt x="36879" y="39963"/>
                        <a:pt x="37103" y="38691"/>
                      </a:cubicBezTo>
                      <a:lnTo>
                        <a:pt x="37103" y="38691"/>
                      </a:lnTo>
                      <a:cubicBezTo>
                        <a:pt x="38014" y="39877"/>
                        <a:pt x="39286" y="40754"/>
                        <a:pt x="40541" y="41597"/>
                      </a:cubicBezTo>
                      <a:cubicBezTo>
                        <a:pt x="41934" y="42542"/>
                        <a:pt x="43396" y="43522"/>
                        <a:pt x="45046" y="43918"/>
                      </a:cubicBezTo>
                      <a:cubicBezTo>
                        <a:pt x="46336" y="44227"/>
                        <a:pt x="47763" y="44210"/>
                        <a:pt x="48846" y="45001"/>
                      </a:cubicBezTo>
                      <a:cubicBezTo>
                        <a:pt x="49413" y="45448"/>
                        <a:pt x="49877" y="46015"/>
                        <a:pt x="50204" y="46669"/>
                      </a:cubicBezTo>
                      <a:cubicBezTo>
                        <a:pt x="51322" y="48732"/>
                        <a:pt x="51769" y="51087"/>
                        <a:pt x="52216" y="53391"/>
                      </a:cubicBezTo>
                      <a:lnTo>
                        <a:pt x="53316" y="59082"/>
                      </a:lnTo>
                      <a:cubicBezTo>
                        <a:pt x="53436" y="59684"/>
                        <a:pt x="53711" y="60337"/>
                        <a:pt x="54313" y="60423"/>
                      </a:cubicBezTo>
                      <a:cubicBezTo>
                        <a:pt x="54846" y="57930"/>
                        <a:pt x="55895" y="55523"/>
                        <a:pt x="57597" y="53632"/>
                      </a:cubicBezTo>
                      <a:cubicBezTo>
                        <a:pt x="58749" y="52342"/>
                        <a:pt x="60210" y="51380"/>
                        <a:pt x="61844" y="50812"/>
                      </a:cubicBezTo>
                      <a:cubicBezTo>
                        <a:pt x="68480" y="34651"/>
                        <a:pt x="68171" y="16477"/>
                        <a:pt x="61001" y="557"/>
                      </a:cubicBezTo>
                      <a:lnTo>
                        <a:pt x="60296" y="849"/>
                      </a:lnTo>
                      <a:cubicBezTo>
                        <a:pt x="59454" y="1227"/>
                        <a:pt x="58577" y="1588"/>
                        <a:pt x="57666" y="1743"/>
                      </a:cubicBezTo>
                      <a:cubicBezTo>
                        <a:pt x="57329" y="1792"/>
                        <a:pt x="56990" y="1810"/>
                        <a:pt x="56651" y="1810"/>
                      </a:cubicBezTo>
                      <a:cubicBezTo>
                        <a:pt x="55797" y="1810"/>
                        <a:pt x="54939" y="1694"/>
                        <a:pt x="54090" y="1657"/>
                      </a:cubicBezTo>
                      <a:cubicBezTo>
                        <a:pt x="53949" y="1652"/>
                        <a:pt x="53808" y="1650"/>
                        <a:pt x="53668" y="1650"/>
                      </a:cubicBezTo>
                      <a:cubicBezTo>
                        <a:pt x="50168" y="1650"/>
                        <a:pt x="46690" y="3003"/>
                        <a:pt x="43226" y="3003"/>
                      </a:cubicBezTo>
                      <a:cubicBezTo>
                        <a:pt x="42611" y="3003"/>
                        <a:pt x="41997" y="2961"/>
                        <a:pt x="41384" y="2861"/>
                      </a:cubicBezTo>
                      <a:cubicBezTo>
                        <a:pt x="40971" y="2775"/>
                        <a:pt x="40541" y="2723"/>
                        <a:pt x="40112" y="2706"/>
                      </a:cubicBezTo>
                      <a:cubicBezTo>
                        <a:pt x="39579" y="2723"/>
                        <a:pt x="39080" y="2895"/>
                        <a:pt x="38564" y="2998"/>
                      </a:cubicBezTo>
                      <a:cubicBezTo>
                        <a:pt x="38217" y="3064"/>
                        <a:pt x="37868" y="3097"/>
                        <a:pt x="37522" y="3097"/>
                      </a:cubicBezTo>
                      <a:cubicBezTo>
                        <a:pt x="36070" y="3097"/>
                        <a:pt x="34668" y="2526"/>
                        <a:pt x="33613" y="1485"/>
                      </a:cubicBezTo>
                      <a:cubicBezTo>
                        <a:pt x="32633" y="505"/>
                        <a:pt x="30948" y="144"/>
                        <a:pt x="29555" y="24"/>
                      </a:cubicBezTo>
                      <a:cubicBezTo>
                        <a:pt x="29399" y="8"/>
                        <a:pt x="29242" y="0"/>
                        <a:pt x="290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38"/>
                <p:cNvSpPr/>
                <p:nvPr/>
              </p:nvSpPr>
              <p:spPr>
                <a:xfrm>
                  <a:off x="3615925" y="2936675"/>
                  <a:ext cx="1001525" cy="13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61" h="55484" extrusionOk="0">
                      <a:moveTo>
                        <a:pt x="14043" y="1"/>
                      </a:moveTo>
                      <a:cubicBezTo>
                        <a:pt x="13527" y="1"/>
                        <a:pt x="12998" y="74"/>
                        <a:pt x="12483" y="151"/>
                      </a:cubicBezTo>
                      <a:cubicBezTo>
                        <a:pt x="11417" y="323"/>
                        <a:pt x="10299" y="495"/>
                        <a:pt x="9302" y="942"/>
                      </a:cubicBezTo>
                      <a:cubicBezTo>
                        <a:pt x="8012" y="1527"/>
                        <a:pt x="6981" y="2558"/>
                        <a:pt x="5984" y="3573"/>
                      </a:cubicBezTo>
                      <a:lnTo>
                        <a:pt x="2167" y="7390"/>
                      </a:lnTo>
                      <a:cubicBezTo>
                        <a:pt x="1496" y="8060"/>
                        <a:pt x="826" y="8731"/>
                        <a:pt x="465" y="9590"/>
                      </a:cubicBezTo>
                      <a:cubicBezTo>
                        <a:pt x="69" y="10484"/>
                        <a:pt x="52" y="11499"/>
                        <a:pt x="35" y="12462"/>
                      </a:cubicBezTo>
                      <a:cubicBezTo>
                        <a:pt x="18" y="14043"/>
                        <a:pt x="0" y="15659"/>
                        <a:pt x="499" y="17172"/>
                      </a:cubicBezTo>
                      <a:cubicBezTo>
                        <a:pt x="1066" y="18892"/>
                        <a:pt x="2253" y="20336"/>
                        <a:pt x="3576" y="21574"/>
                      </a:cubicBezTo>
                      <a:cubicBezTo>
                        <a:pt x="3731" y="22365"/>
                        <a:pt x="4367" y="22984"/>
                        <a:pt x="5175" y="23121"/>
                      </a:cubicBezTo>
                      <a:cubicBezTo>
                        <a:pt x="5390" y="23159"/>
                        <a:pt x="5606" y="23173"/>
                        <a:pt x="5822" y="23173"/>
                      </a:cubicBezTo>
                      <a:cubicBezTo>
                        <a:pt x="6404" y="23173"/>
                        <a:pt x="6989" y="23068"/>
                        <a:pt x="7565" y="23018"/>
                      </a:cubicBezTo>
                      <a:cubicBezTo>
                        <a:pt x="7870" y="22993"/>
                        <a:pt x="8175" y="22981"/>
                        <a:pt x="8479" y="22981"/>
                      </a:cubicBezTo>
                      <a:cubicBezTo>
                        <a:pt x="10062" y="22981"/>
                        <a:pt x="11625" y="23318"/>
                        <a:pt x="13067" y="23981"/>
                      </a:cubicBezTo>
                      <a:cubicBezTo>
                        <a:pt x="13411" y="24119"/>
                        <a:pt x="13720" y="24342"/>
                        <a:pt x="13944" y="24634"/>
                      </a:cubicBezTo>
                      <a:cubicBezTo>
                        <a:pt x="14116" y="24944"/>
                        <a:pt x="14202" y="25270"/>
                        <a:pt x="14236" y="25614"/>
                      </a:cubicBezTo>
                      <a:cubicBezTo>
                        <a:pt x="14597" y="27901"/>
                        <a:pt x="15491" y="30085"/>
                        <a:pt x="16041" y="32337"/>
                      </a:cubicBezTo>
                      <a:cubicBezTo>
                        <a:pt x="16592" y="34589"/>
                        <a:pt x="16798" y="37065"/>
                        <a:pt x="15784" y="39145"/>
                      </a:cubicBezTo>
                      <a:cubicBezTo>
                        <a:pt x="13961" y="42876"/>
                        <a:pt x="15887" y="47398"/>
                        <a:pt x="16643" y="51473"/>
                      </a:cubicBezTo>
                      <a:cubicBezTo>
                        <a:pt x="16901" y="52865"/>
                        <a:pt x="17279" y="54430"/>
                        <a:pt x="18500" y="55135"/>
                      </a:cubicBezTo>
                      <a:cubicBezTo>
                        <a:pt x="18935" y="55381"/>
                        <a:pt x="19401" y="55483"/>
                        <a:pt x="19878" y="55483"/>
                      </a:cubicBezTo>
                      <a:cubicBezTo>
                        <a:pt x="21005" y="55483"/>
                        <a:pt x="22197" y="54913"/>
                        <a:pt x="23211" y="54310"/>
                      </a:cubicBezTo>
                      <a:cubicBezTo>
                        <a:pt x="25326" y="53072"/>
                        <a:pt x="27458" y="51593"/>
                        <a:pt x="28472" y="49375"/>
                      </a:cubicBezTo>
                      <a:cubicBezTo>
                        <a:pt x="29005" y="48189"/>
                        <a:pt x="29194" y="46831"/>
                        <a:pt x="29985" y="45816"/>
                      </a:cubicBezTo>
                      <a:cubicBezTo>
                        <a:pt x="31206" y="44252"/>
                        <a:pt x="33544" y="43839"/>
                        <a:pt x="34662" y="42206"/>
                      </a:cubicBezTo>
                      <a:cubicBezTo>
                        <a:pt x="36209" y="39885"/>
                        <a:pt x="34541" y="36429"/>
                        <a:pt x="36071" y="34108"/>
                      </a:cubicBezTo>
                      <a:cubicBezTo>
                        <a:pt x="36828" y="32956"/>
                        <a:pt x="38221" y="32337"/>
                        <a:pt x="38925" y="31168"/>
                      </a:cubicBezTo>
                      <a:cubicBezTo>
                        <a:pt x="39390" y="30428"/>
                        <a:pt x="39682" y="29603"/>
                        <a:pt x="39802" y="28743"/>
                      </a:cubicBezTo>
                      <a:cubicBezTo>
                        <a:pt x="39923" y="27557"/>
                        <a:pt x="40060" y="26354"/>
                        <a:pt x="39699" y="25236"/>
                      </a:cubicBezTo>
                      <a:cubicBezTo>
                        <a:pt x="39441" y="24411"/>
                        <a:pt x="38943" y="23706"/>
                        <a:pt x="38478" y="23001"/>
                      </a:cubicBezTo>
                      <a:cubicBezTo>
                        <a:pt x="36209" y="19545"/>
                        <a:pt x="34541" y="15505"/>
                        <a:pt x="34919" y="11396"/>
                      </a:cubicBezTo>
                      <a:cubicBezTo>
                        <a:pt x="35005" y="10484"/>
                        <a:pt x="35160" y="9470"/>
                        <a:pt x="34644" y="8696"/>
                      </a:cubicBezTo>
                      <a:cubicBezTo>
                        <a:pt x="34232" y="8112"/>
                        <a:pt x="33510" y="7819"/>
                        <a:pt x="32822" y="7613"/>
                      </a:cubicBezTo>
                      <a:cubicBezTo>
                        <a:pt x="30387" y="6849"/>
                        <a:pt x="27848" y="6454"/>
                        <a:pt x="25303" y="6454"/>
                      </a:cubicBezTo>
                      <a:cubicBezTo>
                        <a:pt x="25098" y="6454"/>
                        <a:pt x="24894" y="6456"/>
                        <a:pt x="24690" y="6461"/>
                      </a:cubicBezTo>
                      <a:cubicBezTo>
                        <a:pt x="23899" y="5997"/>
                        <a:pt x="23366" y="5945"/>
                        <a:pt x="22575" y="5481"/>
                      </a:cubicBezTo>
                      <a:cubicBezTo>
                        <a:pt x="22394" y="5557"/>
                        <a:pt x="22211" y="5591"/>
                        <a:pt x="22029" y="5591"/>
                      </a:cubicBezTo>
                      <a:cubicBezTo>
                        <a:pt x="21223" y="5591"/>
                        <a:pt x="20424" y="4929"/>
                        <a:pt x="19807" y="4312"/>
                      </a:cubicBezTo>
                      <a:lnTo>
                        <a:pt x="16918" y="1406"/>
                      </a:lnTo>
                      <a:cubicBezTo>
                        <a:pt x="16523" y="959"/>
                        <a:pt x="16059" y="581"/>
                        <a:pt x="15526" y="289"/>
                      </a:cubicBezTo>
                      <a:cubicBezTo>
                        <a:pt x="15061" y="74"/>
                        <a:pt x="14559" y="1"/>
                        <a:pt x="140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38"/>
                <p:cNvSpPr/>
                <p:nvPr/>
              </p:nvSpPr>
              <p:spPr>
                <a:xfrm>
                  <a:off x="2381025" y="3154200"/>
                  <a:ext cx="842050" cy="9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82" h="38199" extrusionOk="0">
                      <a:moveTo>
                        <a:pt x="11170" y="0"/>
                      </a:moveTo>
                      <a:cubicBezTo>
                        <a:pt x="10153" y="0"/>
                        <a:pt x="9162" y="641"/>
                        <a:pt x="8271" y="1182"/>
                      </a:cubicBezTo>
                      <a:cubicBezTo>
                        <a:pt x="7533" y="1633"/>
                        <a:pt x="6673" y="2044"/>
                        <a:pt x="5860" y="2044"/>
                      </a:cubicBezTo>
                      <a:cubicBezTo>
                        <a:pt x="5497" y="2044"/>
                        <a:pt x="5144" y="1962"/>
                        <a:pt x="4815" y="1766"/>
                      </a:cubicBezTo>
                      <a:cubicBezTo>
                        <a:pt x="4731" y="2076"/>
                        <a:pt x="4540" y="2105"/>
                        <a:pt x="4276" y="2105"/>
                      </a:cubicBezTo>
                      <a:cubicBezTo>
                        <a:pt x="4216" y="2105"/>
                        <a:pt x="4152" y="2104"/>
                        <a:pt x="4085" y="2104"/>
                      </a:cubicBezTo>
                      <a:cubicBezTo>
                        <a:pt x="4022" y="2104"/>
                        <a:pt x="3955" y="2105"/>
                        <a:pt x="3886" y="2110"/>
                      </a:cubicBezTo>
                      <a:cubicBezTo>
                        <a:pt x="3405" y="2162"/>
                        <a:pt x="2889" y="2144"/>
                        <a:pt x="2511" y="2437"/>
                      </a:cubicBezTo>
                      <a:cubicBezTo>
                        <a:pt x="2133" y="2729"/>
                        <a:pt x="2012" y="3296"/>
                        <a:pt x="1772" y="3761"/>
                      </a:cubicBezTo>
                      <a:cubicBezTo>
                        <a:pt x="1445" y="4448"/>
                        <a:pt x="792" y="4913"/>
                        <a:pt x="430" y="5600"/>
                      </a:cubicBezTo>
                      <a:cubicBezTo>
                        <a:pt x="1" y="6408"/>
                        <a:pt x="69" y="7388"/>
                        <a:pt x="104" y="8300"/>
                      </a:cubicBezTo>
                      <a:cubicBezTo>
                        <a:pt x="155" y="9366"/>
                        <a:pt x="259" y="10483"/>
                        <a:pt x="276" y="11583"/>
                      </a:cubicBezTo>
                      <a:cubicBezTo>
                        <a:pt x="4024" y="21899"/>
                        <a:pt x="10368" y="31080"/>
                        <a:pt x="18707" y="38198"/>
                      </a:cubicBezTo>
                      <a:cubicBezTo>
                        <a:pt x="19240" y="37769"/>
                        <a:pt x="19704" y="37253"/>
                        <a:pt x="20082" y="36668"/>
                      </a:cubicBezTo>
                      <a:cubicBezTo>
                        <a:pt x="20701" y="35671"/>
                        <a:pt x="21062" y="34519"/>
                        <a:pt x="21750" y="33556"/>
                      </a:cubicBezTo>
                      <a:cubicBezTo>
                        <a:pt x="23418" y="31218"/>
                        <a:pt x="26598" y="30565"/>
                        <a:pt x="28782" y="28691"/>
                      </a:cubicBezTo>
                      <a:cubicBezTo>
                        <a:pt x="29779" y="27831"/>
                        <a:pt x="30553" y="26713"/>
                        <a:pt x="31000" y="25458"/>
                      </a:cubicBezTo>
                      <a:cubicBezTo>
                        <a:pt x="31447" y="24169"/>
                        <a:pt x="31516" y="22604"/>
                        <a:pt x="32599" y="21779"/>
                      </a:cubicBezTo>
                      <a:cubicBezTo>
                        <a:pt x="33544" y="21074"/>
                        <a:pt x="33682" y="19647"/>
                        <a:pt x="33218" y="18581"/>
                      </a:cubicBezTo>
                      <a:cubicBezTo>
                        <a:pt x="32736" y="17515"/>
                        <a:pt x="31773" y="16741"/>
                        <a:pt x="30776" y="16140"/>
                      </a:cubicBezTo>
                      <a:cubicBezTo>
                        <a:pt x="29779" y="15538"/>
                        <a:pt x="28713" y="15039"/>
                        <a:pt x="27802" y="14300"/>
                      </a:cubicBezTo>
                      <a:cubicBezTo>
                        <a:pt x="27080" y="13681"/>
                        <a:pt x="26444" y="12993"/>
                        <a:pt x="25893" y="12237"/>
                      </a:cubicBezTo>
                      <a:cubicBezTo>
                        <a:pt x="24982" y="11068"/>
                        <a:pt x="24157" y="9864"/>
                        <a:pt x="23400" y="8609"/>
                      </a:cubicBezTo>
                      <a:cubicBezTo>
                        <a:pt x="23143" y="8128"/>
                        <a:pt x="22816" y="7698"/>
                        <a:pt x="22455" y="7320"/>
                      </a:cubicBezTo>
                      <a:cubicBezTo>
                        <a:pt x="22059" y="6976"/>
                        <a:pt x="21630" y="6666"/>
                        <a:pt x="21165" y="6391"/>
                      </a:cubicBezTo>
                      <a:cubicBezTo>
                        <a:pt x="19807" y="5480"/>
                        <a:pt x="18724" y="4156"/>
                        <a:pt x="17245" y="3400"/>
                      </a:cubicBezTo>
                      <a:cubicBezTo>
                        <a:pt x="16368" y="2952"/>
                        <a:pt x="15388" y="2729"/>
                        <a:pt x="14563" y="2179"/>
                      </a:cubicBezTo>
                      <a:cubicBezTo>
                        <a:pt x="13583" y="1491"/>
                        <a:pt x="12861" y="339"/>
                        <a:pt x="11709" y="64"/>
                      </a:cubicBezTo>
                      <a:cubicBezTo>
                        <a:pt x="11529" y="20"/>
                        <a:pt x="11349" y="0"/>
                        <a:pt x="111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375" name="Google Shape;375;p38"/>
            <p:cNvSpPr/>
            <p:nvPr/>
          </p:nvSpPr>
          <p:spPr>
            <a:xfrm>
              <a:off x="3870375" y="2357325"/>
              <a:ext cx="176675" cy="219000"/>
            </a:xfrm>
            <a:custGeom>
              <a:avLst/>
              <a:gdLst/>
              <a:ahLst/>
              <a:cxnLst/>
              <a:rect l="l" t="t" r="r" b="b"/>
              <a:pathLst>
                <a:path w="7067" h="8760" extrusionOk="0">
                  <a:moveTo>
                    <a:pt x="1409" y="1"/>
                  </a:moveTo>
                  <a:cubicBezTo>
                    <a:pt x="1222" y="1"/>
                    <a:pt x="1043" y="47"/>
                    <a:pt x="877" y="149"/>
                  </a:cubicBezTo>
                  <a:cubicBezTo>
                    <a:pt x="1" y="716"/>
                    <a:pt x="1135" y="888"/>
                    <a:pt x="1376" y="1181"/>
                  </a:cubicBezTo>
                  <a:cubicBezTo>
                    <a:pt x="1754" y="1610"/>
                    <a:pt x="1875" y="2315"/>
                    <a:pt x="2270" y="2745"/>
                  </a:cubicBezTo>
                  <a:cubicBezTo>
                    <a:pt x="2373" y="2848"/>
                    <a:pt x="2494" y="2917"/>
                    <a:pt x="2580" y="3020"/>
                  </a:cubicBezTo>
                  <a:cubicBezTo>
                    <a:pt x="2700" y="3192"/>
                    <a:pt x="2769" y="3381"/>
                    <a:pt x="2769" y="3588"/>
                  </a:cubicBezTo>
                  <a:cubicBezTo>
                    <a:pt x="2941" y="4654"/>
                    <a:pt x="3113" y="5771"/>
                    <a:pt x="2803" y="6803"/>
                  </a:cubicBezTo>
                  <a:cubicBezTo>
                    <a:pt x="2648" y="7267"/>
                    <a:pt x="2425" y="7783"/>
                    <a:pt x="2631" y="8213"/>
                  </a:cubicBezTo>
                  <a:cubicBezTo>
                    <a:pt x="2844" y="8639"/>
                    <a:pt x="3339" y="8760"/>
                    <a:pt x="3825" y="8760"/>
                  </a:cubicBezTo>
                  <a:cubicBezTo>
                    <a:pt x="3927" y="8760"/>
                    <a:pt x="4029" y="8754"/>
                    <a:pt x="4127" y="8745"/>
                  </a:cubicBezTo>
                  <a:cubicBezTo>
                    <a:pt x="4729" y="8677"/>
                    <a:pt x="5313" y="8522"/>
                    <a:pt x="5881" y="8316"/>
                  </a:cubicBezTo>
                  <a:cubicBezTo>
                    <a:pt x="6259" y="8195"/>
                    <a:pt x="6568" y="7972"/>
                    <a:pt x="6826" y="7697"/>
                  </a:cubicBezTo>
                  <a:cubicBezTo>
                    <a:pt x="7067" y="7387"/>
                    <a:pt x="7067" y="6957"/>
                    <a:pt x="6843" y="6648"/>
                  </a:cubicBezTo>
                  <a:cubicBezTo>
                    <a:pt x="6706" y="6510"/>
                    <a:pt x="6534" y="6407"/>
                    <a:pt x="6362" y="6321"/>
                  </a:cubicBezTo>
                  <a:cubicBezTo>
                    <a:pt x="6018" y="6046"/>
                    <a:pt x="5743" y="5720"/>
                    <a:pt x="5537" y="5341"/>
                  </a:cubicBezTo>
                  <a:cubicBezTo>
                    <a:pt x="5210" y="4894"/>
                    <a:pt x="4969" y="4396"/>
                    <a:pt x="4797" y="3897"/>
                  </a:cubicBezTo>
                  <a:cubicBezTo>
                    <a:pt x="4712" y="3605"/>
                    <a:pt x="4660" y="3295"/>
                    <a:pt x="4574" y="3003"/>
                  </a:cubicBezTo>
                  <a:cubicBezTo>
                    <a:pt x="4364" y="2177"/>
                    <a:pt x="2698" y="1"/>
                    <a:pt x="1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8"/>
            <p:cNvSpPr/>
            <p:nvPr/>
          </p:nvSpPr>
          <p:spPr>
            <a:xfrm>
              <a:off x="3825250" y="2444775"/>
              <a:ext cx="86850" cy="119225"/>
            </a:xfrm>
            <a:custGeom>
              <a:avLst/>
              <a:gdLst/>
              <a:ahLst/>
              <a:cxnLst/>
              <a:rect l="l" t="t" r="r" b="b"/>
              <a:pathLst>
                <a:path w="3474" h="4769" extrusionOk="0">
                  <a:moveTo>
                    <a:pt x="1942" y="1"/>
                  </a:moveTo>
                  <a:cubicBezTo>
                    <a:pt x="1765" y="1"/>
                    <a:pt x="1575" y="60"/>
                    <a:pt x="1427" y="158"/>
                  </a:cubicBezTo>
                  <a:cubicBezTo>
                    <a:pt x="1187" y="330"/>
                    <a:pt x="980" y="554"/>
                    <a:pt x="740" y="709"/>
                  </a:cubicBezTo>
                  <a:cubicBezTo>
                    <a:pt x="585" y="1448"/>
                    <a:pt x="396" y="2187"/>
                    <a:pt x="189" y="2909"/>
                  </a:cubicBezTo>
                  <a:cubicBezTo>
                    <a:pt x="52" y="3270"/>
                    <a:pt x="0" y="3666"/>
                    <a:pt x="35" y="4044"/>
                  </a:cubicBezTo>
                  <a:cubicBezTo>
                    <a:pt x="101" y="4406"/>
                    <a:pt x="403" y="4768"/>
                    <a:pt x="776" y="4768"/>
                  </a:cubicBezTo>
                  <a:cubicBezTo>
                    <a:pt x="792" y="4768"/>
                    <a:pt x="809" y="4768"/>
                    <a:pt x="826" y="4766"/>
                  </a:cubicBezTo>
                  <a:cubicBezTo>
                    <a:pt x="1479" y="4697"/>
                    <a:pt x="1582" y="3735"/>
                    <a:pt x="2115" y="3356"/>
                  </a:cubicBezTo>
                  <a:cubicBezTo>
                    <a:pt x="2356" y="3184"/>
                    <a:pt x="2665" y="3150"/>
                    <a:pt x="2940" y="3047"/>
                  </a:cubicBezTo>
                  <a:cubicBezTo>
                    <a:pt x="3215" y="2926"/>
                    <a:pt x="3473" y="2669"/>
                    <a:pt x="3405" y="2376"/>
                  </a:cubicBezTo>
                  <a:cubicBezTo>
                    <a:pt x="3370" y="2170"/>
                    <a:pt x="3181" y="2050"/>
                    <a:pt x="3026" y="1912"/>
                  </a:cubicBezTo>
                  <a:cubicBezTo>
                    <a:pt x="2700" y="1585"/>
                    <a:pt x="2493" y="1138"/>
                    <a:pt x="2476" y="691"/>
                  </a:cubicBezTo>
                  <a:cubicBezTo>
                    <a:pt x="2476" y="537"/>
                    <a:pt x="2459" y="382"/>
                    <a:pt x="2407" y="244"/>
                  </a:cubicBezTo>
                  <a:cubicBezTo>
                    <a:pt x="2317" y="73"/>
                    <a:pt x="2137" y="1"/>
                    <a:pt x="1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7" name="Google Shape;377;p38"/>
          <p:cNvSpPr txBox="1">
            <a:spLocks noGrp="1"/>
          </p:cNvSpPr>
          <p:nvPr>
            <p:ph type="ctrTitle"/>
          </p:nvPr>
        </p:nvSpPr>
        <p:spPr>
          <a:xfrm>
            <a:off x="589879" y="733309"/>
            <a:ext cx="5683892" cy="306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>
                <a:solidFill>
                  <a:schemeClr val="accent1"/>
                </a:solidFill>
              </a:rPr>
              <a:t>Unit 10</a:t>
            </a:r>
            <a:endParaRPr sz="6000" dirty="0">
              <a:solidFill>
                <a:schemeClr val="accent1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1"/>
                </a:solidFill>
              </a:rPr>
              <a:t>Energy sources</a:t>
            </a:r>
            <a:endParaRPr sz="5400" dirty="0">
              <a:solidFill>
                <a:schemeClr val="dk1"/>
              </a:solidFill>
            </a:endParaRPr>
          </a:p>
        </p:txBody>
      </p:sp>
      <p:sp>
        <p:nvSpPr>
          <p:cNvPr id="378" name="Google Shape;378;p38"/>
          <p:cNvSpPr txBox="1">
            <a:spLocks noGrp="1"/>
          </p:cNvSpPr>
          <p:nvPr>
            <p:ph type="subTitle" idx="1"/>
          </p:nvPr>
        </p:nvSpPr>
        <p:spPr>
          <a:xfrm>
            <a:off x="715100" y="3294072"/>
            <a:ext cx="3987300" cy="409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LESSON 4: COMMUNICATION</a:t>
            </a:r>
            <a:endParaRPr sz="2000" b="1" dirty="0"/>
          </a:p>
        </p:txBody>
      </p:sp>
      <p:sp>
        <p:nvSpPr>
          <p:cNvPr id="379" name="Google Shape;379;p38"/>
          <p:cNvSpPr/>
          <p:nvPr/>
        </p:nvSpPr>
        <p:spPr>
          <a:xfrm>
            <a:off x="7981849" y="3840647"/>
            <a:ext cx="3333" cy="2901"/>
          </a:xfrm>
          <a:custGeom>
            <a:avLst/>
            <a:gdLst/>
            <a:ahLst/>
            <a:cxnLst/>
            <a:rect l="l" t="t" r="r" b="b"/>
            <a:pathLst>
              <a:path w="139" h="121" extrusionOk="0">
                <a:moveTo>
                  <a:pt x="18" y="0"/>
                </a:moveTo>
                <a:cubicBezTo>
                  <a:pt x="18" y="35"/>
                  <a:pt x="18" y="69"/>
                  <a:pt x="1" y="121"/>
                </a:cubicBezTo>
                <a:cubicBezTo>
                  <a:pt x="52" y="121"/>
                  <a:pt x="87" y="103"/>
                  <a:pt x="138" y="86"/>
                </a:cubicBezTo>
                <a:cubicBezTo>
                  <a:pt x="104" y="52"/>
                  <a:pt x="52" y="35"/>
                  <a:pt x="18" y="0"/>
                </a:cubicBezTo>
                <a:close/>
              </a:path>
            </a:pathLst>
          </a:custGeom>
          <a:solidFill>
            <a:srgbClr val="96969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0" name="Google Shape;380;p38"/>
          <p:cNvGrpSpPr/>
          <p:nvPr/>
        </p:nvGrpSpPr>
        <p:grpSpPr>
          <a:xfrm>
            <a:off x="6251004" y="3545957"/>
            <a:ext cx="872312" cy="1153603"/>
            <a:chOff x="2433475" y="1080500"/>
            <a:chExt cx="796050" cy="1052750"/>
          </a:xfrm>
        </p:grpSpPr>
        <p:sp>
          <p:nvSpPr>
            <p:cNvPr id="381" name="Google Shape;381;p38"/>
            <p:cNvSpPr/>
            <p:nvPr/>
          </p:nvSpPr>
          <p:spPr>
            <a:xfrm>
              <a:off x="2433475" y="1080500"/>
              <a:ext cx="796050" cy="1052750"/>
            </a:xfrm>
            <a:custGeom>
              <a:avLst/>
              <a:gdLst/>
              <a:ahLst/>
              <a:cxnLst/>
              <a:rect l="l" t="t" r="r" b="b"/>
              <a:pathLst>
                <a:path w="31842" h="42110" extrusionOk="0">
                  <a:moveTo>
                    <a:pt x="15913" y="1"/>
                  </a:moveTo>
                  <a:cubicBezTo>
                    <a:pt x="13680" y="1"/>
                    <a:pt x="11404" y="554"/>
                    <a:pt x="9284" y="1740"/>
                  </a:cubicBezTo>
                  <a:cubicBezTo>
                    <a:pt x="1754" y="5952"/>
                    <a:pt x="0" y="16010"/>
                    <a:pt x="5657" y="22527"/>
                  </a:cubicBezTo>
                  <a:cubicBezTo>
                    <a:pt x="6344" y="23283"/>
                    <a:pt x="7101" y="23954"/>
                    <a:pt x="7943" y="24538"/>
                  </a:cubicBezTo>
                  <a:cubicBezTo>
                    <a:pt x="8373" y="24865"/>
                    <a:pt x="8803" y="25192"/>
                    <a:pt x="9198" y="25553"/>
                  </a:cubicBezTo>
                  <a:cubicBezTo>
                    <a:pt x="10711" y="26962"/>
                    <a:pt x="12018" y="28579"/>
                    <a:pt x="13084" y="30367"/>
                  </a:cubicBezTo>
                  <a:cubicBezTo>
                    <a:pt x="13325" y="30762"/>
                    <a:pt x="13566" y="31175"/>
                    <a:pt x="13789" y="31622"/>
                  </a:cubicBezTo>
                  <a:cubicBezTo>
                    <a:pt x="13806" y="31897"/>
                    <a:pt x="13875" y="32155"/>
                    <a:pt x="13961" y="32413"/>
                  </a:cubicBezTo>
                  <a:lnTo>
                    <a:pt x="14047" y="32653"/>
                  </a:lnTo>
                  <a:cubicBezTo>
                    <a:pt x="14133" y="32894"/>
                    <a:pt x="14253" y="33100"/>
                    <a:pt x="14391" y="33307"/>
                  </a:cubicBezTo>
                  <a:cubicBezTo>
                    <a:pt x="14408" y="33582"/>
                    <a:pt x="14477" y="33840"/>
                    <a:pt x="14563" y="34098"/>
                  </a:cubicBezTo>
                  <a:lnTo>
                    <a:pt x="14632" y="34304"/>
                  </a:lnTo>
                  <a:cubicBezTo>
                    <a:pt x="14735" y="34579"/>
                    <a:pt x="14889" y="34820"/>
                    <a:pt x="15061" y="35060"/>
                  </a:cubicBezTo>
                  <a:cubicBezTo>
                    <a:pt x="15079" y="35318"/>
                    <a:pt x="15147" y="35593"/>
                    <a:pt x="15233" y="35834"/>
                  </a:cubicBezTo>
                  <a:lnTo>
                    <a:pt x="15302" y="36040"/>
                  </a:lnTo>
                  <a:cubicBezTo>
                    <a:pt x="15405" y="36298"/>
                    <a:pt x="15526" y="36556"/>
                    <a:pt x="15697" y="36780"/>
                  </a:cubicBezTo>
                  <a:cubicBezTo>
                    <a:pt x="15715" y="37055"/>
                    <a:pt x="15766" y="37330"/>
                    <a:pt x="15869" y="37605"/>
                  </a:cubicBezTo>
                  <a:lnTo>
                    <a:pt x="15938" y="37794"/>
                  </a:lnTo>
                  <a:cubicBezTo>
                    <a:pt x="16041" y="38052"/>
                    <a:pt x="16162" y="38293"/>
                    <a:pt x="16316" y="38499"/>
                  </a:cubicBezTo>
                  <a:cubicBezTo>
                    <a:pt x="16334" y="38791"/>
                    <a:pt x="16385" y="39084"/>
                    <a:pt x="16488" y="39359"/>
                  </a:cubicBezTo>
                  <a:lnTo>
                    <a:pt x="16574" y="39565"/>
                  </a:lnTo>
                  <a:cubicBezTo>
                    <a:pt x="16987" y="40665"/>
                    <a:pt x="18036" y="41405"/>
                    <a:pt x="19222" y="41422"/>
                  </a:cubicBezTo>
                  <a:lnTo>
                    <a:pt x="19274" y="41439"/>
                  </a:lnTo>
                  <a:cubicBezTo>
                    <a:pt x="19623" y="41608"/>
                    <a:pt x="19998" y="41693"/>
                    <a:pt x="20375" y="41693"/>
                  </a:cubicBezTo>
                  <a:cubicBezTo>
                    <a:pt x="20611" y="41693"/>
                    <a:pt x="20847" y="41660"/>
                    <a:pt x="21079" y="41594"/>
                  </a:cubicBezTo>
                  <a:cubicBezTo>
                    <a:pt x="21560" y="41920"/>
                    <a:pt x="22128" y="42092"/>
                    <a:pt x="22712" y="42110"/>
                  </a:cubicBezTo>
                  <a:cubicBezTo>
                    <a:pt x="22850" y="42110"/>
                    <a:pt x="22987" y="42092"/>
                    <a:pt x="23142" y="42075"/>
                  </a:cubicBezTo>
                  <a:cubicBezTo>
                    <a:pt x="23348" y="42058"/>
                    <a:pt x="23555" y="42006"/>
                    <a:pt x="23744" y="41938"/>
                  </a:cubicBezTo>
                  <a:lnTo>
                    <a:pt x="24982" y="41491"/>
                  </a:lnTo>
                  <a:lnTo>
                    <a:pt x="25154" y="41422"/>
                  </a:lnTo>
                  <a:lnTo>
                    <a:pt x="27526" y="40545"/>
                  </a:lnTo>
                  <a:cubicBezTo>
                    <a:pt x="28438" y="40201"/>
                    <a:pt x="29108" y="39462"/>
                    <a:pt x="29383" y="38551"/>
                  </a:cubicBezTo>
                  <a:cubicBezTo>
                    <a:pt x="29951" y="38275"/>
                    <a:pt x="30398" y="37828"/>
                    <a:pt x="30673" y="37261"/>
                  </a:cubicBezTo>
                  <a:cubicBezTo>
                    <a:pt x="30673" y="37227"/>
                    <a:pt x="30690" y="37210"/>
                    <a:pt x="30707" y="37175"/>
                  </a:cubicBezTo>
                  <a:cubicBezTo>
                    <a:pt x="31549" y="36384"/>
                    <a:pt x="31842" y="35164"/>
                    <a:pt x="31446" y="34080"/>
                  </a:cubicBezTo>
                  <a:lnTo>
                    <a:pt x="31378" y="33874"/>
                  </a:lnTo>
                  <a:cubicBezTo>
                    <a:pt x="31274" y="33616"/>
                    <a:pt x="31154" y="33393"/>
                    <a:pt x="30999" y="33169"/>
                  </a:cubicBezTo>
                  <a:cubicBezTo>
                    <a:pt x="30982" y="32877"/>
                    <a:pt x="30913" y="32585"/>
                    <a:pt x="30827" y="32327"/>
                  </a:cubicBezTo>
                  <a:lnTo>
                    <a:pt x="30741" y="32120"/>
                  </a:lnTo>
                  <a:cubicBezTo>
                    <a:pt x="30655" y="31862"/>
                    <a:pt x="30518" y="31605"/>
                    <a:pt x="30346" y="31381"/>
                  </a:cubicBezTo>
                  <a:cubicBezTo>
                    <a:pt x="30329" y="31106"/>
                    <a:pt x="30277" y="30831"/>
                    <a:pt x="30174" y="30573"/>
                  </a:cubicBezTo>
                  <a:lnTo>
                    <a:pt x="30105" y="30367"/>
                  </a:lnTo>
                  <a:cubicBezTo>
                    <a:pt x="30002" y="30092"/>
                    <a:pt x="29865" y="29834"/>
                    <a:pt x="29675" y="29610"/>
                  </a:cubicBezTo>
                  <a:cubicBezTo>
                    <a:pt x="29658" y="29335"/>
                    <a:pt x="29607" y="29077"/>
                    <a:pt x="29504" y="28819"/>
                  </a:cubicBezTo>
                  <a:lnTo>
                    <a:pt x="29435" y="28630"/>
                  </a:lnTo>
                  <a:cubicBezTo>
                    <a:pt x="29349" y="28389"/>
                    <a:pt x="29246" y="28166"/>
                    <a:pt x="29108" y="27977"/>
                  </a:cubicBezTo>
                  <a:cubicBezTo>
                    <a:pt x="29091" y="27702"/>
                    <a:pt x="29039" y="27427"/>
                    <a:pt x="28936" y="27186"/>
                  </a:cubicBezTo>
                  <a:lnTo>
                    <a:pt x="28850" y="26945"/>
                  </a:lnTo>
                  <a:cubicBezTo>
                    <a:pt x="28833" y="26894"/>
                    <a:pt x="28816" y="26842"/>
                    <a:pt x="28799" y="26808"/>
                  </a:cubicBezTo>
                  <a:cubicBezTo>
                    <a:pt x="28781" y="26653"/>
                    <a:pt x="28764" y="26498"/>
                    <a:pt x="28730" y="26326"/>
                  </a:cubicBezTo>
                  <a:lnTo>
                    <a:pt x="28609" y="25759"/>
                  </a:lnTo>
                  <a:cubicBezTo>
                    <a:pt x="28386" y="24796"/>
                    <a:pt x="28248" y="23816"/>
                    <a:pt x="28180" y="22836"/>
                  </a:cubicBezTo>
                  <a:cubicBezTo>
                    <a:pt x="28162" y="21564"/>
                    <a:pt x="28266" y="20291"/>
                    <a:pt x="28524" y="19054"/>
                  </a:cubicBezTo>
                  <a:cubicBezTo>
                    <a:pt x="28558" y="18847"/>
                    <a:pt x="28592" y="18641"/>
                    <a:pt x="28644" y="18435"/>
                  </a:cubicBezTo>
                  <a:lnTo>
                    <a:pt x="28747" y="17988"/>
                  </a:lnTo>
                  <a:cubicBezTo>
                    <a:pt x="29349" y="15305"/>
                    <a:pt x="29933" y="12761"/>
                    <a:pt x="28902" y="9511"/>
                  </a:cubicBezTo>
                  <a:cubicBezTo>
                    <a:pt x="27036" y="3607"/>
                    <a:pt x="21612" y="1"/>
                    <a:pt x="15913" y="1"/>
                  </a:cubicBezTo>
                  <a:close/>
                </a:path>
              </a:pathLst>
            </a:custGeom>
            <a:solidFill>
              <a:srgbClr val="FFFC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8"/>
            <p:cNvSpPr/>
            <p:nvPr/>
          </p:nvSpPr>
          <p:spPr>
            <a:xfrm>
              <a:off x="2501800" y="1139075"/>
              <a:ext cx="620275" cy="729400"/>
            </a:xfrm>
            <a:custGeom>
              <a:avLst/>
              <a:gdLst/>
              <a:ahLst/>
              <a:cxnLst/>
              <a:rect l="l" t="t" r="r" b="b"/>
              <a:pathLst>
                <a:path w="24811" h="29176" extrusionOk="0">
                  <a:moveTo>
                    <a:pt x="13173" y="0"/>
                  </a:moveTo>
                  <a:cubicBezTo>
                    <a:pt x="11324" y="0"/>
                    <a:pt x="9440" y="460"/>
                    <a:pt x="7686" y="1443"/>
                  </a:cubicBezTo>
                  <a:cubicBezTo>
                    <a:pt x="1445" y="4933"/>
                    <a:pt x="1" y="13255"/>
                    <a:pt x="4695" y="18653"/>
                  </a:cubicBezTo>
                  <a:cubicBezTo>
                    <a:pt x="5657" y="19754"/>
                    <a:pt x="6998" y="20476"/>
                    <a:pt x="8064" y="21490"/>
                  </a:cubicBezTo>
                  <a:cubicBezTo>
                    <a:pt x="9732" y="23055"/>
                    <a:pt x="11194" y="24843"/>
                    <a:pt x="12363" y="26803"/>
                  </a:cubicBezTo>
                  <a:cubicBezTo>
                    <a:pt x="12672" y="27302"/>
                    <a:pt x="12947" y="27800"/>
                    <a:pt x="13205" y="28316"/>
                  </a:cubicBezTo>
                  <a:cubicBezTo>
                    <a:pt x="13394" y="28677"/>
                    <a:pt x="13601" y="29176"/>
                    <a:pt x="14116" y="29176"/>
                  </a:cubicBezTo>
                  <a:cubicBezTo>
                    <a:pt x="14237" y="29176"/>
                    <a:pt x="14374" y="29141"/>
                    <a:pt x="14495" y="29090"/>
                  </a:cubicBezTo>
                  <a:cubicBezTo>
                    <a:pt x="17280" y="28058"/>
                    <a:pt x="20048" y="27044"/>
                    <a:pt x="22833" y="26029"/>
                  </a:cubicBezTo>
                  <a:cubicBezTo>
                    <a:pt x="23074" y="25926"/>
                    <a:pt x="23126" y="26012"/>
                    <a:pt x="23315" y="25840"/>
                  </a:cubicBezTo>
                  <a:cubicBezTo>
                    <a:pt x="23762" y="25479"/>
                    <a:pt x="23779" y="24912"/>
                    <a:pt x="23693" y="24430"/>
                  </a:cubicBezTo>
                  <a:cubicBezTo>
                    <a:pt x="23435" y="23141"/>
                    <a:pt x="23143" y="21869"/>
                    <a:pt x="23091" y="20562"/>
                  </a:cubicBezTo>
                  <a:cubicBezTo>
                    <a:pt x="23057" y="19118"/>
                    <a:pt x="23194" y="17673"/>
                    <a:pt x="23469" y="16264"/>
                  </a:cubicBezTo>
                  <a:cubicBezTo>
                    <a:pt x="23504" y="16023"/>
                    <a:pt x="23555" y="15799"/>
                    <a:pt x="23607" y="15576"/>
                  </a:cubicBezTo>
                  <a:cubicBezTo>
                    <a:pt x="24226" y="12859"/>
                    <a:pt x="24811" y="10676"/>
                    <a:pt x="23916" y="7873"/>
                  </a:cubicBezTo>
                  <a:cubicBezTo>
                    <a:pt x="22373" y="2983"/>
                    <a:pt x="17885" y="0"/>
                    <a:pt x="131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8"/>
            <p:cNvSpPr/>
            <p:nvPr/>
          </p:nvSpPr>
          <p:spPr>
            <a:xfrm>
              <a:off x="2881775" y="1892700"/>
              <a:ext cx="270825" cy="122625"/>
            </a:xfrm>
            <a:custGeom>
              <a:avLst/>
              <a:gdLst/>
              <a:ahLst/>
              <a:cxnLst/>
              <a:rect l="l" t="t" r="r" b="b"/>
              <a:pathLst>
                <a:path w="10833" h="4905" extrusionOk="0">
                  <a:moveTo>
                    <a:pt x="10303" y="0"/>
                  </a:moveTo>
                  <a:cubicBezTo>
                    <a:pt x="10280" y="0"/>
                    <a:pt x="10255" y="4"/>
                    <a:pt x="10230" y="11"/>
                  </a:cubicBezTo>
                  <a:lnTo>
                    <a:pt x="155" y="3724"/>
                  </a:lnTo>
                  <a:cubicBezTo>
                    <a:pt x="52" y="3759"/>
                    <a:pt x="1" y="3879"/>
                    <a:pt x="35" y="3999"/>
                  </a:cubicBezTo>
                  <a:lnTo>
                    <a:pt x="310" y="4773"/>
                  </a:lnTo>
                  <a:cubicBezTo>
                    <a:pt x="351" y="4855"/>
                    <a:pt x="435" y="4904"/>
                    <a:pt x="519" y="4904"/>
                  </a:cubicBezTo>
                  <a:cubicBezTo>
                    <a:pt x="541" y="4904"/>
                    <a:pt x="564" y="4901"/>
                    <a:pt x="585" y="4893"/>
                  </a:cubicBezTo>
                  <a:lnTo>
                    <a:pt x="10660" y="1180"/>
                  </a:lnTo>
                  <a:cubicBezTo>
                    <a:pt x="10781" y="1145"/>
                    <a:pt x="10832" y="1025"/>
                    <a:pt x="10798" y="922"/>
                  </a:cubicBezTo>
                  <a:lnTo>
                    <a:pt x="10506" y="148"/>
                  </a:lnTo>
                  <a:cubicBezTo>
                    <a:pt x="10478" y="52"/>
                    <a:pt x="10396" y="0"/>
                    <a:pt x="103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8"/>
            <p:cNvSpPr/>
            <p:nvPr/>
          </p:nvSpPr>
          <p:spPr>
            <a:xfrm>
              <a:off x="2834075" y="1762875"/>
              <a:ext cx="271225" cy="124350"/>
            </a:xfrm>
            <a:custGeom>
              <a:avLst/>
              <a:gdLst/>
              <a:ahLst/>
              <a:cxnLst/>
              <a:rect l="l" t="t" r="r" b="b"/>
              <a:pathLst>
                <a:path w="10849" h="4974" extrusionOk="0">
                  <a:moveTo>
                    <a:pt x="10296" y="1"/>
                  </a:moveTo>
                  <a:cubicBezTo>
                    <a:pt x="10274" y="1"/>
                    <a:pt x="10251" y="4"/>
                    <a:pt x="10230" y="11"/>
                  </a:cubicBezTo>
                  <a:lnTo>
                    <a:pt x="172" y="3725"/>
                  </a:lnTo>
                  <a:cubicBezTo>
                    <a:pt x="52" y="3759"/>
                    <a:pt x="0" y="3880"/>
                    <a:pt x="35" y="4000"/>
                  </a:cubicBezTo>
                  <a:lnTo>
                    <a:pt x="344" y="4825"/>
                  </a:lnTo>
                  <a:cubicBezTo>
                    <a:pt x="371" y="4921"/>
                    <a:pt x="453" y="4973"/>
                    <a:pt x="546" y="4973"/>
                  </a:cubicBezTo>
                  <a:cubicBezTo>
                    <a:pt x="570" y="4973"/>
                    <a:pt x="595" y="4970"/>
                    <a:pt x="619" y="4963"/>
                  </a:cubicBezTo>
                  <a:lnTo>
                    <a:pt x="10677" y="1249"/>
                  </a:lnTo>
                  <a:cubicBezTo>
                    <a:pt x="10797" y="1215"/>
                    <a:pt x="10849" y="1094"/>
                    <a:pt x="10815" y="974"/>
                  </a:cubicBezTo>
                  <a:lnTo>
                    <a:pt x="10505" y="149"/>
                  </a:lnTo>
                  <a:cubicBezTo>
                    <a:pt x="10478" y="53"/>
                    <a:pt x="10385" y="1"/>
                    <a:pt x="1029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8"/>
            <p:cNvSpPr/>
            <p:nvPr/>
          </p:nvSpPr>
          <p:spPr>
            <a:xfrm>
              <a:off x="2849100" y="1805425"/>
              <a:ext cx="270825" cy="122625"/>
            </a:xfrm>
            <a:custGeom>
              <a:avLst/>
              <a:gdLst/>
              <a:ahLst/>
              <a:cxnLst/>
              <a:rect l="l" t="t" r="r" b="b"/>
              <a:pathLst>
                <a:path w="10833" h="4905" extrusionOk="0">
                  <a:moveTo>
                    <a:pt x="10304" y="1"/>
                  </a:moveTo>
                  <a:cubicBezTo>
                    <a:pt x="10280" y="1"/>
                    <a:pt x="10255" y="4"/>
                    <a:pt x="10231" y="11"/>
                  </a:cubicBezTo>
                  <a:lnTo>
                    <a:pt x="156" y="3725"/>
                  </a:lnTo>
                  <a:cubicBezTo>
                    <a:pt x="52" y="3759"/>
                    <a:pt x="1" y="3880"/>
                    <a:pt x="35" y="4000"/>
                  </a:cubicBezTo>
                  <a:lnTo>
                    <a:pt x="328" y="4757"/>
                  </a:lnTo>
                  <a:cubicBezTo>
                    <a:pt x="355" y="4852"/>
                    <a:pt x="437" y="4905"/>
                    <a:pt x="521" y="4905"/>
                  </a:cubicBezTo>
                  <a:cubicBezTo>
                    <a:pt x="543" y="4905"/>
                    <a:pt x="564" y="4901"/>
                    <a:pt x="585" y="4894"/>
                  </a:cubicBezTo>
                  <a:lnTo>
                    <a:pt x="10661" y="1181"/>
                  </a:lnTo>
                  <a:cubicBezTo>
                    <a:pt x="10781" y="1146"/>
                    <a:pt x="10833" y="1026"/>
                    <a:pt x="10798" y="905"/>
                  </a:cubicBezTo>
                  <a:lnTo>
                    <a:pt x="10506" y="149"/>
                  </a:lnTo>
                  <a:cubicBezTo>
                    <a:pt x="10479" y="53"/>
                    <a:pt x="10397" y="1"/>
                    <a:pt x="10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8"/>
            <p:cNvSpPr/>
            <p:nvPr/>
          </p:nvSpPr>
          <p:spPr>
            <a:xfrm>
              <a:off x="2865450" y="1849100"/>
              <a:ext cx="271250" cy="122375"/>
            </a:xfrm>
            <a:custGeom>
              <a:avLst/>
              <a:gdLst/>
              <a:ahLst/>
              <a:cxnLst/>
              <a:rect l="l" t="t" r="r" b="b"/>
              <a:pathLst>
                <a:path w="10850" h="4895" extrusionOk="0">
                  <a:moveTo>
                    <a:pt x="10321" y="1"/>
                  </a:moveTo>
                  <a:cubicBezTo>
                    <a:pt x="10296" y="1"/>
                    <a:pt x="10271" y="6"/>
                    <a:pt x="10247" y="18"/>
                  </a:cubicBezTo>
                  <a:lnTo>
                    <a:pt x="172" y="3715"/>
                  </a:lnTo>
                  <a:cubicBezTo>
                    <a:pt x="69" y="3766"/>
                    <a:pt x="0" y="3887"/>
                    <a:pt x="52" y="3990"/>
                  </a:cubicBezTo>
                  <a:lnTo>
                    <a:pt x="327" y="4763"/>
                  </a:lnTo>
                  <a:cubicBezTo>
                    <a:pt x="354" y="4845"/>
                    <a:pt x="446" y="4894"/>
                    <a:pt x="534" y="4894"/>
                  </a:cubicBezTo>
                  <a:cubicBezTo>
                    <a:pt x="557" y="4894"/>
                    <a:pt x="580" y="4891"/>
                    <a:pt x="602" y="4884"/>
                  </a:cubicBezTo>
                  <a:lnTo>
                    <a:pt x="10677" y="1187"/>
                  </a:lnTo>
                  <a:cubicBezTo>
                    <a:pt x="10780" y="1136"/>
                    <a:pt x="10849" y="1015"/>
                    <a:pt x="10797" y="912"/>
                  </a:cubicBezTo>
                  <a:lnTo>
                    <a:pt x="10522" y="138"/>
                  </a:lnTo>
                  <a:cubicBezTo>
                    <a:pt x="10483" y="59"/>
                    <a:pt x="10403" y="1"/>
                    <a:pt x="10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8"/>
            <p:cNvSpPr/>
            <p:nvPr/>
          </p:nvSpPr>
          <p:spPr>
            <a:xfrm>
              <a:off x="2897250" y="1936775"/>
              <a:ext cx="270825" cy="122550"/>
            </a:xfrm>
            <a:custGeom>
              <a:avLst/>
              <a:gdLst/>
              <a:ahLst/>
              <a:cxnLst/>
              <a:rect l="l" t="t" r="r" b="b"/>
              <a:pathLst>
                <a:path w="10833" h="4902" extrusionOk="0">
                  <a:moveTo>
                    <a:pt x="10322" y="1"/>
                  </a:moveTo>
                  <a:cubicBezTo>
                    <a:pt x="10297" y="1"/>
                    <a:pt x="10272" y="6"/>
                    <a:pt x="10248" y="18"/>
                  </a:cubicBezTo>
                  <a:lnTo>
                    <a:pt x="172" y="3715"/>
                  </a:lnTo>
                  <a:cubicBezTo>
                    <a:pt x="52" y="3767"/>
                    <a:pt x="1" y="3887"/>
                    <a:pt x="52" y="3990"/>
                  </a:cubicBezTo>
                  <a:lnTo>
                    <a:pt x="327" y="4764"/>
                  </a:lnTo>
                  <a:cubicBezTo>
                    <a:pt x="354" y="4843"/>
                    <a:pt x="430" y="4902"/>
                    <a:pt x="519" y="4902"/>
                  </a:cubicBezTo>
                  <a:cubicBezTo>
                    <a:pt x="546" y="4902"/>
                    <a:pt x="574" y="4896"/>
                    <a:pt x="602" y="4884"/>
                  </a:cubicBezTo>
                  <a:lnTo>
                    <a:pt x="10677" y="1188"/>
                  </a:lnTo>
                  <a:cubicBezTo>
                    <a:pt x="10781" y="1136"/>
                    <a:pt x="10832" y="1016"/>
                    <a:pt x="10798" y="913"/>
                  </a:cubicBezTo>
                  <a:lnTo>
                    <a:pt x="10523" y="139"/>
                  </a:lnTo>
                  <a:cubicBezTo>
                    <a:pt x="10483" y="60"/>
                    <a:pt x="10403" y="1"/>
                    <a:pt x="10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8"/>
            <p:cNvSpPr/>
            <p:nvPr/>
          </p:nvSpPr>
          <p:spPr>
            <a:xfrm>
              <a:off x="2870600" y="1802575"/>
              <a:ext cx="214950" cy="90525"/>
            </a:xfrm>
            <a:custGeom>
              <a:avLst/>
              <a:gdLst/>
              <a:ahLst/>
              <a:cxnLst/>
              <a:rect l="l" t="t" r="r" b="b"/>
              <a:pathLst>
                <a:path w="8598" h="3621" extrusionOk="0">
                  <a:moveTo>
                    <a:pt x="8324" y="1"/>
                  </a:moveTo>
                  <a:cubicBezTo>
                    <a:pt x="8312" y="1"/>
                    <a:pt x="8300" y="2"/>
                    <a:pt x="8288" y="5"/>
                  </a:cubicBezTo>
                  <a:lnTo>
                    <a:pt x="87" y="3031"/>
                  </a:lnTo>
                  <a:cubicBezTo>
                    <a:pt x="35" y="3048"/>
                    <a:pt x="1" y="3117"/>
                    <a:pt x="18" y="3186"/>
                  </a:cubicBezTo>
                  <a:lnTo>
                    <a:pt x="155" y="3547"/>
                  </a:lnTo>
                  <a:cubicBezTo>
                    <a:pt x="169" y="3589"/>
                    <a:pt x="219" y="3620"/>
                    <a:pt x="274" y="3620"/>
                  </a:cubicBezTo>
                  <a:cubicBezTo>
                    <a:pt x="286" y="3620"/>
                    <a:pt x="298" y="3619"/>
                    <a:pt x="310" y="3616"/>
                  </a:cubicBezTo>
                  <a:lnTo>
                    <a:pt x="8511" y="590"/>
                  </a:lnTo>
                  <a:cubicBezTo>
                    <a:pt x="8563" y="572"/>
                    <a:pt x="8597" y="504"/>
                    <a:pt x="8580" y="435"/>
                  </a:cubicBezTo>
                  <a:lnTo>
                    <a:pt x="8442" y="74"/>
                  </a:lnTo>
                  <a:cubicBezTo>
                    <a:pt x="8428" y="31"/>
                    <a:pt x="8379" y="1"/>
                    <a:pt x="8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8"/>
            <p:cNvSpPr/>
            <p:nvPr/>
          </p:nvSpPr>
          <p:spPr>
            <a:xfrm>
              <a:off x="2885225" y="1843175"/>
              <a:ext cx="215350" cy="90550"/>
            </a:xfrm>
            <a:custGeom>
              <a:avLst/>
              <a:gdLst/>
              <a:ahLst/>
              <a:cxnLst/>
              <a:rect l="l" t="t" r="r" b="b"/>
              <a:pathLst>
                <a:path w="8614" h="3622" extrusionOk="0">
                  <a:moveTo>
                    <a:pt x="8359" y="1"/>
                  </a:moveTo>
                  <a:cubicBezTo>
                    <a:pt x="8341" y="1"/>
                    <a:pt x="8323" y="5"/>
                    <a:pt x="8304" y="14"/>
                  </a:cubicBezTo>
                  <a:lnTo>
                    <a:pt x="103" y="3023"/>
                  </a:lnTo>
                  <a:cubicBezTo>
                    <a:pt x="35" y="3058"/>
                    <a:pt x="0" y="3126"/>
                    <a:pt x="35" y="3178"/>
                  </a:cubicBezTo>
                  <a:lnTo>
                    <a:pt x="155" y="3539"/>
                  </a:lnTo>
                  <a:cubicBezTo>
                    <a:pt x="180" y="3589"/>
                    <a:pt x="224" y="3621"/>
                    <a:pt x="265" y="3621"/>
                  </a:cubicBezTo>
                  <a:cubicBezTo>
                    <a:pt x="281" y="3621"/>
                    <a:pt x="296" y="3617"/>
                    <a:pt x="310" y="3608"/>
                  </a:cubicBezTo>
                  <a:lnTo>
                    <a:pt x="8528" y="599"/>
                  </a:lnTo>
                  <a:cubicBezTo>
                    <a:pt x="8579" y="565"/>
                    <a:pt x="8614" y="496"/>
                    <a:pt x="8597" y="444"/>
                  </a:cubicBezTo>
                  <a:lnTo>
                    <a:pt x="8459" y="83"/>
                  </a:lnTo>
                  <a:cubicBezTo>
                    <a:pt x="8447" y="33"/>
                    <a:pt x="8406" y="1"/>
                    <a:pt x="835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8"/>
            <p:cNvSpPr/>
            <p:nvPr/>
          </p:nvSpPr>
          <p:spPr>
            <a:xfrm>
              <a:off x="2901550" y="1887025"/>
              <a:ext cx="214925" cy="90350"/>
            </a:xfrm>
            <a:custGeom>
              <a:avLst/>
              <a:gdLst/>
              <a:ahLst/>
              <a:cxnLst/>
              <a:rect l="l" t="t" r="r" b="b"/>
              <a:pathLst>
                <a:path w="8597" h="3614" extrusionOk="0">
                  <a:moveTo>
                    <a:pt x="8349" y="1"/>
                  </a:moveTo>
                  <a:cubicBezTo>
                    <a:pt x="8334" y="1"/>
                    <a:pt x="8319" y="5"/>
                    <a:pt x="8305" y="14"/>
                  </a:cubicBezTo>
                  <a:lnTo>
                    <a:pt x="86" y="3023"/>
                  </a:lnTo>
                  <a:cubicBezTo>
                    <a:pt x="35" y="3040"/>
                    <a:pt x="0" y="3109"/>
                    <a:pt x="18" y="3178"/>
                  </a:cubicBezTo>
                  <a:lnTo>
                    <a:pt x="155" y="3539"/>
                  </a:lnTo>
                  <a:cubicBezTo>
                    <a:pt x="168" y="3591"/>
                    <a:pt x="212" y="3614"/>
                    <a:pt x="262" y="3614"/>
                  </a:cubicBezTo>
                  <a:cubicBezTo>
                    <a:pt x="277" y="3614"/>
                    <a:pt x="294" y="3612"/>
                    <a:pt x="310" y="3607"/>
                  </a:cubicBezTo>
                  <a:lnTo>
                    <a:pt x="8511" y="581"/>
                  </a:lnTo>
                  <a:cubicBezTo>
                    <a:pt x="8580" y="564"/>
                    <a:pt x="8597" y="495"/>
                    <a:pt x="8580" y="444"/>
                  </a:cubicBezTo>
                  <a:lnTo>
                    <a:pt x="8442" y="83"/>
                  </a:lnTo>
                  <a:cubicBezTo>
                    <a:pt x="8430" y="33"/>
                    <a:pt x="8389" y="1"/>
                    <a:pt x="83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8"/>
            <p:cNvSpPr/>
            <p:nvPr/>
          </p:nvSpPr>
          <p:spPr>
            <a:xfrm>
              <a:off x="2917450" y="1930675"/>
              <a:ext cx="215375" cy="90500"/>
            </a:xfrm>
            <a:custGeom>
              <a:avLst/>
              <a:gdLst/>
              <a:ahLst/>
              <a:cxnLst/>
              <a:rect l="l" t="t" r="r" b="b"/>
              <a:pathLst>
                <a:path w="8615" h="3620" extrusionOk="0">
                  <a:moveTo>
                    <a:pt x="8341" y="0"/>
                  </a:moveTo>
                  <a:cubicBezTo>
                    <a:pt x="8329" y="0"/>
                    <a:pt x="8317" y="2"/>
                    <a:pt x="8305" y="5"/>
                  </a:cubicBezTo>
                  <a:lnTo>
                    <a:pt x="104" y="3031"/>
                  </a:lnTo>
                  <a:cubicBezTo>
                    <a:pt x="35" y="3048"/>
                    <a:pt x="1" y="3117"/>
                    <a:pt x="35" y="3185"/>
                  </a:cubicBezTo>
                  <a:lnTo>
                    <a:pt x="155" y="3546"/>
                  </a:lnTo>
                  <a:cubicBezTo>
                    <a:pt x="184" y="3589"/>
                    <a:pt x="235" y="3620"/>
                    <a:pt x="281" y="3620"/>
                  </a:cubicBezTo>
                  <a:cubicBezTo>
                    <a:pt x="291" y="3620"/>
                    <a:pt x="301" y="3618"/>
                    <a:pt x="310" y="3615"/>
                  </a:cubicBezTo>
                  <a:lnTo>
                    <a:pt x="8528" y="589"/>
                  </a:lnTo>
                  <a:cubicBezTo>
                    <a:pt x="8580" y="572"/>
                    <a:pt x="8614" y="503"/>
                    <a:pt x="8597" y="434"/>
                  </a:cubicBezTo>
                  <a:lnTo>
                    <a:pt x="8460" y="73"/>
                  </a:lnTo>
                  <a:cubicBezTo>
                    <a:pt x="8445" y="31"/>
                    <a:pt x="8396" y="0"/>
                    <a:pt x="83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8"/>
            <p:cNvSpPr/>
            <p:nvPr/>
          </p:nvSpPr>
          <p:spPr>
            <a:xfrm>
              <a:off x="2933775" y="1974500"/>
              <a:ext cx="214950" cy="90525"/>
            </a:xfrm>
            <a:custGeom>
              <a:avLst/>
              <a:gdLst/>
              <a:ahLst/>
              <a:cxnLst/>
              <a:rect l="l" t="t" r="r" b="b"/>
              <a:pathLst>
                <a:path w="8598" h="3621" extrusionOk="0">
                  <a:moveTo>
                    <a:pt x="8324" y="1"/>
                  </a:moveTo>
                  <a:cubicBezTo>
                    <a:pt x="8312" y="1"/>
                    <a:pt x="8300" y="2"/>
                    <a:pt x="8288" y="5"/>
                  </a:cubicBezTo>
                  <a:lnTo>
                    <a:pt x="87" y="3031"/>
                  </a:lnTo>
                  <a:cubicBezTo>
                    <a:pt x="18" y="3048"/>
                    <a:pt x="1" y="3117"/>
                    <a:pt x="18" y="3186"/>
                  </a:cubicBezTo>
                  <a:lnTo>
                    <a:pt x="156" y="3547"/>
                  </a:lnTo>
                  <a:cubicBezTo>
                    <a:pt x="170" y="3590"/>
                    <a:pt x="219" y="3620"/>
                    <a:pt x="274" y="3620"/>
                  </a:cubicBezTo>
                  <a:cubicBezTo>
                    <a:pt x="286" y="3620"/>
                    <a:pt x="298" y="3619"/>
                    <a:pt x="310" y="3616"/>
                  </a:cubicBezTo>
                  <a:lnTo>
                    <a:pt x="8512" y="590"/>
                  </a:lnTo>
                  <a:cubicBezTo>
                    <a:pt x="8563" y="573"/>
                    <a:pt x="8597" y="504"/>
                    <a:pt x="8580" y="435"/>
                  </a:cubicBezTo>
                  <a:lnTo>
                    <a:pt x="8443" y="74"/>
                  </a:lnTo>
                  <a:cubicBezTo>
                    <a:pt x="8429" y="32"/>
                    <a:pt x="8380" y="1"/>
                    <a:pt x="8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2982350" y="2004700"/>
              <a:ext cx="132850" cy="72250"/>
            </a:xfrm>
            <a:custGeom>
              <a:avLst/>
              <a:gdLst/>
              <a:ahLst/>
              <a:cxnLst/>
              <a:rect l="l" t="t" r="r" b="b"/>
              <a:pathLst>
                <a:path w="5314" h="2890" extrusionOk="0">
                  <a:moveTo>
                    <a:pt x="4935" y="1"/>
                  </a:moveTo>
                  <a:lnTo>
                    <a:pt x="1" y="1806"/>
                  </a:lnTo>
                  <a:lnTo>
                    <a:pt x="327" y="2717"/>
                  </a:lnTo>
                  <a:cubicBezTo>
                    <a:pt x="367" y="2824"/>
                    <a:pt x="469" y="2889"/>
                    <a:pt x="569" y="2889"/>
                  </a:cubicBezTo>
                  <a:cubicBezTo>
                    <a:pt x="598" y="2889"/>
                    <a:pt x="627" y="2884"/>
                    <a:pt x="654" y="2872"/>
                  </a:cubicBezTo>
                  <a:lnTo>
                    <a:pt x="5107" y="1239"/>
                  </a:lnTo>
                  <a:cubicBezTo>
                    <a:pt x="5245" y="1187"/>
                    <a:pt x="5313" y="1050"/>
                    <a:pt x="5279" y="912"/>
                  </a:cubicBezTo>
                  <a:lnTo>
                    <a:pt x="493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2870175" y="183277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1238" y="1"/>
                  </a:moveTo>
                  <a:lnTo>
                    <a:pt x="0" y="448"/>
                  </a:lnTo>
                  <a:lnTo>
                    <a:pt x="465" y="1685"/>
                  </a:lnTo>
                  <a:lnTo>
                    <a:pt x="1685" y="1238"/>
                  </a:lnTo>
                  <a:lnTo>
                    <a:pt x="123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8"/>
            <p:cNvSpPr/>
            <p:nvPr/>
          </p:nvSpPr>
          <p:spPr>
            <a:xfrm>
              <a:off x="2919175" y="1852550"/>
              <a:ext cx="24525" cy="22375"/>
            </a:xfrm>
            <a:custGeom>
              <a:avLst/>
              <a:gdLst/>
              <a:ahLst/>
              <a:cxnLst/>
              <a:rect l="l" t="t" r="r" b="b"/>
              <a:pathLst>
                <a:path w="981" h="895" extrusionOk="0">
                  <a:moveTo>
                    <a:pt x="757" y="0"/>
                  </a:moveTo>
                  <a:lnTo>
                    <a:pt x="0" y="276"/>
                  </a:lnTo>
                  <a:lnTo>
                    <a:pt x="224" y="894"/>
                  </a:lnTo>
                  <a:lnTo>
                    <a:pt x="980" y="619"/>
                  </a:lnTo>
                  <a:lnTo>
                    <a:pt x="75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8"/>
            <p:cNvSpPr/>
            <p:nvPr/>
          </p:nvSpPr>
          <p:spPr>
            <a:xfrm>
              <a:off x="2934650" y="1894250"/>
              <a:ext cx="24525" cy="22375"/>
            </a:xfrm>
            <a:custGeom>
              <a:avLst/>
              <a:gdLst/>
              <a:ahLst/>
              <a:cxnLst/>
              <a:rect l="l" t="t" r="r" b="b"/>
              <a:pathLst>
                <a:path w="981" h="895" extrusionOk="0">
                  <a:moveTo>
                    <a:pt x="740" y="0"/>
                  </a:moveTo>
                  <a:lnTo>
                    <a:pt x="0" y="275"/>
                  </a:lnTo>
                  <a:lnTo>
                    <a:pt x="224" y="894"/>
                  </a:lnTo>
                  <a:lnTo>
                    <a:pt x="980" y="619"/>
                  </a:lnTo>
                  <a:lnTo>
                    <a:pt x="74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8"/>
            <p:cNvSpPr/>
            <p:nvPr/>
          </p:nvSpPr>
          <p:spPr>
            <a:xfrm>
              <a:off x="2950550" y="1938075"/>
              <a:ext cx="24525" cy="22375"/>
            </a:xfrm>
            <a:custGeom>
              <a:avLst/>
              <a:gdLst/>
              <a:ahLst/>
              <a:cxnLst/>
              <a:rect l="l" t="t" r="r" b="b"/>
              <a:pathLst>
                <a:path w="981" h="895" extrusionOk="0">
                  <a:moveTo>
                    <a:pt x="757" y="1"/>
                  </a:moveTo>
                  <a:lnTo>
                    <a:pt x="0" y="293"/>
                  </a:lnTo>
                  <a:lnTo>
                    <a:pt x="224" y="895"/>
                  </a:lnTo>
                  <a:lnTo>
                    <a:pt x="980" y="620"/>
                  </a:lnTo>
                  <a:lnTo>
                    <a:pt x="7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8"/>
            <p:cNvSpPr/>
            <p:nvPr/>
          </p:nvSpPr>
          <p:spPr>
            <a:xfrm>
              <a:off x="2966875" y="1981925"/>
              <a:ext cx="24525" cy="22375"/>
            </a:xfrm>
            <a:custGeom>
              <a:avLst/>
              <a:gdLst/>
              <a:ahLst/>
              <a:cxnLst/>
              <a:rect l="l" t="t" r="r" b="b"/>
              <a:pathLst>
                <a:path w="981" h="895" extrusionOk="0">
                  <a:moveTo>
                    <a:pt x="740" y="1"/>
                  </a:moveTo>
                  <a:lnTo>
                    <a:pt x="1" y="276"/>
                  </a:lnTo>
                  <a:lnTo>
                    <a:pt x="224" y="895"/>
                  </a:lnTo>
                  <a:lnTo>
                    <a:pt x="981" y="620"/>
                  </a:lnTo>
                  <a:lnTo>
                    <a:pt x="74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8"/>
            <p:cNvSpPr/>
            <p:nvPr/>
          </p:nvSpPr>
          <p:spPr>
            <a:xfrm>
              <a:off x="2886925" y="1878350"/>
              <a:ext cx="40450" cy="37400"/>
            </a:xfrm>
            <a:custGeom>
              <a:avLst/>
              <a:gdLst/>
              <a:ahLst/>
              <a:cxnLst/>
              <a:rect l="l" t="t" r="r" b="b"/>
              <a:pathLst>
                <a:path w="1618" h="1496" extrusionOk="0">
                  <a:moveTo>
                    <a:pt x="1239" y="0"/>
                  </a:moveTo>
                  <a:lnTo>
                    <a:pt x="1" y="447"/>
                  </a:lnTo>
                  <a:lnTo>
                    <a:pt x="379" y="1496"/>
                  </a:lnTo>
                  <a:lnTo>
                    <a:pt x="1617" y="1032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8"/>
            <p:cNvSpPr/>
            <p:nvPr/>
          </p:nvSpPr>
          <p:spPr>
            <a:xfrm>
              <a:off x="2901975" y="1918750"/>
              <a:ext cx="41725" cy="40850"/>
            </a:xfrm>
            <a:custGeom>
              <a:avLst/>
              <a:gdLst/>
              <a:ahLst/>
              <a:cxnLst/>
              <a:rect l="l" t="t" r="r" b="b"/>
              <a:pathLst>
                <a:path w="1669" h="1634" extrusionOk="0">
                  <a:moveTo>
                    <a:pt x="1239" y="0"/>
                  </a:moveTo>
                  <a:lnTo>
                    <a:pt x="1" y="464"/>
                  </a:lnTo>
                  <a:lnTo>
                    <a:pt x="430" y="1634"/>
                  </a:lnTo>
                  <a:lnTo>
                    <a:pt x="1668" y="1169"/>
                  </a:lnTo>
                  <a:lnTo>
                    <a:pt x="1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8"/>
            <p:cNvSpPr/>
            <p:nvPr/>
          </p:nvSpPr>
          <p:spPr>
            <a:xfrm>
              <a:off x="2917875" y="1962575"/>
              <a:ext cx="41725" cy="40875"/>
            </a:xfrm>
            <a:custGeom>
              <a:avLst/>
              <a:gdLst/>
              <a:ahLst/>
              <a:cxnLst/>
              <a:rect l="l" t="t" r="r" b="b"/>
              <a:pathLst>
                <a:path w="1669" h="1635" extrusionOk="0">
                  <a:moveTo>
                    <a:pt x="1239" y="1"/>
                  </a:moveTo>
                  <a:lnTo>
                    <a:pt x="1" y="465"/>
                  </a:lnTo>
                  <a:lnTo>
                    <a:pt x="431" y="1634"/>
                  </a:lnTo>
                  <a:lnTo>
                    <a:pt x="1669" y="1170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8"/>
            <p:cNvSpPr/>
            <p:nvPr/>
          </p:nvSpPr>
          <p:spPr>
            <a:xfrm>
              <a:off x="2934225" y="2006425"/>
              <a:ext cx="41275" cy="40425"/>
            </a:xfrm>
            <a:custGeom>
              <a:avLst/>
              <a:gdLst/>
              <a:ahLst/>
              <a:cxnLst/>
              <a:rect l="l" t="t" r="r" b="b"/>
              <a:pathLst>
                <a:path w="1651" h="1617" extrusionOk="0">
                  <a:moveTo>
                    <a:pt x="1221" y="1"/>
                  </a:moveTo>
                  <a:lnTo>
                    <a:pt x="0" y="448"/>
                  </a:lnTo>
                  <a:lnTo>
                    <a:pt x="430" y="1617"/>
                  </a:lnTo>
                  <a:lnTo>
                    <a:pt x="1651" y="1170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8"/>
            <p:cNvSpPr/>
            <p:nvPr/>
          </p:nvSpPr>
          <p:spPr>
            <a:xfrm>
              <a:off x="2996100" y="2033075"/>
              <a:ext cx="41725" cy="40425"/>
            </a:xfrm>
            <a:custGeom>
              <a:avLst/>
              <a:gdLst/>
              <a:ahLst/>
              <a:cxnLst/>
              <a:rect l="l" t="t" r="r" b="b"/>
              <a:pathLst>
                <a:path w="1669" h="1617" extrusionOk="0">
                  <a:moveTo>
                    <a:pt x="1239" y="1"/>
                  </a:moveTo>
                  <a:lnTo>
                    <a:pt x="1" y="448"/>
                  </a:lnTo>
                  <a:lnTo>
                    <a:pt x="431" y="1617"/>
                  </a:lnTo>
                  <a:lnTo>
                    <a:pt x="1669" y="1170"/>
                  </a:lnTo>
                  <a:lnTo>
                    <a:pt x="123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8"/>
            <p:cNvSpPr/>
            <p:nvPr/>
          </p:nvSpPr>
          <p:spPr>
            <a:xfrm>
              <a:off x="2795800" y="1535225"/>
              <a:ext cx="138600" cy="291675"/>
            </a:xfrm>
            <a:custGeom>
              <a:avLst/>
              <a:gdLst/>
              <a:ahLst/>
              <a:cxnLst/>
              <a:rect l="l" t="t" r="r" b="b"/>
              <a:pathLst>
                <a:path w="5544" h="11667" extrusionOk="0">
                  <a:moveTo>
                    <a:pt x="107" y="0"/>
                  </a:moveTo>
                  <a:cubicBezTo>
                    <a:pt x="53" y="0"/>
                    <a:pt x="0" y="55"/>
                    <a:pt x="35" y="125"/>
                  </a:cubicBezTo>
                  <a:cubicBezTo>
                    <a:pt x="1755" y="3512"/>
                    <a:pt x="3250" y="7003"/>
                    <a:pt x="4832" y="10458"/>
                  </a:cubicBezTo>
                  <a:cubicBezTo>
                    <a:pt x="4987" y="10854"/>
                    <a:pt x="5176" y="11249"/>
                    <a:pt x="5382" y="11627"/>
                  </a:cubicBezTo>
                  <a:cubicBezTo>
                    <a:pt x="5399" y="11655"/>
                    <a:pt x="5422" y="11666"/>
                    <a:pt x="5445" y="11666"/>
                  </a:cubicBezTo>
                  <a:cubicBezTo>
                    <a:pt x="5495" y="11666"/>
                    <a:pt x="5543" y="11612"/>
                    <a:pt x="5520" y="11542"/>
                  </a:cubicBezTo>
                  <a:cubicBezTo>
                    <a:pt x="5348" y="11232"/>
                    <a:pt x="5193" y="10923"/>
                    <a:pt x="5073" y="10596"/>
                  </a:cubicBezTo>
                  <a:cubicBezTo>
                    <a:pt x="4729" y="9874"/>
                    <a:pt x="4402" y="9134"/>
                    <a:pt x="4076" y="8412"/>
                  </a:cubicBezTo>
                  <a:cubicBezTo>
                    <a:pt x="3216" y="6521"/>
                    <a:pt x="2356" y="4630"/>
                    <a:pt x="1462" y="2739"/>
                  </a:cubicBezTo>
                  <a:cubicBezTo>
                    <a:pt x="1033" y="1827"/>
                    <a:pt x="603" y="933"/>
                    <a:pt x="173" y="39"/>
                  </a:cubicBezTo>
                  <a:cubicBezTo>
                    <a:pt x="157" y="12"/>
                    <a:pt x="132" y="0"/>
                    <a:pt x="1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8"/>
            <p:cNvSpPr/>
            <p:nvPr/>
          </p:nvSpPr>
          <p:spPr>
            <a:xfrm>
              <a:off x="2942300" y="1469850"/>
              <a:ext cx="63550" cy="325675"/>
            </a:xfrm>
            <a:custGeom>
              <a:avLst/>
              <a:gdLst/>
              <a:ahLst/>
              <a:cxnLst/>
              <a:rect l="l" t="t" r="r" b="b"/>
              <a:pathLst>
                <a:path w="2542" h="13027" extrusionOk="0">
                  <a:moveTo>
                    <a:pt x="98" y="1"/>
                  </a:moveTo>
                  <a:cubicBezTo>
                    <a:pt x="49" y="1"/>
                    <a:pt x="0" y="40"/>
                    <a:pt x="21" y="93"/>
                  </a:cubicBezTo>
                  <a:cubicBezTo>
                    <a:pt x="159" y="608"/>
                    <a:pt x="279" y="1141"/>
                    <a:pt x="365" y="1674"/>
                  </a:cubicBezTo>
                  <a:cubicBezTo>
                    <a:pt x="554" y="2654"/>
                    <a:pt x="743" y="3634"/>
                    <a:pt x="915" y="4614"/>
                  </a:cubicBezTo>
                  <a:cubicBezTo>
                    <a:pt x="1293" y="6746"/>
                    <a:pt x="1672" y="8895"/>
                    <a:pt x="2033" y="11027"/>
                  </a:cubicBezTo>
                  <a:cubicBezTo>
                    <a:pt x="2153" y="11681"/>
                    <a:pt x="2256" y="12317"/>
                    <a:pt x="2376" y="12970"/>
                  </a:cubicBezTo>
                  <a:cubicBezTo>
                    <a:pt x="2383" y="13010"/>
                    <a:pt x="2410" y="13026"/>
                    <a:pt x="2439" y="13026"/>
                  </a:cubicBezTo>
                  <a:cubicBezTo>
                    <a:pt x="2487" y="13026"/>
                    <a:pt x="2542" y="12982"/>
                    <a:pt x="2531" y="12919"/>
                  </a:cubicBezTo>
                  <a:cubicBezTo>
                    <a:pt x="2256" y="11423"/>
                    <a:pt x="1998" y="9893"/>
                    <a:pt x="1740" y="8380"/>
                  </a:cubicBezTo>
                  <a:cubicBezTo>
                    <a:pt x="1362" y="6230"/>
                    <a:pt x="1001" y="4099"/>
                    <a:pt x="588" y="1967"/>
                  </a:cubicBezTo>
                  <a:cubicBezTo>
                    <a:pt x="485" y="1313"/>
                    <a:pt x="348" y="677"/>
                    <a:pt x="176" y="58"/>
                  </a:cubicBezTo>
                  <a:cubicBezTo>
                    <a:pt x="162" y="18"/>
                    <a:pt x="130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8"/>
            <p:cNvSpPr/>
            <p:nvPr/>
          </p:nvSpPr>
          <p:spPr>
            <a:xfrm>
              <a:off x="2788500" y="1435275"/>
              <a:ext cx="160175" cy="117850"/>
            </a:xfrm>
            <a:custGeom>
              <a:avLst/>
              <a:gdLst/>
              <a:ahLst/>
              <a:cxnLst/>
              <a:rect l="l" t="t" r="r" b="b"/>
              <a:pathLst>
                <a:path w="6407" h="4714" extrusionOk="0">
                  <a:moveTo>
                    <a:pt x="3024" y="960"/>
                  </a:moveTo>
                  <a:cubicBezTo>
                    <a:pt x="3200" y="960"/>
                    <a:pt x="3379" y="991"/>
                    <a:pt x="3551" y="1058"/>
                  </a:cubicBezTo>
                  <a:lnTo>
                    <a:pt x="3551" y="1058"/>
                  </a:lnTo>
                  <a:cubicBezTo>
                    <a:pt x="3317" y="1625"/>
                    <a:pt x="3247" y="2249"/>
                    <a:pt x="3357" y="2849"/>
                  </a:cubicBezTo>
                  <a:lnTo>
                    <a:pt x="3357" y="2849"/>
                  </a:lnTo>
                  <a:cubicBezTo>
                    <a:pt x="3064" y="2218"/>
                    <a:pt x="2484" y="1746"/>
                    <a:pt x="1791" y="1605"/>
                  </a:cubicBezTo>
                  <a:lnTo>
                    <a:pt x="1791" y="1605"/>
                  </a:lnTo>
                  <a:cubicBezTo>
                    <a:pt x="2069" y="1200"/>
                    <a:pt x="2538" y="960"/>
                    <a:pt x="3024" y="960"/>
                  </a:cubicBezTo>
                  <a:close/>
                  <a:moveTo>
                    <a:pt x="3822" y="1196"/>
                  </a:moveTo>
                  <a:cubicBezTo>
                    <a:pt x="3849" y="1213"/>
                    <a:pt x="3877" y="1232"/>
                    <a:pt x="3904" y="1252"/>
                  </a:cubicBezTo>
                  <a:cubicBezTo>
                    <a:pt x="4488" y="1682"/>
                    <a:pt x="4712" y="2473"/>
                    <a:pt x="4798" y="3160"/>
                  </a:cubicBezTo>
                  <a:cubicBezTo>
                    <a:pt x="4832" y="3401"/>
                    <a:pt x="4832" y="3693"/>
                    <a:pt x="4643" y="3831"/>
                  </a:cubicBezTo>
                  <a:cubicBezTo>
                    <a:pt x="4585" y="3868"/>
                    <a:pt x="4522" y="3885"/>
                    <a:pt x="4458" y="3885"/>
                  </a:cubicBezTo>
                  <a:cubicBezTo>
                    <a:pt x="4254" y="3885"/>
                    <a:pt x="4034" y="3722"/>
                    <a:pt x="3904" y="3539"/>
                  </a:cubicBezTo>
                  <a:cubicBezTo>
                    <a:pt x="3474" y="2954"/>
                    <a:pt x="3491" y="2094"/>
                    <a:pt x="3732" y="1424"/>
                  </a:cubicBezTo>
                  <a:cubicBezTo>
                    <a:pt x="3759" y="1347"/>
                    <a:pt x="3789" y="1270"/>
                    <a:pt x="3822" y="1196"/>
                  </a:cubicBezTo>
                  <a:close/>
                  <a:moveTo>
                    <a:pt x="1704" y="1747"/>
                  </a:moveTo>
                  <a:cubicBezTo>
                    <a:pt x="1801" y="1759"/>
                    <a:pt x="1899" y="1783"/>
                    <a:pt x="1995" y="1819"/>
                  </a:cubicBezTo>
                  <a:cubicBezTo>
                    <a:pt x="2253" y="1940"/>
                    <a:pt x="2494" y="2112"/>
                    <a:pt x="2683" y="2335"/>
                  </a:cubicBezTo>
                  <a:cubicBezTo>
                    <a:pt x="3078" y="2713"/>
                    <a:pt x="3405" y="3229"/>
                    <a:pt x="3302" y="3762"/>
                  </a:cubicBezTo>
                  <a:cubicBezTo>
                    <a:pt x="3279" y="4117"/>
                    <a:pt x="2975" y="4342"/>
                    <a:pt x="2657" y="4342"/>
                  </a:cubicBezTo>
                  <a:cubicBezTo>
                    <a:pt x="2497" y="4342"/>
                    <a:pt x="2334" y="4284"/>
                    <a:pt x="2201" y="4158"/>
                  </a:cubicBezTo>
                  <a:cubicBezTo>
                    <a:pt x="2047" y="4003"/>
                    <a:pt x="1909" y="3797"/>
                    <a:pt x="1823" y="3590"/>
                  </a:cubicBezTo>
                  <a:cubicBezTo>
                    <a:pt x="1600" y="3178"/>
                    <a:pt x="1496" y="2713"/>
                    <a:pt x="1548" y="2232"/>
                  </a:cubicBezTo>
                  <a:cubicBezTo>
                    <a:pt x="1573" y="2055"/>
                    <a:pt x="1627" y="1893"/>
                    <a:pt x="1704" y="1747"/>
                  </a:cubicBezTo>
                  <a:close/>
                  <a:moveTo>
                    <a:pt x="4649" y="0"/>
                  </a:moveTo>
                  <a:cubicBezTo>
                    <a:pt x="4555" y="0"/>
                    <a:pt x="4461" y="15"/>
                    <a:pt x="4368" y="48"/>
                  </a:cubicBezTo>
                  <a:cubicBezTo>
                    <a:pt x="4144" y="152"/>
                    <a:pt x="3955" y="341"/>
                    <a:pt x="3818" y="547"/>
                  </a:cubicBezTo>
                  <a:cubicBezTo>
                    <a:pt x="3752" y="649"/>
                    <a:pt x="3693" y="754"/>
                    <a:pt x="3640" y="862"/>
                  </a:cubicBezTo>
                  <a:lnTo>
                    <a:pt x="3640" y="862"/>
                  </a:lnTo>
                  <a:cubicBezTo>
                    <a:pt x="3421" y="768"/>
                    <a:pt x="3183" y="718"/>
                    <a:pt x="2941" y="718"/>
                  </a:cubicBezTo>
                  <a:cubicBezTo>
                    <a:pt x="2924" y="718"/>
                    <a:pt x="2906" y="719"/>
                    <a:pt x="2889" y="719"/>
                  </a:cubicBezTo>
                  <a:cubicBezTo>
                    <a:pt x="2321" y="760"/>
                    <a:pt x="1817" y="1087"/>
                    <a:pt x="1528" y="1568"/>
                  </a:cubicBezTo>
                  <a:lnTo>
                    <a:pt x="1528" y="1568"/>
                  </a:lnTo>
                  <a:cubicBezTo>
                    <a:pt x="1472" y="1564"/>
                    <a:pt x="1416" y="1561"/>
                    <a:pt x="1359" y="1561"/>
                  </a:cubicBezTo>
                  <a:cubicBezTo>
                    <a:pt x="981" y="1561"/>
                    <a:pt x="620" y="1699"/>
                    <a:pt x="345" y="1974"/>
                  </a:cubicBezTo>
                  <a:cubicBezTo>
                    <a:pt x="121" y="2232"/>
                    <a:pt x="1" y="2559"/>
                    <a:pt x="1" y="2903"/>
                  </a:cubicBezTo>
                  <a:cubicBezTo>
                    <a:pt x="1" y="3246"/>
                    <a:pt x="52" y="3573"/>
                    <a:pt x="138" y="3900"/>
                  </a:cubicBezTo>
                  <a:cubicBezTo>
                    <a:pt x="169" y="3992"/>
                    <a:pt x="227" y="4111"/>
                    <a:pt x="300" y="4111"/>
                  </a:cubicBezTo>
                  <a:cubicBezTo>
                    <a:pt x="309" y="4111"/>
                    <a:pt x="318" y="4110"/>
                    <a:pt x="327" y="4106"/>
                  </a:cubicBezTo>
                  <a:cubicBezTo>
                    <a:pt x="413" y="4072"/>
                    <a:pt x="431" y="3986"/>
                    <a:pt x="431" y="3917"/>
                  </a:cubicBezTo>
                  <a:lnTo>
                    <a:pt x="431" y="3848"/>
                  </a:lnTo>
                  <a:cubicBezTo>
                    <a:pt x="327" y="3539"/>
                    <a:pt x="276" y="3195"/>
                    <a:pt x="276" y="2868"/>
                  </a:cubicBezTo>
                  <a:cubicBezTo>
                    <a:pt x="341" y="2241"/>
                    <a:pt x="854" y="1792"/>
                    <a:pt x="1435" y="1742"/>
                  </a:cubicBezTo>
                  <a:lnTo>
                    <a:pt x="1435" y="1742"/>
                  </a:lnTo>
                  <a:cubicBezTo>
                    <a:pt x="1398" y="1822"/>
                    <a:pt x="1367" y="1905"/>
                    <a:pt x="1342" y="1991"/>
                  </a:cubicBezTo>
                  <a:cubicBezTo>
                    <a:pt x="1153" y="2679"/>
                    <a:pt x="1290" y="3436"/>
                    <a:pt x="1703" y="4020"/>
                  </a:cubicBezTo>
                  <a:cubicBezTo>
                    <a:pt x="1858" y="4278"/>
                    <a:pt x="2081" y="4484"/>
                    <a:pt x="2339" y="4622"/>
                  </a:cubicBezTo>
                  <a:cubicBezTo>
                    <a:pt x="2461" y="4683"/>
                    <a:pt x="2594" y="4714"/>
                    <a:pt x="2726" y="4714"/>
                  </a:cubicBezTo>
                  <a:cubicBezTo>
                    <a:pt x="2891" y="4714"/>
                    <a:pt x="3055" y="4666"/>
                    <a:pt x="3199" y="4570"/>
                  </a:cubicBezTo>
                  <a:cubicBezTo>
                    <a:pt x="3456" y="4364"/>
                    <a:pt x="3577" y="4037"/>
                    <a:pt x="3560" y="3711"/>
                  </a:cubicBezTo>
                  <a:cubicBezTo>
                    <a:pt x="3557" y="3634"/>
                    <a:pt x="3551" y="3558"/>
                    <a:pt x="3541" y="3484"/>
                  </a:cubicBezTo>
                  <a:lnTo>
                    <a:pt x="3541" y="3484"/>
                  </a:lnTo>
                  <a:cubicBezTo>
                    <a:pt x="3632" y="3739"/>
                    <a:pt x="3796" y="3961"/>
                    <a:pt x="4007" y="4123"/>
                  </a:cubicBezTo>
                  <a:cubicBezTo>
                    <a:pt x="4128" y="4218"/>
                    <a:pt x="4268" y="4262"/>
                    <a:pt x="4406" y="4262"/>
                  </a:cubicBezTo>
                  <a:cubicBezTo>
                    <a:pt x="4619" y="4262"/>
                    <a:pt x="4827" y="4156"/>
                    <a:pt x="4952" y="3969"/>
                  </a:cubicBezTo>
                  <a:cubicBezTo>
                    <a:pt x="5073" y="3676"/>
                    <a:pt x="5107" y="3350"/>
                    <a:pt x="5038" y="3057"/>
                  </a:cubicBezTo>
                  <a:cubicBezTo>
                    <a:pt x="4969" y="2473"/>
                    <a:pt x="4746" y="1923"/>
                    <a:pt x="4385" y="1458"/>
                  </a:cubicBezTo>
                  <a:cubicBezTo>
                    <a:pt x="4255" y="1277"/>
                    <a:pt x="4094" y="1125"/>
                    <a:pt x="3912" y="1007"/>
                  </a:cubicBezTo>
                  <a:lnTo>
                    <a:pt x="3912" y="1007"/>
                  </a:lnTo>
                  <a:cubicBezTo>
                    <a:pt x="4108" y="633"/>
                    <a:pt x="4376" y="343"/>
                    <a:pt x="4719" y="343"/>
                  </a:cubicBezTo>
                  <a:cubicBezTo>
                    <a:pt x="4864" y="343"/>
                    <a:pt x="5021" y="394"/>
                    <a:pt x="5193" y="513"/>
                  </a:cubicBezTo>
                  <a:cubicBezTo>
                    <a:pt x="5537" y="753"/>
                    <a:pt x="5829" y="1046"/>
                    <a:pt x="6053" y="1372"/>
                  </a:cubicBezTo>
                  <a:cubicBezTo>
                    <a:pt x="6087" y="1458"/>
                    <a:pt x="6156" y="1510"/>
                    <a:pt x="6225" y="1561"/>
                  </a:cubicBezTo>
                  <a:cubicBezTo>
                    <a:pt x="6250" y="1572"/>
                    <a:pt x="6272" y="1576"/>
                    <a:pt x="6291" y="1576"/>
                  </a:cubicBezTo>
                  <a:cubicBezTo>
                    <a:pt x="6400" y="1576"/>
                    <a:pt x="6406" y="1426"/>
                    <a:pt x="6362" y="1338"/>
                  </a:cubicBezTo>
                  <a:cubicBezTo>
                    <a:pt x="6156" y="994"/>
                    <a:pt x="5898" y="685"/>
                    <a:pt x="5606" y="427"/>
                  </a:cubicBezTo>
                  <a:cubicBezTo>
                    <a:pt x="5336" y="198"/>
                    <a:pt x="4992" y="0"/>
                    <a:pt x="4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" name="Google Shape;407;p38"/>
          <p:cNvGrpSpPr/>
          <p:nvPr/>
        </p:nvGrpSpPr>
        <p:grpSpPr>
          <a:xfrm>
            <a:off x="7447073" y="1731337"/>
            <a:ext cx="1584386" cy="1585259"/>
            <a:chOff x="3602825" y="1207125"/>
            <a:chExt cx="1088850" cy="1089450"/>
          </a:xfrm>
        </p:grpSpPr>
        <p:sp>
          <p:nvSpPr>
            <p:cNvPr id="408" name="Google Shape;408;p38"/>
            <p:cNvSpPr/>
            <p:nvPr/>
          </p:nvSpPr>
          <p:spPr>
            <a:xfrm>
              <a:off x="3602825" y="1207125"/>
              <a:ext cx="1088850" cy="1089450"/>
            </a:xfrm>
            <a:custGeom>
              <a:avLst/>
              <a:gdLst/>
              <a:ahLst/>
              <a:cxnLst/>
              <a:rect l="l" t="t" r="r" b="b"/>
              <a:pathLst>
                <a:path w="43554" h="43578" extrusionOk="0">
                  <a:moveTo>
                    <a:pt x="21777" y="0"/>
                  </a:moveTo>
                  <a:cubicBezTo>
                    <a:pt x="19967" y="0"/>
                    <a:pt x="18681" y="1251"/>
                    <a:pt x="17741" y="2155"/>
                  </a:cubicBezTo>
                  <a:cubicBezTo>
                    <a:pt x="17431" y="2453"/>
                    <a:pt x="16967" y="2906"/>
                    <a:pt x="16740" y="3025"/>
                  </a:cubicBezTo>
                  <a:lnTo>
                    <a:pt x="16705" y="3025"/>
                  </a:lnTo>
                  <a:cubicBezTo>
                    <a:pt x="16395" y="3025"/>
                    <a:pt x="15871" y="2894"/>
                    <a:pt x="15371" y="2775"/>
                  </a:cubicBezTo>
                  <a:cubicBezTo>
                    <a:pt x="14645" y="2596"/>
                    <a:pt x="13823" y="2394"/>
                    <a:pt x="12990" y="2394"/>
                  </a:cubicBezTo>
                  <a:cubicBezTo>
                    <a:pt x="12967" y="2393"/>
                    <a:pt x="12944" y="2393"/>
                    <a:pt x="12921" y="2393"/>
                  </a:cubicBezTo>
                  <a:cubicBezTo>
                    <a:pt x="12206" y="2393"/>
                    <a:pt x="11505" y="2571"/>
                    <a:pt x="10883" y="2917"/>
                  </a:cubicBezTo>
                  <a:cubicBezTo>
                    <a:pt x="9347" y="3810"/>
                    <a:pt x="8870" y="5453"/>
                    <a:pt x="8501" y="6763"/>
                  </a:cubicBezTo>
                  <a:cubicBezTo>
                    <a:pt x="8370" y="7192"/>
                    <a:pt x="8192" y="7835"/>
                    <a:pt x="8049" y="8061"/>
                  </a:cubicBezTo>
                  <a:cubicBezTo>
                    <a:pt x="7835" y="8204"/>
                    <a:pt x="7192" y="8382"/>
                    <a:pt x="6763" y="8501"/>
                  </a:cubicBezTo>
                  <a:cubicBezTo>
                    <a:pt x="5441" y="8882"/>
                    <a:pt x="3810" y="9347"/>
                    <a:pt x="2917" y="10895"/>
                  </a:cubicBezTo>
                  <a:cubicBezTo>
                    <a:pt x="2024" y="12431"/>
                    <a:pt x="2441" y="14062"/>
                    <a:pt x="2763" y="15383"/>
                  </a:cubicBezTo>
                  <a:cubicBezTo>
                    <a:pt x="2870" y="15800"/>
                    <a:pt x="3036" y="16491"/>
                    <a:pt x="3024" y="16752"/>
                  </a:cubicBezTo>
                  <a:cubicBezTo>
                    <a:pt x="2905" y="16979"/>
                    <a:pt x="2453" y="17443"/>
                    <a:pt x="2155" y="17753"/>
                  </a:cubicBezTo>
                  <a:cubicBezTo>
                    <a:pt x="1250" y="18693"/>
                    <a:pt x="0" y="19979"/>
                    <a:pt x="0" y="21789"/>
                  </a:cubicBezTo>
                  <a:cubicBezTo>
                    <a:pt x="0" y="23599"/>
                    <a:pt x="1250" y="24884"/>
                    <a:pt x="2155" y="25825"/>
                  </a:cubicBezTo>
                  <a:cubicBezTo>
                    <a:pt x="2453" y="26147"/>
                    <a:pt x="2905" y="26599"/>
                    <a:pt x="3024" y="26825"/>
                  </a:cubicBezTo>
                  <a:cubicBezTo>
                    <a:pt x="3036" y="27087"/>
                    <a:pt x="2870" y="27778"/>
                    <a:pt x="2763" y="28194"/>
                  </a:cubicBezTo>
                  <a:cubicBezTo>
                    <a:pt x="2441" y="29516"/>
                    <a:pt x="2036" y="31159"/>
                    <a:pt x="2917" y="32683"/>
                  </a:cubicBezTo>
                  <a:cubicBezTo>
                    <a:pt x="3798" y="34207"/>
                    <a:pt x="5441" y="34695"/>
                    <a:pt x="6763" y="35076"/>
                  </a:cubicBezTo>
                  <a:cubicBezTo>
                    <a:pt x="7192" y="35195"/>
                    <a:pt x="7835" y="35386"/>
                    <a:pt x="8049" y="35529"/>
                  </a:cubicBezTo>
                  <a:cubicBezTo>
                    <a:pt x="8192" y="35743"/>
                    <a:pt x="8382" y="36386"/>
                    <a:pt x="8501" y="36814"/>
                  </a:cubicBezTo>
                  <a:cubicBezTo>
                    <a:pt x="8870" y="38124"/>
                    <a:pt x="9347" y="39767"/>
                    <a:pt x="10883" y="40660"/>
                  </a:cubicBezTo>
                  <a:cubicBezTo>
                    <a:pt x="11490" y="40997"/>
                    <a:pt x="12171" y="41186"/>
                    <a:pt x="12866" y="41186"/>
                  </a:cubicBezTo>
                  <a:cubicBezTo>
                    <a:pt x="12907" y="41186"/>
                    <a:pt x="12949" y="41185"/>
                    <a:pt x="12990" y="41184"/>
                  </a:cubicBezTo>
                  <a:cubicBezTo>
                    <a:pt x="13823" y="41184"/>
                    <a:pt x="14645" y="40982"/>
                    <a:pt x="15371" y="40803"/>
                  </a:cubicBezTo>
                  <a:cubicBezTo>
                    <a:pt x="15871" y="40684"/>
                    <a:pt x="16395" y="40553"/>
                    <a:pt x="16705" y="40553"/>
                  </a:cubicBezTo>
                  <a:lnTo>
                    <a:pt x="16740" y="40553"/>
                  </a:lnTo>
                  <a:cubicBezTo>
                    <a:pt x="16967" y="40672"/>
                    <a:pt x="17419" y="41125"/>
                    <a:pt x="17729" y="41422"/>
                  </a:cubicBezTo>
                  <a:cubicBezTo>
                    <a:pt x="18681" y="42327"/>
                    <a:pt x="19967" y="43577"/>
                    <a:pt x="21777" y="43577"/>
                  </a:cubicBezTo>
                  <a:cubicBezTo>
                    <a:pt x="23587" y="43577"/>
                    <a:pt x="24872" y="42327"/>
                    <a:pt x="25813" y="41422"/>
                  </a:cubicBezTo>
                  <a:cubicBezTo>
                    <a:pt x="26123" y="41125"/>
                    <a:pt x="26587" y="40672"/>
                    <a:pt x="26813" y="40553"/>
                  </a:cubicBezTo>
                  <a:lnTo>
                    <a:pt x="26837" y="40553"/>
                  </a:lnTo>
                  <a:cubicBezTo>
                    <a:pt x="27158" y="40553"/>
                    <a:pt x="27682" y="40684"/>
                    <a:pt x="28182" y="40803"/>
                  </a:cubicBezTo>
                  <a:cubicBezTo>
                    <a:pt x="28909" y="40982"/>
                    <a:pt x="29718" y="41184"/>
                    <a:pt x="30564" y="41184"/>
                  </a:cubicBezTo>
                  <a:cubicBezTo>
                    <a:pt x="30605" y="41185"/>
                    <a:pt x="30646" y="41186"/>
                    <a:pt x="30687" y="41186"/>
                  </a:cubicBezTo>
                  <a:cubicBezTo>
                    <a:pt x="31383" y="41186"/>
                    <a:pt x="32064" y="40997"/>
                    <a:pt x="32671" y="40660"/>
                  </a:cubicBezTo>
                  <a:cubicBezTo>
                    <a:pt x="34207" y="39767"/>
                    <a:pt x="34671" y="38124"/>
                    <a:pt x="35052" y="36814"/>
                  </a:cubicBezTo>
                  <a:cubicBezTo>
                    <a:pt x="35171" y="36386"/>
                    <a:pt x="35362" y="35743"/>
                    <a:pt x="35493" y="35529"/>
                  </a:cubicBezTo>
                  <a:cubicBezTo>
                    <a:pt x="35707" y="35374"/>
                    <a:pt x="36350" y="35195"/>
                    <a:pt x="36779" y="35076"/>
                  </a:cubicBezTo>
                  <a:cubicBezTo>
                    <a:pt x="38100" y="34707"/>
                    <a:pt x="39743" y="34231"/>
                    <a:pt x="40624" y="32695"/>
                  </a:cubicBezTo>
                  <a:cubicBezTo>
                    <a:pt x="41517" y="31147"/>
                    <a:pt x="41101" y="29516"/>
                    <a:pt x="40779" y="28194"/>
                  </a:cubicBezTo>
                  <a:cubicBezTo>
                    <a:pt x="40672" y="27778"/>
                    <a:pt x="40505" y="27099"/>
                    <a:pt x="40517" y="26825"/>
                  </a:cubicBezTo>
                  <a:cubicBezTo>
                    <a:pt x="40648" y="26599"/>
                    <a:pt x="41101" y="26147"/>
                    <a:pt x="41398" y="25825"/>
                  </a:cubicBezTo>
                  <a:cubicBezTo>
                    <a:pt x="42303" y="24884"/>
                    <a:pt x="43553" y="23599"/>
                    <a:pt x="43553" y="21789"/>
                  </a:cubicBezTo>
                  <a:cubicBezTo>
                    <a:pt x="43553" y="19979"/>
                    <a:pt x="42303" y="18693"/>
                    <a:pt x="41398" y="17741"/>
                  </a:cubicBezTo>
                  <a:cubicBezTo>
                    <a:pt x="41101" y="17431"/>
                    <a:pt x="40648" y="16979"/>
                    <a:pt x="40529" y="16752"/>
                  </a:cubicBezTo>
                  <a:cubicBezTo>
                    <a:pt x="40517" y="16491"/>
                    <a:pt x="40684" y="15800"/>
                    <a:pt x="40779" y="15383"/>
                  </a:cubicBezTo>
                  <a:cubicBezTo>
                    <a:pt x="41113" y="14062"/>
                    <a:pt x="41517" y="12419"/>
                    <a:pt x="40636" y="10895"/>
                  </a:cubicBezTo>
                  <a:cubicBezTo>
                    <a:pt x="39755" y="9371"/>
                    <a:pt x="38100" y="8882"/>
                    <a:pt x="36791" y="8501"/>
                  </a:cubicBezTo>
                  <a:cubicBezTo>
                    <a:pt x="36362" y="8371"/>
                    <a:pt x="35719" y="8192"/>
                    <a:pt x="35505" y="8049"/>
                  </a:cubicBezTo>
                  <a:cubicBezTo>
                    <a:pt x="35362" y="7835"/>
                    <a:pt x="35171" y="7192"/>
                    <a:pt x="35052" y="6763"/>
                  </a:cubicBezTo>
                  <a:cubicBezTo>
                    <a:pt x="34671" y="5453"/>
                    <a:pt x="34207" y="3810"/>
                    <a:pt x="32671" y="2917"/>
                  </a:cubicBezTo>
                  <a:cubicBezTo>
                    <a:pt x="32048" y="2571"/>
                    <a:pt x="31347" y="2393"/>
                    <a:pt x="30633" y="2393"/>
                  </a:cubicBezTo>
                  <a:cubicBezTo>
                    <a:pt x="30610" y="2393"/>
                    <a:pt x="30587" y="2393"/>
                    <a:pt x="30564" y="2394"/>
                  </a:cubicBezTo>
                  <a:cubicBezTo>
                    <a:pt x="29730" y="2394"/>
                    <a:pt x="28909" y="2596"/>
                    <a:pt x="28182" y="2775"/>
                  </a:cubicBezTo>
                  <a:cubicBezTo>
                    <a:pt x="27682" y="2894"/>
                    <a:pt x="27158" y="3025"/>
                    <a:pt x="26849" y="3025"/>
                  </a:cubicBezTo>
                  <a:lnTo>
                    <a:pt x="26813" y="3025"/>
                  </a:lnTo>
                  <a:cubicBezTo>
                    <a:pt x="26587" y="2906"/>
                    <a:pt x="26134" y="2465"/>
                    <a:pt x="25825" y="2155"/>
                  </a:cubicBezTo>
                  <a:cubicBezTo>
                    <a:pt x="24872" y="1251"/>
                    <a:pt x="23587" y="0"/>
                    <a:pt x="217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8"/>
            <p:cNvSpPr/>
            <p:nvPr/>
          </p:nvSpPr>
          <p:spPr>
            <a:xfrm>
              <a:off x="3657600" y="1262775"/>
              <a:ext cx="978100" cy="978125"/>
            </a:xfrm>
            <a:custGeom>
              <a:avLst/>
              <a:gdLst/>
              <a:ahLst/>
              <a:cxnLst/>
              <a:rect l="l" t="t" r="r" b="b"/>
              <a:pathLst>
                <a:path w="39124" h="39125" extrusionOk="0">
                  <a:moveTo>
                    <a:pt x="19562" y="1"/>
                  </a:moveTo>
                  <a:cubicBezTo>
                    <a:pt x="17919" y="1"/>
                    <a:pt x="16633" y="2549"/>
                    <a:pt x="15109" y="2954"/>
                  </a:cubicBezTo>
                  <a:cubicBezTo>
                    <a:pt x="14919" y="3004"/>
                    <a:pt x="14717" y="3026"/>
                    <a:pt x="14507" y="3026"/>
                  </a:cubicBezTo>
                  <a:cubicBezTo>
                    <a:pt x="13354" y="3026"/>
                    <a:pt x="11939" y="2383"/>
                    <a:pt x="10788" y="2383"/>
                  </a:cubicBezTo>
                  <a:cubicBezTo>
                    <a:pt x="10422" y="2383"/>
                    <a:pt x="10082" y="2449"/>
                    <a:pt x="9787" y="2620"/>
                  </a:cubicBezTo>
                  <a:cubicBezTo>
                    <a:pt x="8382" y="3430"/>
                    <a:pt x="8537" y="6264"/>
                    <a:pt x="7406" y="7407"/>
                  </a:cubicBezTo>
                  <a:cubicBezTo>
                    <a:pt x="6275" y="8538"/>
                    <a:pt x="3417" y="8407"/>
                    <a:pt x="2619" y="9788"/>
                  </a:cubicBezTo>
                  <a:cubicBezTo>
                    <a:pt x="1822" y="11157"/>
                    <a:pt x="3369" y="13538"/>
                    <a:pt x="2953" y="15110"/>
                  </a:cubicBezTo>
                  <a:cubicBezTo>
                    <a:pt x="2548" y="16634"/>
                    <a:pt x="0" y="17920"/>
                    <a:pt x="0" y="19563"/>
                  </a:cubicBezTo>
                  <a:cubicBezTo>
                    <a:pt x="0" y="21206"/>
                    <a:pt x="2548" y="22504"/>
                    <a:pt x="2953" y="24016"/>
                  </a:cubicBezTo>
                  <a:cubicBezTo>
                    <a:pt x="3369" y="25587"/>
                    <a:pt x="1810" y="27945"/>
                    <a:pt x="2619" y="29350"/>
                  </a:cubicBezTo>
                  <a:cubicBezTo>
                    <a:pt x="3429" y="30743"/>
                    <a:pt x="6263" y="30600"/>
                    <a:pt x="7406" y="31731"/>
                  </a:cubicBezTo>
                  <a:cubicBezTo>
                    <a:pt x="8537" y="32862"/>
                    <a:pt x="8406" y="35708"/>
                    <a:pt x="9787" y="36505"/>
                  </a:cubicBezTo>
                  <a:cubicBezTo>
                    <a:pt x="10076" y="36674"/>
                    <a:pt x="10411" y="36738"/>
                    <a:pt x="10774" y="36738"/>
                  </a:cubicBezTo>
                  <a:cubicBezTo>
                    <a:pt x="11913" y="36738"/>
                    <a:pt x="13331" y="36107"/>
                    <a:pt x="14485" y="36107"/>
                  </a:cubicBezTo>
                  <a:cubicBezTo>
                    <a:pt x="14704" y="36107"/>
                    <a:pt x="14913" y="36130"/>
                    <a:pt x="15109" y="36184"/>
                  </a:cubicBezTo>
                  <a:cubicBezTo>
                    <a:pt x="16633" y="36589"/>
                    <a:pt x="17919" y="39125"/>
                    <a:pt x="19562" y="39125"/>
                  </a:cubicBezTo>
                  <a:cubicBezTo>
                    <a:pt x="21217" y="39125"/>
                    <a:pt x="22503" y="36589"/>
                    <a:pt x="24015" y="36184"/>
                  </a:cubicBezTo>
                  <a:cubicBezTo>
                    <a:pt x="24208" y="36133"/>
                    <a:pt x="24412" y="36111"/>
                    <a:pt x="24625" y="36111"/>
                  </a:cubicBezTo>
                  <a:cubicBezTo>
                    <a:pt x="25779" y="36111"/>
                    <a:pt x="27186" y="36744"/>
                    <a:pt x="28336" y="36744"/>
                  </a:cubicBezTo>
                  <a:cubicBezTo>
                    <a:pt x="28706" y="36744"/>
                    <a:pt x="29049" y="36678"/>
                    <a:pt x="29349" y="36505"/>
                  </a:cubicBezTo>
                  <a:cubicBezTo>
                    <a:pt x="30742" y="35696"/>
                    <a:pt x="30599" y="32862"/>
                    <a:pt x="31730" y="31731"/>
                  </a:cubicBezTo>
                  <a:cubicBezTo>
                    <a:pt x="32861" y="30588"/>
                    <a:pt x="35719" y="30719"/>
                    <a:pt x="36505" y="29350"/>
                  </a:cubicBezTo>
                  <a:cubicBezTo>
                    <a:pt x="37302" y="27969"/>
                    <a:pt x="35766" y="25587"/>
                    <a:pt x="36183" y="24016"/>
                  </a:cubicBezTo>
                  <a:cubicBezTo>
                    <a:pt x="36588" y="22492"/>
                    <a:pt x="39124" y="21206"/>
                    <a:pt x="39124" y="19563"/>
                  </a:cubicBezTo>
                  <a:cubicBezTo>
                    <a:pt x="39124" y="17920"/>
                    <a:pt x="36588" y="16634"/>
                    <a:pt x="36183" y="15110"/>
                  </a:cubicBezTo>
                  <a:cubicBezTo>
                    <a:pt x="35766" y="13550"/>
                    <a:pt x="37314" y="11181"/>
                    <a:pt x="36505" y="9788"/>
                  </a:cubicBezTo>
                  <a:cubicBezTo>
                    <a:pt x="35707" y="8383"/>
                    <a:pt x="32861" y="8538"/>
                    <a:pt x="31730" y="7407"/>
                  </a:cubicBezTo>
                  <a:cubicBezTo>
                    <a:pt x="30587" y="6275"/>
                    <a:pt x="30718" y="3418"/>
                    <a:pt x="29349" y="2620"/>
                  </a:cubicBezTo>
                  <a:cubicBezTo>
                    <a:pt x="29058" y="2452"/>
                    <a:pt x="28722" y="2388"/>
                    <a:pt x="28358" y="2388"/>
                  </a:cubicBezTo>
                  <a:cubicBezTo>
                    <a:pt x="27210" y="2388"/>
                    <a:pt x="25787" y="3026"/>
                    <a:pt x="24626" y="3026"/>
                  </a:cubicBezTo>
                  <a:cubicBezTo>
                    <a:pt x="24412" y="3026"/>
                    <a:pt x="24207" y="3005"/>
                    <a:pt x="24015" y="2954"/>
                  </a:cubicBezTo>
                  <a:cubicBezTo>
                    <a:pt x="22503" y="2549"/>
                    <a:pt x="21217" y="1"/>
                    <a:pt x="19562" y="1"/>
                  </a:cubicBezTo>
                  <a:close/>
                </a:path>
              </a:pathLst>
            </a:custGeom>
            <a:solidFill>
              <a:srgbClr val="FFB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8"/>
            <p:cNvSpPr/>
            <p:nvPr/>
          </p:nvSpPr>
          <p:spPr>
            <a:xfrm>
              <a:off x="3731100" y="1336000"/>
              <a:ext cx="831675" cy="831675"/>
            </a:xfrm>
            <a:custGeom>
              <a:avLst/>
              <a:gdLst/>
              <a:ahLst/>
              <a:cxnLst/>
              <a:rect l="l" t="t" r="r" b="b"/>
              <a:pathLst>
                <a:path w="33267" h="33267" extrusionOk="0">
                  <a:moveTo>
                    <a:pt x="16634" y="1"/>
                  </a:moveTo>
                  <a:cubicBezTo>
                    <a:pt x="7442" y="1"/>
                    <a:pt x="1" y="7454"/>
                    <a:pt x="1" y="16634"/>
                  </a:cubicBezTo>
                  <a:cubicBezTo>
                    <a:pt x="1" y="25814"/>
                    <a:pt x="7442" y="33267"/>
                    <a:pt x="16634" y="33267"/>
                  </a:cubicBezTo>
                  <a:cubicBezTo>
                    <a:pt x="25814" y="33267"/>
                    <a:pt x="33267" y="25814"/>
                    <a:pt x="33267" y="16634"/>
                  </a:cubicBezTo>
                  <a:cubicBezTo>
                    <a:pt x="33267" y="7454"/>
                    <a:pt x="25814" y="1"/>
                    <a:pt x="16634" y="1"/>
                  </a:cubicBezTo>
                  <a:close/>
                </a:path>
              </a:pathLst>
            </a:custGeom>
            <a:solidFill>
              <a:srgbClr val="FFD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8"/>
            <p:cNvSpPr/>
            <p:nvPr/>
          </p:nvSpPr>
          <p:spPr>
            <a:xfrm>
              <a:off x="3810275" y="1415475"/>
              <a:ext cx="811450" cy="752300"/>
            </a:xfrm>
            <a:custGeom>
              <a:avLst/>
              <a:gdLst/>
              <a:ahLst/>
              <a:cxnLst/>
              <a:rect l="l" t="t" r="r" b="b"/>
              <a:pathLst>
                <a:path w="32458" h="30092" extrusionOk="0">
                  <a:moveTo>
                    <a:pt x="23218" y="1"/>
                  </a:moveTo>
                  <a:lnTo>
                    <a:pt x="23218" y="1"/>
                  </a:lnTo>
                  <a:cubicBezTo>
                    <a:pt x="28004" y="6609"/>
                    <a:pt x="27278" y="15729"/>
                    <a:pt x="21504" y="21503"/>
                  </a:cubicBezTo>
                  <a:cubicBezTo>
                    <a:pt x="18286" y="24721"/>
                    <a:pt x="14028" y="26372"/>
                    <a:pt x="9746" y="26372"/>
                  </a:cubicBezTo>
                  <a:cubicBezTo>
                    <a:pt x="6344" y="26372"/>
                    <a:pt x="2926" y="25330"/>
                    <a:pt x="1" y="23206"/>
                  </a:cubicBezTo>
                  <a:lnTo>
                    <a:pt x="1" y="23206"/>
                  </a:lnTo>
                  <a:cubicBezTo>
                    <a:pt x="3287" y="27750"/>
                    <a:pt x="8368" y="30092"/>
                    <a:pt x="13482" y="30092"/>
                  </a:cubicBezTo>
                  <a:cubicBezTo>
                    <a:pt x="17708" y="30092"/>
                    <a:pt x="21955" y="28493"/>
                    <a:pt x="25230" y="25218"/>
                  </a:cubicBezTo>
                  <a:cubicBezTo>
                    <a:pt x="32457" y="17991"/>
                    <a:pt x="31505" y="5990"/>
                    <a:pt x="23218" y="1"/>
                  </a:cubicBezTo>
                  <a:close/>
                </a:path>
              </a:pathLst>
            </a:custGeom>
            <a:solidFill>
              <a:srgbClr val="FFB7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38"/>
          <p:cNvSpPr/>
          <p:nvPr/>
        </p:nvSpPr>
        <p:spPr>
          <a:xfrm>
            <a:off x="7703575" y="2644777"/>
            <a:ext cx="1369916" cy="695412"/>
          </a:xfrm>
          <a:custGeom>
            <a:avLst/>
            <a:gdLst/>
            <a:ahLst/>
            <a:cxnLst/>
            <a:rect l="l" t="t" r="r" b="b"/>
            <a:pathLst>
              <a:path w="41247" h="19448" extrusionOk="0">
                <a:moveTo>
                  <a:pt x="20645" y="0"/>
                </a:moveTo>
                <a:cubicBezTo>
                  <a:pt x="18916" y="0"/>
                  <a:pt x="17185" y="879"/>
                  <a:pt x="16248" y="2661"/>
                </a:cubicBezTo>
                <a:cubicBezTo>
                  <a:pt x="16076" y="2627"/>
                  <a:pt x="15887" y="2592"/>
                  <a:pt x="15715" y="2592"/>
                </a:cubicBezTo>
                <a:cubicBezTo>
                  <a:pt x="15704" y="2592"/>
                  <a:pt x="15693" y="2592"/>
                  <a:pt x="15683" y="2592"/>
                </a:cubicBezTo>
                <a:cubicBezTo>
                  <a:pt x="14201" y="2592"/>
                  <a:pt x="12981" y="3772"/>
                  <a:pt x="12964" y="5257"/>
                </a:cubicBezTo>
                <a:cubicBezTo>
                  <a:pt x="12947" y="5515"/>
                  <a:pt x="12981" y="5773"/>
                  <a:pt x="13050" y="6031"/>
                </a:cubicBezTo>
                <a:lnTo>
                  <a:pt x="12947" y="6031"/>
                </a:lnTo>
                <a:cubicBezTo>
                  <a:pt x="12914" y="6030"/>
                  <a:pt x="12882" y="6030"/>
                  <a:pt x="12849" y="6030"/>
                </a:cubicBezTo>
                <a:cubicBezTo>
                  <a:pt x="10806" y="6030"/>
                  <a:pt x="8907" y="7090"/>
                  <a:pt x="7840" y="8850"/>
                </a:cubicBezTo>
                <a:cubicBezTo>
                  <a:pt x="7441" y="8727"/>
                  <a:pt x="7033" y="8667"/>
                  <a:pt x="6629" y="8667"/>
                </a:cubicBezTo>
                <a:cubicBezTo>
                  <a:pt x="5296" y="8667"/>
                  <a:pt x="4011" y="9319"/>
                  <a:pt x="3233" y="10467"/>
                </a:cubicBezTo>
                <a:cubicBezTo>
                  <a:pt x="2990" y="10386"/>
                  <a:pt x="2745" y="10348"/>
                  <a:pt x="2505" y="10348"/>
                </a:cubicBezTo>
                <a:cubicBezTo>
                  <a:pt x="1415" y="10348"/>
                  <a:pt x="424" y="11131"/>
                  <a:pt x="241" y="12272"/>
                </a:cubicBezTo>
                <a:cubicBezTo>
                  <a:pt x="0" y="13647"/>
                  <a:pt x="1066" y="14937"/>
                  <a:pt x="2476" y="14954"/>
                </a:cubicBezTo>
                <a:cubicBezTo>
                  <a:pt x="2682" y="14954"/>
                  <a:pt x="2872" y="14937"/>
                  <a:pt x="3078" y="14885"/>
                </a:cubicBezTo>
                <a:cubicBezTo>
                  <a:pt x="3840" y="16199"/>
                  <a:pt x="5226" y="16925"/>
                  <a:pt x="6644" y="16925"/>
                </a:cubicBezTo>
                <a:cubicBezTo>
                  <a:pt x="7434" y="16925"/>
                  <a:pt x="8233" y="16700"/>
                  <a:pt x="8941" y="16226"/>
                </a:cubicBezTo>
                <a:cubicBezTo>
                  <a:pt x="9989" y="17172"/>
                  <a:pt x="11331" y="17705"/>
                  <a:pt x="12740" y="17722"/>
                </a:cubicBezTo>
                <a:cubicBezTo>
                  <a:pt x="12947" y="17722"/>
                  <a:pt x="13136" y="17722"/>
                  <a:pt x="13325" y="17705"/>
                </a:cubicBezTo>
                <a:cubicBezTo>
                  <a:pt x="14052" y="18868"/>
                  <a:pt x="15263" y="19448"/>
                  <a:pt x="16475" y="19448"/>
                </a:cubicBezTo>
                <a:cubicBezTo>
                  <a:pt x="17700" y="19448"/>
                  <a:pt x="18926" y="18855"/>
                  <a:pt x="19652" y="17671"/>
                </a:cubicBezTo>
                <a:cubicBezTo>
                  <a:pt x="20133" y="17791"/>
                  <a:pt x="20632" y="17860"/>
                  <a:pt x="21148" y="17877"/>
                </a:cubicBezTo>
                <a:cubicBezTo>
                  <a:pt x="21188" y="17878"/>
                  <a:pt x="21228" y="17878"/>
                  <a:pt x="21268" y="17878"/>
                </a:cubicBezTo>
                <a:cubicBezTo>
                  <a:pt x="22104" y="17878"/>
                  <a:pt x="22939" y="17706"/>
                  <a:pt x="23727" y="17378"/>
                </a:cubicBezTo>
                <a:cubicBezTo>
                  <a:pt x="24608" y="18324"/>
                  <a:pt x="25753" y="18762"/>
                  <a:pt x="26883" y="18762"/>
                </a:cubicBezTo>
                <a:cubicBezTo>
                  <a:pt x="28751" y="18762"/>
                  <a:pt x="30578" y="17565"/>
                  <a:pt x="31103" y="15487"/>
                </a:cubicBezTo>
                <a:cubicBezTo>
                  <a:pt x="31447" y="16345"/>
                  <a:pt x="32229" y="16780"/>
                  <a:pt x="33012" y="16780"/>
                </a:cubicBezTo>
                <a:cubicBezTo>
                  <a:pt x="33752" y="16780"/>
                  <a:pt x="34492" y="16392"/>
                  <a:pt x="34868" y="15607"/>
                </a:cubicBezTo>
                <a:cubicBezTo>
                  <a:pt x="35510" y="16425"/>
                  <a:pt x="36434" y="16818"/>
                  <a:pt x="37353" y="16818"/>
                </a:cubicBezTo>
                <a:cubicBezTo>
                  <a:pt x="38502" y="16818"/>
                  <a:pt x="39642" y="16205"/>
                  <a:pt x="40215" y="15040"/>
                </a:cubicBezTo>
                <a:cubicBezTo>
                  <a:pt x="41246" y="12942"/>
                  <a:pt x="39751" y="10484"/>
                  <a:pt x="37412" y="10449"/>
                </a:cubicBezTo>
                <a:lnTo>
                  <a:pt x="37395" y="10432"/>
                </a:lnTo>
                <a:cubicBezTo>
                  <a:pt x="36948" y="10432"/>
                  <a:pt x="36501" y="10518"/>
                  <a:pt x="36106" y="10690"/>
                </a:cubicBezTo>
                <a:cubicBezTo>
                  <a:pt x="35622" y="9254"/>
                  <a:pt x="34289" y="8317"/>
                  <a:pt x="32830" y="8317"/>
                </a:cubicBezTo>
                <a:cubicBezTo>
                  <a:pt x="32578" y="8317"/>
                  <a:pt x="32321" y="8345"/>
                  <a:pt x="32065" y="8403"/>
                </a:cubicBezTo>
                <a:cubicBezTo>
                  <a:pt x="31868" y="6504"/>
                  <a:pt x="30260" y="5114"/>
                  <a:pt x="28428" y="5114"/>
                </a:cubicBezTo>
                <a:cubicBezTo>
                  <a:pt x="28188" y="5114"/>
                  <a:pt x="27944" y="5138"/>
                  <a:pt x="27698" y="5188"/>
                </a:cubicBezTo>
                <a:cubicBezTo>
                  <a:pt x="27733" y="5034"/>
                  <a:pt x="27767" y="4862"/>
                  <a:pt x="27767" y="4707"/>
                </a:cubicBezTo>
                <a:cubicBezTo>
                  <a:pt x="27784" y="3658"/>
                  <a:pt x="26959" y="2781"/>
                  <a:pt x="25910" y="2764"/>
                </a:cubicBezTo>
                <a:cubicBezTo>
                  <a:pt x="25652" y="2764"/>
                  <a:pt x="25412" y="2798"/>
                  <a:pt x="25171" y="2902"/>
                </a:cubicBezTo>
                <a:cubicBezTo>
                  <a:pt x="24288" y="978"/>
                  <a:pt x="22468" y="0"/>
                  <a:pt x="206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47"/>
          <p:cNvPicPr preferRelativeResize="0"/>
          <p:nvPr/>
        </p:nvPicPr>
        <p:blipFill rotWithShape="1">
          <a:blip r:embed="rId3">
            <a:alphaModFix/>
          </a:blip>
          <a:srcRect l="23125" t="2600" r="23119"/>
          <a:stretch/>
        </p:blipFill>
        <p:spPr>
          <a:xfrm>
            <a:off x="4432000" y="535000"/>
            <a:ext cx="3996900" cy="4073400"/>
          </a:xfrm>
          <a:prstGeom prst="ellipse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40" name="Google Shape;640;p47"/>
          <p:cNvSpPr txBox="1">
            <a:spLocks noGrp="1"/>
          </p:cNvSpPr>
          <p:nvPr>
            <p:ph type="subTitle" idx="1"/>
          </p:nvPr>
        </p:nvSpPr>
        <p:spPr>
          <a:xfrm>
            <a:off x="1080750" y="3354125"/>
            <a:ext cx="2620800" cy="125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/>
              <a:t>How well do you and your friends save energy?</a:t>
            </a:r>
            <a:endParaRPr sz="1600" dirty="0"/>
          </a:p>
        </p:txBody>
      </p:sp>
      <p:grpSp>
        <p:nvGrpSpPr>
          <p:cNvPr id="641" name="Google Shape;641;p47"/>
          <p:cNvGrpSpPr/>
          <p:nvPr/>
        </p:nvGrpSpPr>
        <p:grpSpPr>
          <a:xfrm>
            <a:off x="4242751" y="271453"/>
            <a:ext cx="1778587" cy="1661527"/>
            <a:chOff x="4007075" y="745775"/>
            <a:chExt cx="1450250" cy="1354800"/>
          </a:xfrm>
        </p:grpSpPr>
        <p:sp>
          <p:nvSpPr>
            <p:cNvPr id="642" name="Google Shape;642;p47"/>
            <p:cNvSpPr/>
            <p:nvPr/>
          </p:nvSpPr>
          <p:spPr>
            <a:xfrm>
              <a:off x="4007075" y="745775"/>
              <a:ext cx="1450250" cy="1354800"/>
            </a:xfrm>
            <a:custGeom>
              <a:avLst/>
              <a:gdLst/>
              <a:ahLst/>
              <a:cxnLst/>
              <a:rect l="l" t="t" r="r" b="b"/>
              <a:pathLst>
                <a:path w="58010" h="54192" extrusionOk="0">
                  <a:moveTo>
                    <a:pt x="33561" y="21920"/>
                  </a:moveTo>
                  <a:cubicBezTo>
                    <a:pt x="32271" y="23519"/>
                    <a:pt x="32426" y="25840"/>
                    <a:pt x="33939" y="27250"/>
                  </a:cubicBezTo>
                  <a:lnTo>
                    <a:pt x="35349" y="28557"/>
                  </a:lnTo>
                  <a:cubicBezTo>
                    <a:pt x="35280" y="28712"/>
                    <a:pt x="35229" y="28866"/>
                    <a:pt x="35194" y="29021"/>
                  </a:cubicBezTo>
                  <a:lnTo>
                    <a:pt x="33509" y="36156"/>
                  </a:lnTo>
                  <a:lnTo>
                    <a:pt x="33286" y="35297"/>
                  </a:lnTo>
                  <a:cubicBezTo>
                    <a:pt x="32852" y="33505"/>
                    <a:pt x="31242" y="32309"/>
                    <a:pt x="29483" y="32309"/>
                  </a:cubicBezTo>
                  <a:cubicBezTo>
                    <a:pt x="29149" y="32309"/>
                    <a:pt x="28810" y="32352"/>
                    <a:pt x="28472" y="32443"/>
                  </a:cubicBezTo>
                  <a:lnTo>
                    <a:pt x="26598" y="32941"/>
                  </a:lnTo>
                  <a:cubicBezTo>
                    <a:pt x="26512" y="32804"/>
                    <a:pt x="26409" y="32683"/>
                    <a:pt x="26288" y="32563"/>
                  </a:cubicBezTo>
                  <a:lnTo>
                    <a:pt x="22042" y="28247"/>
                  </a:lnTo>
                  <a:lnTo>
                    <a:pt x="22042" y="28247"/>
                  </a:lnTo>
                  <a:cubicBezTo>
                    <a:pt x="22321" y="28308"/>
                    <a:pt x="22599" y="28338"/>
                    <a:pt x="22874" y="28338"/>
                  </a:cubicBezTo>
                  <a:cubicBezTo>
                    <a:pt x="24609" y="28338"/>
                    <a:pt x="26172" y="27165"/>
                    <a:pt x="26632" y="25428"/>
                  </a:cubicBezTo>
                  <a:lnTo>
                    <a:pt x="27131" y="23571"/>
                  </a:lnTo>
                  <a:cubicBezTo>
                    <a:pt x="27303" y="23554"/>
                    <a:pt x="27457" y="23519"/>
                    <a:pt x="27612" y="23485"/>
                  </a:cubicBezTo>
                  <a:lnTo>
                    <a:pt x="33561" y="21920"/>
                  </a:lnTo>
                  <a:close/>
                  <a:moveTo>
                    <a:pt x="31420" y="1"/>
                  </a:moveTo>
                  <a:cubicBezTo>
                    <a:pt x="31295" y="1"/>
                    <a:pt x="31171" y="6"/>
                    <a:pt x="31051" y="16"/>
                  </a:cubicBezTo>
                  <a:cubicBezTo>
                    <a:pt x="30810" y="33"/>
                    <a:pt x="30569" y="68"/>
                    <a:pt x="30329" y="137"/>
                  </a:cubicBezTo>
                  <a:lnTo>
                    <a:pt x="17262" y="3627"/>
                  </a:lnTo>
                  <a:cubicBezTo>
                    <a:pt x="16557" y="3696"/>
                    <a:pt x="15869" y="3919"/>
                    <a:pt x="15233" y="4246"/>
                  </a:cubicBezTo>
                  <a:lnTo>
                    <a:pt x="15061" y="4332"/>
                  </a:lnTo>
                  <a:cubicBezTo>
                    <a:pt x="15044" y="4332"/>
                    <a:pt x="15044" y="4332"/>
                    <a:pt x="15027" y="4349"/>
                  </a:cubicBezTo>
                  <a:lnTo>
                    <a:pt x="14855" y="4452"/>
                  </a:lnTo>
                  <a:lnTo>
                    <a:pt x="14769" y="4504"/>
                  </a:lnTo>
                  <a:cubicBezTo>
                    <a:pt x="10539" y="7134"/>
                    <a:pt x="8287" y="15456"/>
                    <a:pt x="7324" y="20253"/>
                  </a:cubicBezTo>
                  <a:cubicBezTo>
                    <a:pt x="7015" y="21766"/>
                    <a:pt x="7617" y="23313"/>
                    <a:pt x="8872" y="24207"/>
                  </a:cubicBezTo>
                  <a:lnTo>
                    <a:pt x="2888" y="25892"/>
                  </a:lnTo>
                  <a:cubicBezTo>
                    <a:pt x="1204" y="26356"/>
                    <a:pt x="52" y="27869"/>
                    <a:pt x="17" y="29623"/>
                  </a:cubicBezTo>
                  <a:cubicBezTo>
                    <a:pt x="0" y="31359"/>
                    <a:pt x="1135" y="32907"/>
                    <a:pt x="2802" y="33423"/>
                  </a:cubicBezTo>
                  <a:lnTo>
                    <a:pt x="3318" y="33577"/>
                  </a:lnTo>
                  <a:cubicBezTo>
                    <a:pt x="2906" y="37171"/>
                    <a:pt x="3215" y="39732"/>
                    <a:pt x="4247" y="41263"/>
                  </a:cubicBezTo>
                  <a:cubicBezTo>
                    <a:pt x="4384" y="41452"/>
                    <a:pt x="4539" y="41641"/>
                    <a:pt x="4711" y="41813"/>
                  </a:cubicBezTo>
                  <a:lnTo>
                    <a:pt x="14236" y="51424"/>
                  </a:lnTo>
                  <a:cubicBezTo>
                    <a:pt x="14649" y="51974"/>
                    <a:pt x="15147" y="52473"/>
                    <a:pt x="15732" y="52851"/>
                  </a:cubicBezTo>
                  <a:cubicBezTo>
                    <a:pt x="15800" y="52885"/>
                    <a:pt x="15852" y="52937"/>
                    <a:pt x="15921" y="52971"/>
                  </a:cubicBezTo>
                  <a:lnTo>
                    <a:pt x="15972" y="53006"/>
                  </a:lnTo>
                  <a:lnTo>
                    <a:pt x="16024" y="53040"/>
                  </a:lnTo>
                  <a:cubicBezTo>
                    <a:pt x="16110" y="53074"/>
                    <a:pt x="16179" y="53126"/>
                    <a:pt x="16265" y="53160"/>
                  </a:cubicBezTo>
                  <a:cubicBezTo>
                    <a:pt x="17640" y="53900"/>
                    <a:pt x="19411" y="54192"/>
                    <a:pt x="21337" y="54192"/>
                  </a:cubicBezTo>
                  <a:cubicBezTo>
                    <a:pt x="25515" y="54192"/>
                    <a:pt x="30432" y="52834"/>
                    <a:pt x="33595" y="51768"/>
                  </a:cubicBezTo>
                  <a:cubicBezTo>
                    <a:pt x="35538" y="51132"/>
                    <a:pt x="36656" y="49103"/>
                    <a:pt x="36174" y="47126"/>
                  </a:cubicBezTo>
                  <a:lnTo>
                    <a:pt x="36174" y="47126"/>
                  </a:lnTo>
                  <a:lnTo>
                    <a:pt x="41968" y="52387"/>
                  </a:lnTo>
                  <a:cubicBezTo>
                    <a:pt x="42708" y="53067"/>
                    <a:pt x="43651" y="53414"/>
                    <a:pt x="44603" y="53414"/>
                  </a:cubicBezTo>
                  <a:cubicBezTo>
                    <a:pt x="45311" y="53414"/>
                    <a:pt x="46024" y="53222"/>
                    <a:pt x="46662" y="52834"/>
                  </a:cubicBezTo>
                  <a:cubicBezTo>
                    <a:pt x="48141" y="51940"/>
                    <a:pt x="48863" y="50151"/>
                    <a:pt x="48399" y="48467"/>
                  </a:cubicBezTo>
                  <a:lnTo>
                    <a:pt x="48261" y="47951"/>
                  </a:lnTo>
                  <a:cubicBezTo>
                    <a:pt x="51528" y="46386"/>
                    <a:pt x="53539" y="44770"/>
                    <a:pt x="54279" y="43085"/>
                  </a:cubicBezTo>
                  <a:cubicBezTo>
                    <a:pt x="54382" y="42862"/>
                    <a:pt x="54450" y="42638"/>
                    <a:pt x="54502" y="42397"/>
                  </a:cubicBezTo>
                  <a:lnTo>
                    <a:pt x="57597" y="29227"/>
                  </a:lnTo>
                  <a:cubicBezTo>
                    <a:pt x="57855" y="28557"/>
                    <a:pt x="57992" y="27852"/>
                    <a:pt x="58009" y="27130"/>
                  </a:cubicBezTo>
                  <a:lnTo>
                    <a:pt x="58009" y="26958"/>
                  </a:lnTo>
                  <a:lnTo>
                    <a:pt x="58009" y="26906"/>
                  </a:lnTo>
                  <a:lnTo>
                    <a:pt x="58009" y="26700"/>
                  </a:lnTo>
                  <a:lnTo>
                    <a:pt x="58009" y="26614"/>
                  </a:lnTo>
                  <a:cubicBezTo>
                    <a:pt x="57683" y="21628"/>
                    <a:pt x="51390" y="15731"/>
                    <a:pt x="47625" y="12619"/>
                  </a:cubicBezTo>
                  <a:cubicBezTo>
                    <a:pt x="46906" y="12022"/>
                    <a:pt x="46023" y="11716"/>
                    <a:pt x="45128" y="11716"/>
                  </a:cubicBezTo>
                  <a:cubicBezTo>
                    <a:pt x="44632" y="11716"/>
                    <a:pt x="44131" y="11810"/>
                    <a:pt x="43653" y="12000"/>
                  </a:cubicBezTo>
                  <a:lnTo>
                    <a:pt x="45063" y="6481"/>
                  </a:lnTo>
                  <a:cubicBezTo>
                    <a:pt x="45744" y="3744"/>
                    <a:pt x="43562" y="1569"/>
                    <a:pt x="41215" y="1569"/>
                  </a:cubicBezTo>
                  <a:cubicBezTo>
                    <a:pt x="40303" y="1569"/>
                    <a:pt x="39367" y="1897"/>
                    <a:pt x="38564" y="2647"/>
                  </a:cubicBezTo>
                  <a:lnTo>
                    <a:pt x="38169" y="3025"/>
                  </a:lnTo>
                  <a:cubicBezTo>
                    <a:pt x="35455" y="1018"/>
                    <a:pt x="33192" y="1"/>
                    <a:pt x="3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7"/>
            <p:cNvSpPr/>
            <p:nvPr/>
          </p:nvSpPr>
          <p:spPr>
            <a:xfrm>
              <a:off x="4277850" y="933875"/>
              <a:ext cx="365375" cy="421825"/>
            </a:xfrm>
            <a:custGeom>
              <a:avLst/>
              <a:gdLst/>
              <a:ahLst/>
              <a:cxnLst/>
              <a:rect l="l" t="t" r="r" b="b"/>
              <a:pathLst>
                <a:path w="14615" h="16873" extrusionOk="0">
                  <a:moveTo>
                    <a:pt x="6764" y="1"/>
                  </a:moveTo>
                  <a:cubicBezTo>
                    <a:pt x="6412" y="1"/>
                    <a:pt x="6080" y="77"/>
                    <a:pt x="5778" y="246"/>
                  </a:cubicBezTo>
                  <a:cubicBezTo>
                    <a:pt x="2803" y="1897"/>
                    <a:pt x="637" y="10390"/>
                    <a:pt x="1" y="13502"/>
                  </a:cubicBezTo>
                  <a:lnTo>
                    <a:pt x="11709" y="16872"/>
                  </a:lnTo>
                  <a:lnTo>
                    <a:pt x="14615" y="5955"/>
                  </a:lnTo>
                  <a:cubicBezTo>
                    <a:pt x="14615" y="5955"/>
                    <a:pt x="9882" y="1"/>
                    <a:pt x="6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7"/>
            <p:cNvSpPr/>
            <p:nvPr/>
          </p:nvSpPr>
          <p:spPr>
            <a:xfrm>
              <a:off x="4422275" y="843725"/>
              <a:ext cx="607800" cy="393775"/>
            </a:xfrm>
            <a:custGeom>
              <a:avLst/>
              <a:gdLst/>
              <a:ahLst/>
              <a:cxnLst/>
              <a:rect l="l" t="t" r="r" b="b"/>
              <a:pathLst>
                <a:path w="24312" h="15751" extrusionOk="0">
                  <a:moveTo>
                    <a:pt x="453" y="3732"/>
                  </a:moveTo>
                  <a:lnTo>
                    <a:pt x="453" y="3732"/>
                  </a:lnTo>
                  <a:cubicBezTo>
                    <a:pt x="296" y="3754"/>
                    <a:pt x="145" y="3794"/>
                    <a:pt x="1" y="3852"/>
                  </a:cubicBezTo>
                  <a:lnTo>
                    <a:pt x="453" y="3732"/>
                  </a:lnTo>
                  <a:close/>
                  <a:moveTo>
                    <a:pt x="14428" y="1"/>
                  </a:moveTo>
                  <a:cubicBezTo>
                    <a:pt x="14415" y="1"/>
                    <a:pt x="14408" y="1"/>
                    <a:pt x="14408" y="1"/>
                  </a:cubicBezTo>
                  <a:lnTo>
                    <a:pt x="453" y="3732"/>
                  </a:lnTo>
                  <a:lnTo>
                    <a:pt x="453" y="3732"/>
                  </a:lnTo>
                  <a:cubicBezTo>
                    <a:pt x="561" y="3716"/>
                    <a:pt x="672" y="3708"/>
                    <a:pt x="786" y="3708"/>
                  </a:cubicBezTo>
                  <a:cubicBezTo>
                    <a:pt x="3929" y="3708"/>
                    <a:pt x="8838" y="9561"/>
                    <a:pt x="8838" y="9561"/>
                  </a:cubicBezTo>
                  <a:lnTo>
                    <a:pt x="12672" y="12879"/>
                  </a:lnTo>
                  <a:lnTo>
                    <a:pt x="9697" y="15750"/>
                  </a:lnTo>
                  <a:lnTo>
                    <a:pt x="9697" y="15750"/>
                  </a:lnTo>
                  <a:lnTo>
                    <a:pt x="21509" y="12638"/>
                  </a:lnTo>
                  <a:lnTo>
                    <a:pt x="24312" y="1600"/>
                  </a:lnTo>
                  <a:lnTo>
                    <a:pt x="21423" y="4299"/>
                  </a:lnTo>
                  <a:cubicBezTo>
                    <a:pt x="16631" y="123"/>
                    <a:pt x="14644" y="1"/>
                    <a:pt x="14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7"/>
            <p:cNvSpPr/>
            <p:nvPr/>
          </p:nvSpPr>
          <p:spPr>
            <a:xfrm>
              <a:off x="4914425" y="1136875"/>
              <a:ext cx="438450" cy="410950"/>
            </a:xfrm>
            <a:custGeom>
              <a:avLst/>
              <a:gdLst/>
              <a:ahLst/>
              <a:cxnLst/>
              <a:rect l="l" t="t" r="r" b="b"/>
              <a:pathLst>
                <a:path w="17538" h="16438" extrusionOk="0">
                  <a:moveTo>
                    <a:pt x="8494" y="1"/>
                  </a:moveTo>
                  <a:lnTo>
                    <a:pt x="1" y="8718"/>
                  </a:lnTo>
                  <a:lnTo>
                    <a:pt x="8270" y="16438"/>
                  </a:lnTo>
                  <a:cubicBezTo>
                    <a:pt x="8270" y="16438"/>
                    <a:pt x="17538" y="14718"/>
                    <a:pt x="17469" y="11331"/>
                  </a:cubicBezTo>
                  <a:cubicBezTo>
                    <a:pt x="17417" y="7944"/>
                    <a:pt x="10935" y="2012"/>
                    <a:pt x="8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7"/>
            <p:cNvSpPr/>
            <p:nvPr/>
          </p:nvSpPr>
          <p:spPr>
            <a:xfrm>
              <a:off x="4904100" y="1420150"/>
              <a:ext cx="447050" cy="562650"/>
            </a:xfrm>
            <a:custGeom>
              <a:avLst/>
              <a:gdLst/>
              <a:ahLst/>
              <a:cxnLst/>
              <a:rect l="l" t="t" r="r" b="b"/>
              <a:pathLst>
                <a:path w="17882" h="22506" extrusionOk="0">
                  <a:moveTo>
                    <a:pt x="17882" y="0"/>
                  </a:moveTo>
                  <a:lnTo>
                    <a:pt x="17774" y="462"/>
                  </a:lnTo>
                  <a:lnTo>
                    <a:pt x="17774" y="462"/>
                  </a:lnTo>
                  <a:cubicBezTo>
                    <a:pt x="17829" y="311"/>
                    <a:pt x="17865" y="157"/>
                    <a:pt x="17882" y="0"/>
                  </a:cubicBezTo>
                  <a:close/>
                  <a:moveTo>
                    <a:pt x="17774" y="462"/>
                  </a:moveTo>
                  <a:cubicBezTo>
                    <a:pt x="16702" y="3425"/>
                    <a:pt x="8683" y="5107"/>
                    <a:pt x="8683" y="5107"/>
                  </a:cubicBezTo>
                  <a:lnTo>
                    <a:pt x="3955" y="6929"/>
                  </a:lnTo>
                  <a:lnTo>
                    <a:pt x="2821" y="2940"/>
                  </a:lnTo>
                  <a:lnTo>
                    <a:pt x="1" y="14838"/>
                  </a:lnTo>
                  <a:lnTo>
                    <a:pt x="8426" y="22506"/>
                  </a:lnTo>
                  <a:lnTo>
                    <a:pt x="8426" y="22506"/>
                  </a:lnTo>
                  <a:lnTo>
                    <a:pt x="7394" y="18689"/>
                  </a:lnTo>
                  <a:cubicBezTo>
                    <a:pt x="13704" y="16299"/>
                    <a:pt x="14495" y="14528"/>
                    <a:pt x="14495" y="14528"/>
                  </a:cubicBezTo>
                  <a:lnTo>
                    <a:pt x="17774" y="4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7"/>
            <p:cNvSpPr/>
            <p:nvPr/>
          </p:nvSpPr>
          <p:spPr>
            <a:xfrm>
              <a:off x="4376275" y="1651400"/>
              <a:ext cx="432000" cy="351050"/>
            </a:xfrm>
            <a:custGeom>
              <a:avLst/>
              <a:gdLst/>
              <a:ahLst/>
              <a:cxnLst/>
              <a:rect l="l" t="t" r="r" b="b"/>
              <a:pathLst>
                <a:path w="17280" h="14042" extrusionOk="0">
                  <a:moveTo>
                    <a:pt x="14391" y="0"/>
                  </a:moveTo>
                  <a:lnTo>
                    <a:pt x="3457" y="2906"/>
                  </a:lnTo>
                  <a:cubicBezTo>
                    <a:pt x="3457" y="2906"/>
                    <a:pt x="1" y="11657"/>
                    <a:pt x="2907" y="13411"/>
                  </a:cubicBezTo>
                  <a:cubicBezTo>
                    <a:pt x="3659" y="13862"/>
                    <a:pt x="4778" y="14041"/>
                    <a:pt x="6075" y="14041"/>
                  </a:cubicBezTo>
                  <a:cubicBezTo>
                    <a:pt x="9817" y="14041"/>
                    <a:pt x="15046" y="12552"/>
                    <a:pt x="17280" y="11812"/>
                  </a:cubicBezTo>
                  <a:lnTo>
                    <a:pt x="143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7"/>
            <p:cNvSpPr/>
            <p:nvPr/>
          </p:nvSpPr>
          <p:spPr>
            <a:xfrm>
              <a:off x="4097750" y="1410250"/>
              <a:ext cx="488750" cy="576425"/>
            </a:xfrm>
            <a:custGeom>
              <a:avLst/>
              <a:gdLst/>
              <a:ahLst/>
              <a:cxnLst/>
              <a:rect l="l" t="t" r="r" b="b"/>
              <a:pathLst>
                <a:path w="19550" h="23057" extrusionOk="0">
                  <a:moveTo>
                    <a:pt x="10970" y="1"/>
                  </a:moveTo>
                  <a:lnTo>
                    <a:pt x="1" y="3078"/>
                  </a:lnTo>
                  <a:lnTo>
                    <a:pt x="3783" y="4247"/>
                  </a:lnTo>
                  <a:cubicBezTo>
                    <a:pt x="2459" y="10850"/>
                    <a:pt x="3543" y="12466"/>
                    <a:pt x="3543" y="12466"/>
                  </a:cubicBezTo>
                  <a:lnTo>
                    <a:pt x="13713" y="22719"/>
                  </a:lnTo>
                  <a:lnTo>
                    <a:pt x="13713" y="22719"/>
                  </a:lnTo>
                  <a:cubicBezTo>
                    <a:pt x="11764" y="20228"/>
                    <a:pt x="14598" y="12552"/>
                    <a:pt x="14598" y="12552"/>
                  </a:cubicBezTo>
                  <a:lnTo>
                    <a:pt x="15560" y="7566"/>
                  </a:lnTo>
                  <a:lnTo>
                    <a:pt x="19549" y="8718"/>
                  </a:lnTo>
                  <a:lnTo>
                    <a:pt x="19549" y="8718"/>
                  </a:lnTo>
                  <a:lnTo>
                    <a:pt x="10970" y="1"/>
                  </a:lnTo>
                  <a:close/>
                  <a:moveTo>
                    <a:pt x="13713" y="22719"/>
                  </a:moveTo>
                  <a:lnTo>
                    <a:pt x="13713" y="22719"/>
                  </a:lnTo>
                  <a:cubicBezTo>
                    <a:pt x="13812" y="22845"/>
                    <a:pt x="13923" y="22959"/>
                    <a:pt x="14048" y="23057"/>
                  </a:cubicBezTo>
                  <a:lnTo>
                    <a:pt x="13713" y="2271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9" name="Google Shape;649;p47"/>
          <p:cNvSpPr/>
          <p:nvPr/>
        </p:nvSpPr>
        <p:spPr>
          <a:xfrm>
            <a:off x="1080750" y="2285937"/>
            <a:ext cx="2620800" cy="1007025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47"/>
          <p:cNvSpPr txBox="1">
            <a:spLocks noGrp="1"/>
          </p:cNvSpPr>
          <p:nvPr>
            <p:ph type="title"/>
          </p:nvPr>
        </p:nvSpPr>
        <p:spPr>
          <a:xfrm>
            <a:off x="1232114" y="2503100"/>
            <a:ext cx="2301499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Let’s present </a:t>
            </a:r>
            <a:endParaRPr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CB0622-3B00-6904-97B2-879238BFD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33" y="805839"/>
            <a:ext cx="4117167" cy="3913395"/>
          </a:xfrm>
          <a:prstGeom prst="ellipse">
            <a:avLst/>
          </a:prstGeom>
          <a:ln w="9525" cap="rnd">
            <a:solidFill>
              <a:schemeClr val="accent1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55" name="Google Shape;655;p48"/>
          <p:cNvSpPr/>
          <p:nvPr/>
        </p:nvSpPr>
        <p:spPr>
          <a:xfrm>
            <a:off x="5713750" y="1018225"/>
            <a:ext cx="2522700" cy="8847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48"/>
          <p:cNvSpPr txBox="1">
            <a:spLocks noGrp="1"/>
          </p:cNvSpPr>
          <p:nvPr>
            <p:ph type="title"/>
          </p:nvPr>
        </p:nvSpPr>
        <p:spPr>
          <a:xfrm>
            <a:off x="5984650" y="1174225"/>
            <a:ext cx="19809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Example </a:t>
            </a:r>
            <a:endParaRPr dirty="0"/>
          </a:p>
        </p:txBody>
      </p:sp>
      <p:sp>
        <p:nvSpPr>
          <p:cNvPr id="657" name="Google Shape;657;p48"/>
          <p:cNvSpPr txBox="1">
            <a:spLocks noGrp="1"/>
          </p:cNvSpPr>
          <p:nvPr>
            <p:ph type="subTitle" idx="1"/>
          </p:nvPr>
        </p:nvSpPr>
        <p:spPr>
          <a:xfrm>
            <a:off x="5264489" y="2089300"/>
            <a:ext cx="3421222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/>
              <a:t>“Mai saves a lot of energy. She often goes to school on foot and uses public transport. She always turns oﬀ the lights when going to bed.”</a:t>
            </a:r>
          </a:p>
        </p:txBody>
      </p:sp>
      <p:sp>
        <p:nvSpPr>
          <p:cNvPr id="659" name="Google Shape;659;p48"/>
          <p:cNvSpPr/>
          <p:nvPr/>
        </p:nvSpPr>
        <p:spPr>
          <a:xfrm>
            <a:off x="229809" y="47595"/>
            <a:ext cx="2237753" cy="1055151"/>
          </a:xfrm>
          <a:custGeom>
            <a:avLst/>
            <a:gdLst/>
            <a:ahLst/>
            <a:cxnLst/>
            <a:rect l="l" t="t" r="r" b="b"/>
            <a:pathLst>
              <a:path w="41247" h="19448" extrusionOk="0">
                <a:moveTo>
                  <a:pt x="20645" y="0"/>
                </a:moveTo>
                <a:cubicBezTo>
                  <a:pt x="18916" y="0"/>
                  <a:pt x="17185" y="879"/>
                  <a:pt x="16248" y="2661"/>
                </a:cubicBezTo>
                <a:cubicBezTo>
                  <a:pt x="16076" y="2627"/>
                  <a:pt x="15887" y="2592"/>
                  <a:pt x="15715" y="2592"/>
                </a:cubicBezTo>
                <a:cubicBezTo>
                  <a:pt x="15704" y="2592"/>
                  <a:pt x="15693" y="2592"/>
                  <a:pt x="15683" y="2592"/>
                </a:cubicBezTo>
                <a:cubicBezTo>
                  <a:pt x="14201" y="2592"/>
                  <a:pt x="12981" y="3772"/>
                  <a:pt x="12964" y="5257"/>
                </a:cubicBezTo>
                <a:cubicBezTo>
                  <a:pt x="12947" y="5515"/>
                  <a:pt x="12981" y="5773"/>
                  <a:pt x="13050" y="6031"/>
                </a:cubicBezTo>
                <a:lnTo>
                  <a:pt x="12947" y="6031"/>
                </a:lnTo>
                <a:cubicBezTo>
                  <a:pt x="12914" y="6030"/>
                  <a:pt x="12882" y="6030"/>
                  <a:pt x="12849" y="6030"/>
                </a:cubicBezTo>
                <a:cubicBezTo>
                  <a:pt x="10806" y="6030"/>
                  <a:pt x="8907" y="7090"/>
                  <a:pt x="7840" y="8850"/>
                </a:cubicBezTo>
                <a:cubicBezTo>
                  <a:pt x="7441" y="8727"/>
                  <a:pt x="7033" y="8667"/>
                  <a:pt x="6629" y="8667"/>
                </a:cubicBezTo>
                <a:cubicBezTo>
                  <a:pt x="5296" y="8667"/>
                  <a:pt x="4011" y="9319"/>
                  <a:pt x="3233" y="10467"/>
                </a:cubicBezTo>
                <a:cubicBezTo>
                  <a:pt x="2990" y="10386"/>
                  <a:pt x="2745" y="10348"/>
                  <a:pt x="2505" y="10348"/>
                </a:cubicBezTo>
                <a:cubicBezTo>
                  <a:pt x="1415" y="10348"/>
                  <a:pt x="424" y="11131"/>
                  <a:pt x="241" y="12272"/>
                </a:cubicBezTo>
                <a:cubicBezTo>
                  <a:pt x="0" y="13647"/>
                  <a:pt x="1066" y="14937"/>
                  <a:pt x="2476" y="14954"/>
                </a:cubicBezTo>
                <a:cubicBezTo>
                  <a:pt x="2682" y="14954"/>
                  <a:pt x="2872" y="14937"/>
                  <a:pt x="3078" y="14885"/>
                </a:cubicBezTo>
                <a:cubicBezTo>
                  <a:pt x="3840" y="16199"/>
                  <a:pt x="5226" y="16925"/>
                  <a:pt x="6644" y="16925"/>
                </a:cubicBezTo>
                <a:cubicBezTo>
                  <a:pt x="7434" y="16925"/>
                  <a:pt x="8233" y="16700"/>
                  <a:pt x="8941" y="16226"/>
                </a:cubicBezTo>
                <a:cubicBezTo>
                  <a:pt x="9989" y="17172"/>
                  <a:pt x="11331" y="17705"/>
                  <a:pt x="12740" y="17722"/>
                </a:cubicBezTo>
                <a:cubicBezTo>
                  <a:pt x="12947" y="17722"/>
                  <a:pt x="13136" y="17722"/>
                  <a:pt x="13325" y="17705"/>
                </a:cubicBezTo>
                <a:cubicBezTo>
                  <a:pt x="14052" y="18868"/>
                  <a:pt x="15263" y="19448"/>
                  <a:pt x="16475" y="19448"/>
                </a:cubicBezTo>
                <a:cubicBezTo>
                  <a:pt x="17700" y="19448"/>
                  <a:pt x="18926" y="18855"/>
                  <a:pt x="19652" y="17671"/>
                </a:cubicBezTo>
                <a:cubicBezTo>
                  <a:pt x="20133" y="17791"/>
                  <a:pt x="20632" y="17860"/>
                  <a:pt x="21148" y="17877"/>
                </a:cubicBezTo>
                <a:cubicBezTo>
                  <a:pt x="21188" y="17878"/>
                  <a:pt x="21228" y="17878"/>
                  <a:pt x="21268" y="17878"/>
                </a:cubicBezTo>
                <a:cubicBezTo>
                  <a:pt x="22104" y="17878"/>
                  <a:pt x="22939" y="17706"/>
                  <a:pt x="23727" y="17378"/>
                </a:cubicBezTo>
                <a:cubicBezTo>
                  <a:pt x="24608" y="18324"/>
                  <a:pt x="25753" y="18762"/>
                  <a:pt x="26883" y="18762"/>
                </a:cubicBezTo>
                <a:cubicBezTo>
                  <a:pt x="28751" y="18762"/>
                  <a:pt x="30578" y="17565"/>
                  <a:pt x="31103" y="15487"/>
                </a:cubicBezTo>
                <a:cubicBezTo>
                  <a:pt x="31447" y="16345"/>
                  <a:pt x="32229" y="16780"/>
                  <a:pt x="33012" y="16780"/>
                </a:cubicBezTo>
                <a:cubicBezTo>
                  <a:pt x="33752" y="16780"/>
                  <a:pt x="34492" y="16392"/>
                  <a:pt x="34868" y="15607"/>
                </a:cubicBezTo>
                <a:cubicBezTo>
                  <a:pt x="35510" y="16425"/>
                  <a:pt x="36434" y="16818"/>
                  <a:pt x="37353" y="16818"/>
                </a:cubicBezTo>
                <a:cubicBezTo>
                  <a:pt x="38502" y="16818"/>
                  <a:pt x="39642" y="16205"/>
                  <a:pt x="40215" y="15040"/>
                </a:cubicBezTo>
                <a:cubicBezTo>
                  <a:pt x="41246" y="12942"/>
                  <a:pt x="39751" y="10484"/>
                  <a:pt x="37412" y="10449"/>
                </a:cubicBezTo>
                <a:lnTo>
                  <a:pt x="37395" y="10432"/>
                </a:lnTo>
                <a:cubicBezTo>
                  <a:pt x="36948" y="10432"/>
                  <a:pt x="36501" y="10518"/>
                  <a:pt x="36106" y="10690"/>
                </a:cubicBezTo>
                <a:cubicBezTo>
                  <a:pt x="35622" y="9254"/>
                  <a:pt x="34289" y="8317"/>
                  <a:pt x="32830" y="8317"/>
                </a:cubicBezTo>
                <a:cubicBezTo>
                  <a:pt x="32578" y="8317"/>
                  <a:pt x="32321" y="8345"/>
                  <a:pt x="32065" y="8403"/>
                </a:cubicBezTo>
                <a:cubicBezTo>
                  <a:pt x="31868" y="6504"/>
                  <a:pt x="30260" y="5114"/>
                  <a:pt x="28428" y="5114"/>
                </a:cubicBezTo>
                <a:cubicBezTo>
                  <a:pt x="28188" y="5114"/>
                  <a:pt x="27944" y="5138"/>
                  <a:pt x="27698" y="5188"/>
                </a:cubicBezTo>
                <a:cubicBezTo>
                  <a:pt x="27733" y="5034"/>
                  <a:pt x="27767" y="4862"/>
                  <a:pt x="27767" y="4707"/>
                </a:cubicBezTo>
                <a:cubicBezTo>
                  <a:pt x="27784" y="3658"/>
                  <a:pt x="26959" y="2781"/>
                  <a:pt x="25910" y="2764"/>
                </a:cubicBezTo>
                <a:cubicBezTo>
                  <a:pt x="25652" y="2764"/>
                  <a:pt x="25412" y="2798"/>
                  <a:pt x="25171" y="2902"/>
                </a:cubicBezTo>
                <a:cubicBezTo>
                  <a:pt x="24288" y="978"/>
                  <a:pt x="22468" y="0"/>
                  <a:pt x="206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48"/>
          <p:cNvSpPr/>
          <p:nvPr/>
        </p:nvSpPr>
        <p:spPr>
          <a:xfrm flipH="1">
            <a:off x="3485325" y="741183"/>
            <a:ext cx="1533563" cy="723125"/>
          </a:xfrm>
          <a:custGeom>
            <a:avLst/>
            <a:gdLst/>
            <a:ahLst/>
            <a:cxnLst/>
            <a:rect l="l" t="t" r="r" b="b"/>
            <a:pathLst>
              <a:path w="41247" h="19448" extrusionOk="0">
                <a:moveTo>
                  <a:pt x="20645" y="0"/>
                </a:moveTo>
                <a:cubicBezTo>
                  <a:pt x="18916" y="0"/>
                  <a:pt x="17185" y="879"/>
                  <a:pt x="16248" y="2661"/>
                </a:cubicBezTo>
                <a:cubicBezTo>
                  <a:pt x="16076" y="2627"/>
                  <a:pt x="15887" y="2592"/>
                  <a:pt x="15715" y="2592"/>
                </a:cubicBezTo>
                <a:cubicBezTo>
                  <a:pt x="15704" y="2592"/>
                  <a:pt x="15693" y="2592"/>
                  <a:pt x="15683" y="2592"/>
                </a:cubicBezTo>
                <a:cubicBezTo>
                  <a:pt x="14201" y="2592"/>
                  <a:pt x="12981" y="3772"/>
                  <a:pt x="12964" y="5257"/>
                </a:cubicBezTo>
                <a:cubicBezTo>
                  <a:pt x="12947" y="5515"/>
                  <a:pt x="12981" y="5773"/>
                  <a:pt x="13050" y="6031"/>
                </a:cubicBezTo>
                <a:lnTo>
                  <a:pt x="12947" y="6031"/>
                </a:lnTo>
                <a:cubicBezTo>
                  <a:pt x="12914" y="6030"/>
                  <a:pt x="12882" y="6030"/>
                  <a:pt x="12849" y="6030"/>
                </a:cubicBezTo>
                <a:cubicBezTo>
                  <a:pt x="10806" y="6030"/>
                  <a:pt x="8907" y="7090"/>
                  <a:pt x="7840" y="8850"/>
                </a:cubicBezTo>
                <a:cubicBezTo>
                  <a:pt x="7441" y="8727"/>
                  <a:pt x="7033" y="8667"/>
                  <a:pt x="6629" y="8667"/>
                </a:cubicBezTo>
                <a:cubicBezTo>
                  <a:pt x="5296" y="8667"/>
                  <a:pt x="4011" y="9319"/>
                  <a:pt x="3233" y="10467"/>
                </a:cubicBezTo>
                <a:cubicBezTo>
                  <a:pt x="2990" y="10386"/>
                  <a:pt x="2745" y="10348"/>
                  <a:pt x="2505" y="10348"/>
                </a:cubicBezTo>
                <a:cubicBezTo>
                  <a:pt x="1415" y="10348"/>
                  <a:pt x="424" y="11131"/>
                  <a:pt x="241" y="12272"/>
                </a:cubicBezTo>
                <a:cubicBezTo>
                  <a:pt x="0" y="13647"/>
                  <a:pt x="1066" y="14937"/>
                  <a:pt x="2476" y="14954"/>
                </a:cubicBezTo>
                <a:cubicBezTo>
                  <a:pt x="2682" y="14954"/>
                  <a:pt x="2872" y="14937"/>
                  <a:pt x="3078" y="14885"/>
                </a:cubicBezTo>
                <a:cubicBezTo>
                  <a:pt x="3840" y="16199"/>
                  <a:pt x="5226" y="16925"/>
                  <a:pt x="6644" y="16925"/>
                </a:cubicBezTo>
                <a:cubicBezTo>
                  <a:pt x="7434" y="16925"/>
                  <a:pt x="8233" y="16700"/>
                  <a:pt x="8941" y="16226"/>
                </a:cubicBezTo>
                <a:cubicBezTo>
                  <a:pt x="9989" y="17172"/>
                  <a:pt x="11331" y="17705"/>
                  <a:pt x="12740" y="17722"/>
                </a:cubicBezTo>
                <a:cubicBezTo>
                  <a:pt x="12947" y="17722"/>
                  <a:pt x="13136" y="17722"/>
                  <a:pt x="13325" y="17705"/>
                </a:cubicBezTo>
                <a:cubicBezTo>
                  <a:pt x="14052" y="18868"/>
                  <a:pt x="15263" y="19448"/>
                  <a:pt x="16475" y="19448"/>
                </a:cubicBezTo>
                <a:cubicBezTo>
                  <a:pt x="17700" y="19448"/>
                  <a:pt x="18926" y="18855"/>
                  <a:pt x="19652" y="17671"/>
                </a:cubicBezTo>
                <a:cubicBezTo>
                  <a:pt x="20133" y="17791"/>
                  <a:pt x="20632" y="17860"/>
                  <a:pt x="21148" y="17877"/>
                </a:cubicBezTo>
                <a:cubicBezTo>
                  <a:pt x="21188" y="17878"/>
                  <a:pt x="21228" y="17878"/>
                  <a:pt x="21268" y="17878"/>
                </a:cubicBezTo>
                <a:cubicBezTo>
                  <a:pt x="22104" y="17878"/>
                  <a:pt x="22939" y="17706"/>
                  <a:pt x="23727" y="17378"/>
                </a:cubicBezTo>
                <a:cubicBezTo>
                  <a:pt x="24608" y="18324"/>
                  <a:pt x="25753" y="18762"/>
                  <a:pt x="26883" y="18762"/>
                </a:cubicBezTo>
                <a:cubicBezTo>
                  <a:pt x="28751" y="18762"/>
                  <a:pt x="30578" y="17565"/>
                  <a:pt x="31103" y="15487"/>
                </a:cubicBezTo>
                <a:cubicBezTo>
                  <a:pt x="31447" y="16345"/>
                  <a:pt x="32229" y="16780"/>
                  <a:pt x="33012" y="16780"/>
                </a:cubicBezTo>
                <a:cubicBezTo>
                  <a:pt x="33752" y="16780"/>
                  <a:pt x="34492" y="16392"/>
                  <a:pt x="34868" y="15607"/>
                </a:cubicBezTo>
                <a:cubicBezTo>
                  <a:pt x="35510" y="16425"/>
                  <a:pt x="36434" y="16818"/>
                  <a:pt x="37353" y="16818"/>
                </a:cubicBezTo>
                <a:cubicBezTo>
                  <a:pt x="38502" y="16818"/>
                  <a:pt x="39642" y="16205"/>
                  <a:pt x="40215" y="15040"/>
                </a:cubicBezTo>
                <a:cubicBezTo>
                  <a:pt x="41246" y="12942"/>
                  <a:pt x="39751" y="10484"/>
                  <a:pt x="37412" y="10449"/>
                </a:cubicBezTo>
                <a:lnTo>
                  <a:pt x="37395" y="10432"/>
                </a:lnTo>
                <a:cubicBezTo>
                  <a:pt x="36948" y="10432"/>
                  <a:pt x="36501" y="10518"/>
                  <a:pt x="36106" y="10690"/>
                </a:cubicBezTo>
                <a:cubicBezTo>
                  <a:pt x="35622" y="9254"/>
                  <a:pt x="34289" y="8317"/>
                  <a:pt x="32830" y="8317"/>
                </a:cubicBezTo>
                <a:cubicBezTo>
                  <a:pt x="32578" y="8317"/>
                  <a:pt x="32321" y="8345"/>
                  <a:pt x="32065" y="8403"/>
                </a:cubicBezTo>
                <a:cubicBezTo>
                  <a:pt x="31868" y="6504"/>
                  <a:pt x="30260" y="5114"/>
                  <a:pt x="28428" y="5114"/>
                </a:cubicBezTo>
                <a:cubicBezTo>
                  <a:pt x="28188" y="5114"/>
                  <a:pt x="27944" y="5138"/>
                  <a:pt x="27698" y="5188"/>
                </a:cubicBezTo>
                <a:cubicBezTo>
                  <a:pt x="27733" y="5034"/>
                  <a:pt x="27767" y="4862"/>
                  <a:pt x="27767" y="4707"/>
                </a:cubicBezTo>
                <a:cubicBezTo>
                  <a:pt x="27784" y="3658"/>
                  <a:pt x="26959" y="2781"/>
                  <a:pt x="25910" y="2764"/>
                </a:cubicBezTo>
                <a:cubicBezTo>
                  <a:pt x="25652" y="2764"/>
                  <a:pt x="25412" y="2798"/>
                  <a:pt x="25171" y="2902"/>
                </a:cubicBezTo>
                <a:cubicBezTo>
                  <a:pt x="24288" y="978"/>
                  <a:pt x="22468" y="0"/>
                  <a:pt x="206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Google Shape;566;p45"/>
          <p:cNvSpPr txBox="1">
            <a:spLocks noGrp="1"/>
          </p:cNvSpPr>
          <p:nvPr>
            <p:ph type="title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RECAP</a:t>
            </a:r>
            <a:endParaRPr sz="4000" b="0" dirty="0"/>
          </a:p>
        </p:txBody>
      </p:sp>
      <p:sp>
        <p:nvSpPr>
          <p:cNvPr id="568" name="Google Shape;568;p45"/>
          <p:cNvSpPr txBox="1">
            <a:spLocks noGrp="1"/>
          </p:cNvSpPr>
          <p:nvPr>
            <p:ph type="subTitle" idx="1"/>
          </p:nvPr>
        </p:nvSpPr>
        <p:spPr>
          <a:xfrm>
            <a:off x="1289175" y="3715199"/>
            <a:ext cx="2824500" cy="5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for explanations</a:t>
            </a:r>
          </a:p>
        </p:txBody>
      </p:sp>
      <p:sp>
        <p:nvSpPr>
          <p:cNvPr id="569" name="Google Shape;569;p45"/>
          <p:cNvSpPr txBox="1">
            <a:spLocks noGrp="1"/>
          </p:cNvSpPr>
          <p:nvPr>
            <p:ph type="subTitle" idx="2"/>
          </p:nvPr>
        </p:nvSpPr>
        <p:spPr>
          <a:xfrm>
            <a:off x="4748270" y="3711694"/>
            <a:ext cx="3350211" cy="58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talk about saving energy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BA8CBA3-0D1D-02FB-883F-0C5E0ABADFE2}"/>
              </a:ext>
            </a:extLst>
          </p:cNvPr>
          <p:cNvGrpSpPr/>
          <p:nvPr/>
        </p:nvGrpSpPr>
        <p:grpSpPr>
          <a:xfrm>
            <a:off x="2048176" y="2255529"/>
            <a:ext cx="1344900" cy="1344900"/>
            <a:chOff x="2048176" y="2255529"/>
            <a:chExt cx="1344900" cy="1344900"/>
          </a:xfrm>
        </p:grpSpPr>
        <p:sp>
          <p:nvSpPr>
            <p:cNvPr id="565" name="Google Shape;565;p45"/>
            <p:cNvSpPr/>
            <p:nvPr/>
          </p:nvSpPr>
          <p:spPr>
            <a:xfrm>
              <a:off x="2048176" y="2255529"/>
              <a:ext cx="1344900" cy="1344900"/>
            </a:xfrm>
            <a:prstGeom prst="ellipse">
              <a:avLst/>
            </a:prstGeom>
            <a:solidFill>
              <a:schemeClr val="accent4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71" name="Google Shape;571;p45"/>
            <p:cNvGrpSpPr/>
            <p:nvPr/>
          </p:nvGrpSpPr>
          <p:grpSpPr>
            <a:xfrm>
              <a:off x="2432780" y="2600509"/>
              <a:ext cx="575673" cy="654898"/>
              <a:chOff x="5623709" y="3372587"/>
              <a:chExt cx="329936" cy="375364"/>
            </a:xfrm>
          </p:grpSpPr>
          <p:sp>
            <p:nvSpPr>
              <p:cNvPr id="572" name="Google Shape;572;p45"/>
              <p:cNvSpPr/>
              <p:nvPr/>
            </p:nvSpPr>
            <p:spPr>
              <a:xfrm>
                <a:off x="5695558" y="3438936"/>
                <a:ext cx="186213" cy="177073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6568" extrusionOk="0">
                    <a:moveTo>
                      <a:pt x="3454" y="1"/>
                    </a:moveTo>
                    <a:cubicBezTo>
                      <a:pt x="1547" y="1"/>
                      <a:pt x="0" y="1470"/>
                      <a:pt x="0" y="3284"/>
                    </a:cubicBezTo>
                    <a:cubicBezTo>
                      <a:pt x="0" y="5097"/>
                      <a:pt x="1547" y="6568"/>
                      <a:pt x="3454" y="6568"/>
                    </a:cubicBezTo>
                    <a:cubicBezTo>
                      <a:pt x="5360" y="6568"/>
                      <a:pt x="6907" y="5097"/>
                      <a:pt x="6907" y="3284"/>
                    </a:cubicBezTo>
                    <a:cubicBezTo>
                      <a:pt x="6907" y="1470"/>
                      <a:pt x="5362" y="1"/>
                      <a:pt x="34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" name="Google Shape;573;p45"/>
              <p:cNvSpPr/>
              <p:nvPr/>
            </p:nvSpPr>
            <p:spPr>
              <a:xfrm>
                <a:off x="5788678" y="3438936"/>
                <a:ext cx="93093" cy="177073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6568" extrusionOk="0">
                    <a:moveTo>
                      <a:pt x="0" y="1"/>
                    </a:moveTo>
                    <a:lnTo>
                      <a:pt x="0" y="6568"/>
                    </a:lnTo>
                    <a:cubicBezTo>
                      <a:pt x="1906" y="6568"/>
                      <a:pt x="3453" y="5098"/>
                      <a:pt x="3453" y="3284"/>
                    </a:cubicBezTo>
                    <a:cubicBezTo>
                      <a:pt x="3453" y="1470"/>
                      <a:pt x="1908" y="1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" name="Google Shape;574;p45"/>
              <p:cNvSpPr/>
              <p:nvPr/>
            </p:nvSpPr>
            <p:spPr>
              <a:xfrm>
                <a:off x="5795849" y="3655263"/>
                <a:ext cx="144910" cy="92688"/>
              </a:xfrm>
              <a:custGeom>
                <a:avLst/>
                <a:gdLst/>
                <a:ahLst/>
                <a:cxnLst/>
                <a:rect l="l" t="t" r="r" b="b"/>
                <a:pathLst>
                  <a:path w="5375" h="3438" extrusionOk="0">
                    <a:moveTo>
                      <a:pt x="2892" y="1"/>
                    </a:moveTo>
                    <a:cubicBezTo>
                      <a:pt x="2560" y="1"/>
                      <a:pt x="2213" y="43"/>
                      <a:pt x="1869" y="151"/>
                    </a:cubicBezTo>
                    <a:cubicBezTo>
                      <a:pt x="1038" y="414"/>
                      <a:pt x="413" y="999"/>
                      <a:pt x="6" y="1499"/>
                    </a:cubicBezTo>
                    <a:cubicBezTo>
                      <a:pt x="6" y="3122"/>
                      <a:pt x="10" y="3018"/>
                      <a:pt x="0" y="3060"/>
                    </a:cubicBezTo>
                    <a:cubicBezTo>
                      <a:pt x="569" y="3289"/>
                      <a:pt x="1201" y="3438"/>
                      <a:pt x="1825" y="3438"/>
                    </a:cubicBezTo>
                    <a:cubicBezTo>
                      <a:pt x="2174" y="3438"/>
                      <a:pt x="2521" y="3391"/>
                      <a:pt x="2852" y="3287"/>
                    </a:cubicBezTo>
                    <a:cubicBezTo>
                      <a:pt x="4408" y="2797"/>
                      <a:pt x="5242" y="1168"/>
                      <a:pt x="5276" y="1099"/>
                    </a:cubicBezTo>
                    <a:cubicBezTo>
                      <a:pt x="5375" y="902"/>
                      <a:pt x="5299" y="661"/>
                      <a:pt x="5106" y="555"/>
                    </a:cubicBezTo>
                    <a:lnTo>
                      <a:pt x="5106" y="556"/>
                    </a:lnTo>
                    <a:cubicBezTo>
                      <a:pt x="5053" y="527"/>
                      <a:pt x="4063" y="1"/>
                      <a:pt x="28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" name="Google Shape;575;p45"/>
              <p:cNvSpPr/>
              <p:nvPr/>
            </p:nvSpPr>
            <p:spPr>
              <a:xfrm>
                <a:off x="5795849" y="3676831"/>
                <a:ext cx="143778" cy="71120"/>
              </a:xfrm>
              <a:custGeom>
                <a:avLst/>
                <a:gdLst/>
                <a:ahLst/>
                <a:cxnLst/>
                <a:rect l="l" t="t" r="r" b="b"/>
                <a:pathLst>
                  <a:path w="5333" h="2638" extrusionOk="0">
                    <a:moveTo>
                      <a:pt x="5303" y="0"/>
                    </a:moveTo>
                    <a:lnTo>
                      <a:pt x="6" y="1469"/>
                    </a:lnTo>
                    <a:cubicBezTo>
                      <a:pt x="6" y="2264"/>
                      <a:pt x="8" y="2219"/>
                      <a:pt x="0" y="2260"/>
                    </a:cubicBezTo>
                    <a:cubicBezTo>
                      <a:pt x="569" y="2489"/>
                      <a:pt x="1200" y="2638"/>
                      <a:pt x="1824" y="2638"/>
                    </a:cubicBezTo>
                    <a:cubicBezTo>
                      <a:pt x="2173" y="2638"/>
                      <a:pt x="2520" y="2591"/>
                      <a:pt x="2852" y="2487"/>
                    </a:cubicBezTo>
                    <a:cubicBezTo>
                      <a:pt x="4408" y="1997"/>
                      <a:pt x="5242" y="368"/>
                      <a:pt x="5276" y="299"/>
                    </a:cubicBezTo>
                    <a:cubicBezTo>
                      <a:pt x="5323" y="207"/>
                      <a:pt x="5332" y="99"/>
                      <a:pt x="5303" y="0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" name="Google Shape;576;p45"/>
              <p:cNvSpPr/>
              <p:nvPr/>
            </p:nvSpPr>
            <p:spPr>
              <a:xfrm>
                <a:off x="5636920" y="3655263"/>
                <a:ext cx="144613" cy="92688"/>
              </a:xfrm>
              <a:custGeom>
                <a:avLst/>
                <a:gdLst/>
                <a:ahLst/>
                <a:cxnLst/>
                <a:rect l="l" t="t" r="r" b="b"/>
                <a:pathLst>
                  <a:path w="5364" h="3438" extrusionOk="0">
                    <a:moveTo>
                      <a:pt x="2484" y="1"/>
                    </a:moveTo>
                    <a:cubicBezTo>
                      <a:pt x="1314" y="1"/>
                      <a:pt x="323" y="527"/>
                      <a:pt x="271" y="556"/>
                    </a:cubicBezTo>
                    <a:cubicBezTo>
                      <a:pt x="77" y="661"/>
                      <a:pt x="0" y="902"/>
                      <a:pt x="100" y="1099"/>
                    </a:cubicBezTo>
                    <a:cubicBezTo>
                      <a:pt x="135" y="1168"/>
                      <a:pt x="968" y="2797"/>
                      <a:pt x="2524" y="3287"/>
                    </a:cubicBezTo>
                    <a:cubicBezTo>
                      <a:pt x="2855" y="3391"/>
                      <a:pt x="3202" y="3438"/>
                      <a:pt x="3552" y="3438"/>
                    </a:cubicBezTo>
                    <a:cubicBezTo>
                      <a:pt x="4168" y="3438"/>
                      <a:pt x="4795" y="3293"/>
                      <a:pt x="5364" y="3064"/>
                    </a:cubicBezTo>
                    <a:cubicBezTo>
                      <a:pt x="5354" y="3021"/>
                      <a:pt x="5357" y="3122"/>
                      <a:pt x="5357" y="1484"/>
                    </a:cubicBezTo>
                    <a:cubicBezTo>
                      <a:pt x="4949" y="988"/>
                      <a:pt x="4330" y="411"/>
                      <a:pt x="3507" y="151"/>
                    </a:cubicBezTo>
                    <a:cubicBezTo>
                      <a:pt x="3164" y="43"/>
                      <a:pt x="2817" y="1"/>
                      <a:pt x="24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45"/>
              <p:cNvSpPr/>
              <p:nvPr/>
            </p:nvSpPr>
            <p:spPr>
              <a:xfrm>
                <a:off x="5638079" y="3676912"/>
                <a:ext cx="143454" cy="71040"/>
              </a:xfrm>
              <a:custGeom>
                <a:avLst/>
                <a:gdLst/>
                <a:ahLst/>
                <a:cxnLst/>
                <a:rect l="l" t="t" r="r" b="b"/>
                <a:pathLst>
                  <a:path w="5321" h="2635" extrusionOk="0">
                    <a:moveTo>
                      <a:pt x="29" y="0"/>
                    </a:moveTo>
                    <a:cubicBezTo>
                      <a:pt x="1" y="99"/>
                      <a:pt x="10" y="205"/>
                      <a:pt x="57" y="296"/>
                    </a:cubicBezTo>
                    <a:cubicBezTo>
                      <a:pt x="92" y="365"/>
                      <a:pt x="925" y="1994"/>
                      <a:pt x="2481" y="2484"/>
                    </a:cubicBezTo>
                    <a:cubicBezTo>
                      <a:pt x="2812" y="2588"/>
                      <a:pt x="3159" y="2635"/>
                      <a:pt x="3509" y="2635"/>
                    </a:cubicBezTo>
                    <a:cubicBezTo>
                      <a:pt x="4125" y="2635"/>
                      <a:pt x="4752" y="2490"/>
                      <a:pt x="5321" y="2261"/>
                    </a:cubicBezTo>
                    <a:cubicBezTo>
                      <a:pt x="5311" y="2219"/>
                      <a:pt x="5314" y="2263"/>
                      <a:pt x="5314" y="1470"/>
                    </a:cubicBez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45"/>
              <p:cNvSpPr/>
              <p:nvPr/>
            </p:nvSpPr>
            <p:spPr>
              <a:xfrm>
                <a:off x="5777678" y="3644371"/>
                <a:ext cx="22026" cy="102852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15" extrusionOk="0">
                    <a:moveTo>
                      <a:pt x="0" y="0"/>
                    </a:moveTo>
                    <a:lnTo>
                      <a:pt x="0" y="3406"/>
                    </a:lnTo>
                    <a:cubicBezTo>
                      <a:pt x="0" y="3631"/>
                      <a:pt x="183" y="3814"/>
                      <a:pt x="408" y="3814"/>
                    </a:cubicBezTo>
                    <a:cubicBezTo>
                      <a:pt x="634" y="3814"/>
                      <a:pt x="816" y="3631"/>
                      <a:pt x="816" y="3406"/>
                    </a:cubicBezTo>
                    <a:lnTo>
                      <a:pt x="8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45"/>
              <p:cNvSpPr/>
              <p:nvPr/>
            </p:nvSpPr>
            <p:spPr>
              <a:xfrm>
                <a:off x="5788678" y="3644371"/>
                <a:ext cx="11027" cy="102879"/>
              </a:xfrm>
              <a:custGeom>
                <a:avLst/>
                <a:gdLst/>
                <a:ahLst/>
                <a:cxnLst/>
                <a:rect l="l" t="t" r="r" b="b"/>
                <a:pathLst>
                  <a:path w="409" h="3816" extrusionOk="0">
                    <a:moveTo>
                      <a:pt x="0" y="0"/>
                    </a:moveTo>
                    <a:lnTo>
                      <a:pt x="0" y="3816"/>
                    </a:lnTo>
                    <a:cubicBezTo>
                      <a:pt x="226" y="3814"/>
                      <a:pt x="408" y="3631"/>
                      <a:pt x="408" y="3406"/>
                    </a:cubicBezTo>
                    <a:lnTo>
                      <a:pt x="408" y="0"/>
                    </a:ln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" name="Google Shape;580;p45"/>
              <p:cNvSpPr/>
              <p:nvPr/>
            </p:nvSpPr>
            <p:spPr>
              <a:xfrm>
                <a:off x="5777678" y="3372587"/>
                <a:ext cx="22026" cy="4408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1635" extrusionOk="0">
                    <a:moveTo>
                      <a:pt x="408" y="0"/>
                    </a:moveTo>
                    <a:cubicBezTo>
                      <a:pt x="183" y="0"/>
                      <a:pt x="0" y="183"/>
                      <a:pt x="0" y="409"/>
                    </a:cubicBezTo>
                    <a:lnTo>
                      <a:pt x="0" y="1226"/>
                    </a:lnTo>
                    <a:cubicBezTo>
                      <a:pt x="0" y="1452"/>
                      <a:pt x="183" y="1634"/>
                      <a:pt x="408" y="1634"/>
                    </a:cubicBezTo>
                    <a:cubicBezTo>
                      <a:pt x="634" y="1634"/>
                      <a:pt x="816" y="1452"/>
                      <a:pt x="816" y="1226"/>
                    </a:cubicBezTo>
                    <a:lnTo>
                      <a:pt x="816" y="409"/>
                    </a:lnTo>
                    <a:cubicBezTo>
                      <a:pt x="816" y="183"/>
                      <a:pt x="634" y="0"/>
                      <a:pt x="40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" name="Google Shape;581;p45"/>
              <p:cNvSpPr/>
              <p:nvPr/>
            </p:nvSpPr>
            <p:spPr>
              <a:xfrm>
                <a:off x="5788678" y="3372587"/>
                <a:ext cx="11027" cy="44080"/>
              </a:xfrm>
              <a:custGeom>
                <a:avLst/>
                <a:gdLst/>
                <a:ahLst/>
                <a:cxnLst/>
                <a:rect l="l" t="t" r="r" b="b"/>
                <a:pathLst>
                  <a:path w="409" h="1635" extrusionOk="0">
                    <a:moveTo>
                      <a:pt x="0" y="0"/>
                    </a:moveTo>
                    <a:lnTo>
                      <a:pt x="0" y="1634"/>
                    </a:lnTo>
                    <a:cubicBezTo>
                      <a:pt x="226" y="1634"/>
                      <a:pt x="408" y="1452"/>
                      <a:pt x="408" y="1226"/>
                    </a:cubicBezTo>
                    <a:lnTo>
                      <a:pt x="408" y="409"/>
                    </a:lnTo>
                    <a:cubicBezTo>
                      <a:pt x="408" y="183"/>
                      <a:pt x="226" y="0"/>
                      <a:pt x="0" y="0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45"/>
              <p:cNvSpPr/>
              <p:nvPr/>
            </p:nvSpPr>
            <p:spPr>
              <a:xfrm>
                <a:off x="5667816" y="3417880"/>
                <a:ext cx="39577" cy="37394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1387" extrusionOk="0">
                    <a:moveTo>
                      <a:pt x="449" y="1"/>
                    </a:moveTo>
                    <a:cubicBezTo>
                      <a:pt x="344" y="1"/>
                      <a:pt x="240" y="40"/>
                      <a:pt x="160" y="120"/>
                    </a:cubicBezTo>
                    <a:cubicBezTo>
                      <a:pt x="2" y="278"/>
                      <a:pt x="0" y="533"/>
                      <a:pt x="157" y="694"/>
                    </a:cubicBezTo>
                    <a:lnTo>
                      <a:pt x="734" y="1271"/>
                    </a:lnTo>
                    <a:cubicBezTo>
                      <a:pt x="812" y="1348"/>
                      <a:pt x="915" y="1387"/>
                      <a:pt x="1017" y="1387"/>
                    </a:cubicBezTo>
                    <a:cubicBezTo>
                      <a:pt x="1122" y="1387"/>
                      <a:pt x="1228" y="1346"/>
                      <a:pt x="1308" y="1266"/>
                    </a:cubicBezTo>
                    <a:cubicBezTo>
                      <a:pt x="1466" y="1108"/>
                      <a:pt x="1467" y="854"/>
                      <a:pt x="1311" y="694"/>
                    </a:cubicBezTo>
                    <a:lnTo>
                      <a:pt x="734" y="116"/>
                    </a:lnTo>
                    <a:cubicBezTo>
                      <a:pt x="655" y="39"/>
                      <a:pt x="552" y="1"/>
                      <a:pt x="44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45"/>
              <p:cNvSpPr/>
              <p:nvPr/>
            </p:nvSpPr>
            <p:spPr>
              <a:xfrm>
                <a:off x="5623709" y="3526825"/>
                <a:ext cx="44053" cy="22080"/>
              </a:xfrm>
              <a:custGeom>
                <a:avLst/>
                <a:gdLst/>
                <a:ahLst/>
                <a:cxnLst/>
                <a:rect l="l" t="t" r="r" b="b"/>
                <a:pathLst>
                  <a:path w="1634" h="819" extrusionOk="0">
                    <a:moveTo>
                      <a:pt x="409" y="1"/>
                    </a:moveTo>
                    <a:cubicBezTo>
                      <a:pt x="184" y="1"/>
                      <a:pt x="1" y="184"/>
                      <a:pt x="1" y="409"/>
                    </a:cubicBezTo>
                    <a:cubicBezTo>
                      <a:pt x="1" y="636"/>
                      <a:pt x="184" y="819"/>
                      <a:pt x="409" y="819"/>
                    </a:cubicBezTo>
                    <a:lnTo>
                      <a:pt x="1225" y="819"/>
                    </a:lnTo>
                    <a:cubicBezTo>
                      <a:pt x="1450" y="819"/>
                      <a:pt x="1633" y="636"/>
                      <a:pt x="1633" y="409"/>
                    </a:cubicBezTo>
                    <a:cubicBezTo>
                      <a:pt x="1633" y="184"/>
                      <a:pt x="1450" y="1"/>
                      <a:pt x="1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45"/>
              <p:cNvSpPr/>
              <p:nvPr/>
            </p:nvSpPr>
            <p:spPr>
              <a:xfrm>
                <a:off x="5909620" y="3526825"/>
                <a:ext cx="44026" cy="2208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819" extrusionOk="0">
                    <a:moveTo>
                      <a:pt x="409" y="1"/>
                    </a:moveTo>
                    <a:cubicBezTo>
                      <a:pt x="183" y="1"/>
                      <a:pt x="1" y="184"/>
                      <a:pt x="1" y="409"/>
                    </a:cubicBezTo>
                    <a:cubicBezTo>
                      <a:pt x="1" y="636"/>
                      <a:pt x="183" y="819"/>
                      <a:pt x="409" y="819"/>
                    </a:cubicBezTo>
                    <a:lnTo>
                      <a:pt x="1225" y="819"/>
                    </a:lnTo>
                    <a:cubicBezTo>
                      <a:pt x="1450" y="819"/>
                      <a:pt x="1633" y="636"/>
                      <a:pt x="1633" y="409"/>
                    </a:cubicBezTo>
                    <a:cubicBezTo>
                      <a:pt x="1633" y="184"/>
                      <a:pt x="1450" y="1"/>
                      <a:pt x="122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45"/>
              <p:cNvSpPr/>
              <p:nvPr/>
            </p:nvSpPr>
            <p:spPr>
              <a:xfrm>
                <a:off x="5867724" y="3431090"/>
                <a:ext cx="39604" cy="37528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92" extrusionOk="0">
                    <a:moveTo>
                      <a:pt x="1020" y="1"/>
                    </a:moveTo>
                    <a:cubicBezTo>
                      <a:pt x="918" y="1"/>
                      <a:pt x="815" y="39"/>
                      <a:pt x="737" y="117"/>
                    </a:cubicBezTo>
                    <a:lnTo>
                      <a:pt x="160" y="695"/>
                    </a:lnTo>
                    <a:cubicBezTo>
                      <a:pt x="0" y="855"/>
                      <a:pt x="0" y="1113"/>
                      <a:pt x="160" y="1272"/>
                    </a:cubicBezTo>
                    <a:cubicBezTo>
                      <a:pt x="239" y="1352"/>
                      <a:pt x="344" y="1392"/>
                      <a:pt x="448" y="1392"/>
                    </a:cubicBezTo>
                    <a:cubicBezTo>
                      <a:pt x="553" y="1392"/>
                      <a:pt x="657" y="1352"/>
                      <a:pt x="737" y="1272"/>
                    </a:cubicBezTo>
                    <a:lnTo>
                      <a:pt x="1314" y="695"/>
                    </a:lnTo>
                    <a:cubicBezTo>
                      <a:pt x="1469" y="534"/>
                      <a:pt x="1467" y="279"/>
                      <a:pt x="1309" y="121"/>
                    </a:cubicBezTo>
                    <a:cubicBezTo>
                      <a:pt x="1230" y="41"/>
                      <a:pt x="1125" y="1"/>
                      <a:pt x="102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45"/>
              <p:cNvSpPr/>
              <p:nvPr/>
            </p:nvSpPr>
            <p:spPr>
              <a:xfrm>
                <a:off x="5754438" y="3504718"/>
                <a:ext cx="68317" cy="100480"/>
              </a:xfrm>
              <a:custGeom>
                <a:avLst/>
                <a:gdLst/>
                <a:ahLst/>
                <a:cxnLst/>
                <a:rect l="l" t="t" r="r" b="b"/>
                <a:pathLst>
                  <a:path w="2534" h="3727" extrusionOk="0">
                    <a:moveTo>
                      <a:pt x="450" y="1"/>
                    </a:moveTo>
                    <a:cubicBezTo>
                      <a:pt x="345" y="1"/>
                      <a:pt x="240" y="40"/>
                      <a:pt x="160" y="120"/>
                    </a:cubicBezTo>
                    <a:cubicBezTo>
                      <a:pt x="1" y="281"/>
                      <a:pt x="2" y="543"/>
                      <a:pt x="165" y="700"/>
                    </a:cubicBezTo>
                    <a:lnTo>
                      <a:pt x="862" y="1399"/>
                    </a:lnTo>
                    <a:cubicBezTo>
                      <a:pt x="862" y="3725"/>
                      <a:pt x="859" y="3573"/>
                      <a:pt x="869" y="3629"/>
                    </a:cubicBezTo>
                    <a:lnTo>
                      <a:pt x="1671" y="3629"/>
                    </a:lnTo>
                    <a:cubicBezTo>
                      <a:pt x="1682" y="3573"/>
                      <a:pt x="1678" y="3726"/>
                      <a:pt x="1678" y="1399"/>
                    </a:cubicBezTo>
                    <a:lnTo>
                      <a:pt x="2374" y="700"/>
                    </a:lnTo>
                    <a:cubicBezTo>
                      <a:pt x="2534" y="541"/>
                      <a:pt x="2534" y="283"/>
                      <a:pt x="2374" y="123"/>
                    </a:cubicBezTo>
                    <a:cubicBezTo>
                      <a:pt x="2295" y="44"/>
                      <a:pt x="2190" y="4"/>
                      <a:pt x="2086" y="4"/>
                    </a:cubicBezTo>
                    <a:cubicBezTo>
                      <a:pt x="1981" y="4"/>
                      <a:pt x="1877" y="44"/>
                      <a:pt x="1797" y="123"/>
                    </a:cubicBezTo>
                    <a:lnTo>
                      <a:pt x="1270" y="650"/>
                    </a:lnTo>
                    <a:lnTo>
                      <a:pt x="742" y="123"/>
                    </a:lnTo>
                    <a:cubicBezTo>
                      <a:pt x="662" y="42"/>
                      <a:pt x="556" y="1"/>
                      <a:pt x="45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45"/>
              <p:cNvSpPr/>
              <p:nvPr/>
            </p:nvSpPr>
            <p:spPr>
              <a:xfrm>
                <a:off x="5788678" y="3504853"/>
                <a:ext cx="34131" cy="100345"/>
              </a:xfrm>
              <a:custGeom>
                <a:avLst/>
                <a:gdLst/>
                <a:ahLst/>
                <a:cxnLst/>
                <a:rect l="l" t="t" r="r" b="b"/>
                <a:pathLst>
                  <a:path w="1266" h="3722" extrusionOk="0">
                    <a:moveTo>
                      <a:pt x="817" y="0"/>
                    </a:moveTo>
                    <a:cubicBezTo>
                      <a:pt x="713" y="0"/>
                      <a:pt x="609" y="40"/>
                      <a:pt x="529" y="120"/>
                    </a:cubicBezTo>
                    <a:lnTo>
                      <a:pt x="0" y="647"/>
                    </a:lnTo>
                    <a:lnTo>
                      <a:pt x="0" y="3624"/>
                    </a:lnTo>
                    <a:lnTo>
                      <a:pt x="401" y="3624"/>
                    </a:lnTo>
                    <a:cubicBezTo>
                      <a:pt x="412" y="3569"/>
                      <a:pt x="408" y="3721"/>
                      <a:pt x="408" y="1394"/>
                    </a:cubicBezTo>
                    <a:lnTo>
                      <a:pt x="1104" y="697"/>
                    </a:lnTo>
                    <a:lnTo>
                      <a:pt x="1106" y="697"/>
                    </a:lnTo>
                    <a:cubicBezTo>
                      <a:pt x="1265" y="538"/>
                      <a:pt x="1265" y="280"/>
                      <a:pt x="1106" y="120"/>
                    </a:cubicBezTo>
                    <a:cubicBezTo>
                      <a:pt x="1026" y="40"/>
                      <a:pt x="922" y="0"/>
                      <a:pt x="817" y="0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45"/>
              <p:cNvSpPr/>
              <p:nvPr/>
            </p:nvSpPr>
            <p:spPr>
              <a:xfrm>
                <a:off x="5733706" y="3598889"/>
                <a:ext cx="109970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4079" h="1824" extrusionOk="0">
                    <a:moveTo>
                      <a:pt x="0" y="0"/>
                    </a:moveTo>
                    <a:lnTo>
                      <a:pt x="0" y="870"/>
                    </a:lnTo>
                    <a:cubicBezTo>
                      <a:pt x="0" y="1396"/>
                      <a:pt x="426" y="1823"/>
                      <a:pt x="951" y="1823"/>
                    </a:cubicBezTo>
                    <a:lnTo>
                      <a:pt x="3128" y="1823"/>
                    </a:lnTo>
                    <a:cubicBezTo>
                      <a:pt x="3653" y="1822"/>
                      <a:pt x="4078" y="1396"/>
                      <a:pt x="4078" y="870"/>
                    </a:cubicBezTo>
                    <a:lnTo>
                      <a:pt x="407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45"/>
              <p:cNvSpPr/>
              <p:nvPr/>
            </p:nvSpPr>
            <p:spPr>
              <a:xfrm>
                <a:off x="5788678" y="3598889"/>
                <a:ext cx="54998" cy="49175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824" extrusionOk="0">
                    <a:moveTo>
                      <a:pt x="0" y="0"/>
                    </a:moveTo>
                    <a:lnTo>
                      <a:pt x="0" y="1823"/>
                    </a:lnTo>
                    <a:lnTo>
                      <a:pt x="1089" y="1823"/>
                    </a:lnTo>
                    <a:cubicBezTo>
                      <a:pt x="1614" y="1822"/>
                      <a:pt x="2039" y="1396"/>
                      <a:pt x="2039" y="870"/>
                    </a:cubicBezTo>
                    <a:lnTo>
                      <a:pt x="2039" y="0"/>
                    </a:ln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" name="Google Shape;590;p45"/>
              <p:cNvSpPr/>
              <p:nvPr/>
            </p:nvSpPr>
            <p:spPr>
              <a:xfrm>
                <a:off x="5909620" y="3526825"/>
                <a:ext cx="44026" cy="22080"/>
              </a:xfrm>
              <a:custGeom>
                <a:avLst/>
                <a:gdLst/>
                <a:ahLst/>
                <a:cxnLst/>
                <a:rect l="l" t="t" r="r" b="b"/>
                <a:pathLst>
                  <a:path w="1633" h="819" extrusionOk="0">
                    <a:moveTo>
                      <a:pt x="409" y="1"/>
                    </a:moveTo>
                    <a:cubicBezTo>
                      <a:pt x="183" y="1"/>
                      <a:pt x="1" y="184"/>
                      <a:pt x="1" y="409"/>
                    </a:cubicBezTo>
                    <a:cubicBezTo>
                      <a:pt x="1" y="636"/>
                      <a:pt x="183" y="819"/>
                      <a:pt x="409" y="819"/>
                    </a:cubicBezTo>
                    <a:lnTo>
                      <a:pt x="1225" y="819"/>
                    </a:lnTo>
                    <a:cubicBezTo>
                      <a:pt x="1450" y="819"/>
                      <a:pt x="1633" y="636"/>
                      <a:pt x="1633" y="409"/>
                    </a:cubicBezTo>
                    <a:cubicBezTo>
                      <a:pt x="1633" y="184"/>
                      <a:pt x="1450" y="1"/>
                      <a:pt x="1225" y="1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" name="Google Shape;591;p45"/>
              <p:cNvSpPr/>
              <p:nvPr/>
            </p:nvSpPr>
            <p:spPr>
              <a:xfrm>
                <a:off x="5867724" y="3431090"/>
                <a:ext cx="39604" cy="37528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1392" extrusionOk="0">
                    <a:moveTo>
                      <a:pt x="1020" y="1"/>
                    </a:moveTo>
                    <a:cubicBezTo>
                      <a:pt x="918" y="1"/>
                      <a:pt x="815" y="39"/>
                      <a:pt x="737" y="117"/>
                    </a:cubicBezTo>
                    <a:lnTo>
                      <a:pt x="160" y="695"/>
                    </a:lnTo>
                    <a:cubicBezTo>
                      <a:pt x="0" y="855"/>
                      <a:pt x="0" y="1113"/>
                      <a:pt x="160" y="1272"/>
                    </a:cubicBezTo>
                    <a:cubicBezTo>
                      <a:pt x="239" y="1352"/>
                      <a:pt x="344" y="1392"/>
                      <a:pt x="448" y="1392"/>
                    </a:cubicBezTo>
                    <a:cubicBezTo>
                      <a:pt x="553" y="1392"/>
                      <a:pt x="657" y="1352"/>
                      <a:pt x="737" y="1272"/>
                    </a:cubicBezTo>
                    <a:lnTo>
                      <a:pt x="1314" y="695"/>
                    </a:lnTo>
                    <a:cubicBezTo>
                      <a:pt x="1469" y="534"/>
                      <a:pt x="1467" y="279"/>
                      <a:pt x="1309" y="121"/>
                    </a:cubicBezTo>
                    <a:cubicBezTo>
                      <a:pt x="1230" y="41"/>
                      <a:pt x="1125" y="1"/>
                      <a:pt x="1020" y="1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350401E-CE21-4CB5-3EDA-5C8F0E3B195C}"/>
              </a:ext>
            </a:extLst>
          </p:cNvPr>
          <p:cNvGrpSpPr/>
          <p:nvPr/>
        </p:nvGrpSpPr>
        <p:grpSpPr>
          <a:xfrm>
            <a:off x="5750926" y="2255529"/>
            <a:ext cx="1344900" cy="1344900"/>
            <a:chOff x="5750926" y="2255529"/>
            <a:chExt cx="1344900" cy="1344900"/>
          </a:xfrm>
        </p:grpSpPr>
        <p:sp>
          <p:nvSpPr>
            <p:cNvPr id="592" name="Google Shape;592;p45"/>
            <p:cNvSpPr/>
            <p:nvPr/>
          </p:nvSpPr>
          <p:spPr>
            <a:xfrm>
              <a:off x="5750926" y="2255529"/>
              <a:ext cx="1344900" cy="1344900"/>
            </a:xfrm>
            <a:prstGeom prst="ellipse">
              <a:avLst/>
            </a:prstGeom>
            <a:solidFill>
              <a:schemeClr val="accent4"/>
            </a:solidFill>
            <a:ln w="762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3" name="Google Shape;593;p45"/>
            <p:cNvGrpSpPr/>
            <p:nvPr/>
          </p:nvGrpSpPr>
          <p:grpSpPr>
            <a:xfrm>
              <a:off x="6074200" y="2522706"/>
              <a:ext cx="698374" cy="654897"/>
              <a:chOff x="3158190" y="3382104"/>
              <a:chExt cx="379489" cy="355845"/>
            </a:xfrm>
          </p:grpSpPr>
          <p:sp>
            <p:nvSpPr>
              <p:cNvPr id="594" name="Google Shape;594;p45"/>
              <p:cNvSpPr/>
              <p:nvPr/>
            </p:nvSpPr>
            <p:spPr>
              <a:xfrm>
                <a:off x="3158190" y="3576917"/>
                <a:ext cx="379489" cy="161032"/>
              </a:xfrm>
              <a:custGeom>
                <a:avLst/>
                <a:gdLst/>
                <a:ahLst/>
                <a:cxnLst/>
                <a:rect l="l" t="t" r="r" b="b"/>
                <a:pathLst>
                  <a:path w="14076" h="5973" extrusionOk="0">
                    <a:moveTo>
                      <a:pt x="12885" y="1"/>
                    </a:moveTo>
                    <a:cubicBezTo>
                      <a:pt x="12675" y="1"/>
                      <a:pt x="12464" y="63"/>
                      <a:pt x="12279" y="190"/>
                    </a:cubicBezTo>
                    <a:lnTo>
                      <a:pt x="8626" y="2702"/>
                    </a:lnTo>
                    <a:lnTo>
                      <a:pt x="7535" y="2702"/>
                    </a:lnTo>
                    <a:cubicBezTo>
                      <a:pt x="7582" y="2571"/>
                      <a:pt x="7605" y="2434"/>
                      <a:pt x="7605" y="2294"/>
                    </a:cubicBezTo>
                    <a:cubicBezTo>
                      <a:pt x="7603" y="1617"/>
                      <a:pt x="7053" y="1068"/>
                      <a:pt x="6376" y="1068"/>
                    </a:cubicBezTo>
                    <a:cubicBezTo>
                      <a:pt x="6375" y="1068"/>
                      <a:pt x="6374" y="1068"/>
                      <a:pt x="6373" y="1068"/>
                    </a:cubicBezTo>
                    <a:lnTo>
                      <a:pt x="4024" y="1068"/>
                    </a:lnTo>
                    <a:cubicBezTo>
                      <a:pt x="3302" y="1068"/>
                      <a:pt x="2686" y="1369"/>
                      <a:pt x="2323" y="1885"/>
                    </a:cubicBezTo>
                    <a:lnTo>
                      <a:pt x="411" y="1885"/>
                    </a:lnTo>
                    <a:cubicBezTo>
                      <a:pt x="185" y="1885"/>
                      <a:pt x="1" y="2068"/>
                      <a:pt x="1" y="2294"/>
                    </a:cubicBezTo>
                    <a:lnTo>
                      <a:pt x="1" y="5564"/>
                    </a:lnTo>
                    <a:cubicBezTo>
                      <a:pt x="1" y="5789"/>
                      <a:pt x="185" y="5972"/>
                      <a:pt x="411" y="5972"/>
                    </a:cubicBezTo>
                    <a:lnTo>
                      <a:pt x="8753" y="5972"/>
                    </a:lnTo>
                    <a:cubicBezTo>
                      <a:pt x="8851" y="5972"/>
                      <a:pt x="8948" y="5936"/>
                      <a:pt x="9023" y="5870"/>
                    </a:cubicBezTo>
                    <a:lnTo>
                      <a:pt x="13591" y="1861"/>
                    </a:lnTo>
                    <a:cubicBezTo>
                      <a:pt x="14033" y="1473"/>
                      <a:pt x="14075" y="801"/>
                      <a:pt x="13685" y="360"/>
                    </a:cubicBezTo>
                    <a:cubicBezTo>
                      <a:pt x="13475" y="124"/>
                      <a:pt x="13182" y="1"/>
                      <a:pt x="12885" y="1"/>
                    </a:cubicBezTo>
                    <a:close/>
                  </a:path>
                </a:pathLst>
              </a:custGeom>
              <a:solidFill>
                <a:srgbClr val="FFC9A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45"/>
              <p:cNvSpPr/>
              <p:nvPr/>
            </p:nvSpPr>
            <p:spPr>
              <a:xfrm>
                <a:off x="3396355" y="3576917"/>
                <a:ext cx="141324" cy="160816"/>
              </a:xfrm>
              <a:custGeom>
                <a:avLst/>
                <a:gdLst/>
                <a:ahLst/>
                <a:cxnLst/>
                <a:rect l="l" t="t" r="r" b="b"/>
                <a:pathLst>
                  <a:path w="5242" h="5965" extrusionOk="0">
                    <a:moveTo>
                      <a:pt x="4051" y="1"/>
                    </a:moveTo>
                    <a:cubicBezTo>
                      <a:pt x="3840" y="1"/>
                      <a:pt x="3629" y="63"/>
                      <a:pt x="3445" y="190"/>
                    </a:cubicBezTo>
                    <a:lnTo>
                      <a:pt x="0" y="2559"/>
                    </a:lnTo>
                    <a:lnTo>
                      <a:pt x="0" y="5964"/>
                    </a:lnTo>
                    <a:cubicBezTo>
                      <a:pt x="70" y="5950"/>
                      <a:pt x="136" y="5917"/>
                      <a:pt x="189" y="5870"/>
                    </a:cubicBezTo>
                    <a:lnTo>
                      <a:pt x="4755" y="1861"/>
                    </a:lnTo>
                    <a:cubicBezTo>
                      <a:pt x="5198" y="1473"/>
                      <a:pt x="5241" y="801"/>
                      <a:pt x="4851" y="360"/>
                    </a:cubicBezTo>
                    <a:cubicBezTo>
                      <a:pt x="4641" y="124"/>
                      <a:pt x="4347" y="1"/>
                      <a:pt x="4051" y="1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45"/>
              <p:cNvSpPr/>
              <p:nvPr/>
            </p:nvSpPr>
            <p:spPr>
              <a:xfrm>
                <a:off x="3317173" y="3382104"/>
                <a:ext cx="158417" cy="220209"/>
              </a:xfrm>
              <a:custGeom>
                <a:avLst/>
                <a:gdLst/>
                <a:ahLst/>
                <a:cxnLst/>
                <a:rect l="l" t="t" r="r" b="b"/>
                <a:pathLst>
                  <a:path w="5876" h="8168" extrusionOk="0">
                    <a:moveTo>
                      <a:pt x="2938" y="0"/>
                    </a:moveTo>
                    <a:cubicBezTo>
                      <a:pt x="2778" y="0"/>
                      <a:pt x="2618" y="91"/>
                      <a:pt x="2552" y="271"/>
                    </a:cubicBezTo>
                    <a:cubicBezTo>
                      <a:pt x="2421" y="629"/>
                      <a:pt x="2065" y="1119"/>
                      <a:pt x="1688" y="1638"/>
                    </a:cubicBezTo>
                    <a:cubicBezTo>
                      <a:pt x="936" y="2668"/>
                      <a:pt x="1" y="3951"/>
                      <a:pt x="1" y="5314"/>
                    </a:cubicBezTo>
                    <a:cubicBezTo>
                      <a:pt x="1" y="6123"/>
                      <a:pt x="277" y="6825"/>
                      <a:pt x="801" y="7345"/>
                    </a:cubicBezTo>
                    <a:cubicBezTo>
                      <a:pt x="1336" y="7875"/>
                      <a:pt x="2088" y="8168"/>
                      <a:pt x="2920" y="8168"/>
                    </a:cubicBezTo>
                    <a:lnTo>
                      <a:pt x="2956" y="8168"/>
                    </a:lnTo>
                    <a:cubicBezTo>
                      <a:pt x="3788" y="8168"/>
                      <a:pt x="4538" y="7875"/>
                      <a:pt x="5075" y="7345"/>
                    </a:cubicBezTo>
                    <a:cubicBezTo>
                      <a:pt x="5598" y="6825"/>
                      <a:pt x="5875" y="6123"/>
                      <a:pt x="5875" y="5314"/>
                    </a:cubicBezTo>
                    <a:cubicBezTo>
                      <a:pt x="5875" y="3951"/>
                      <a:pt x="4940" y="2668"/>
                      <a:pt x="4190" y="1638"/>
                    </a:cubicBezTo>
                    <a:cubicBezTo>
                      <a:pt x="3811" y="1119"/>
                      <a:pt x="3455" y="629"/>
                      <a:pt x="3323" y="271"/>
                    </a:cubicBezTo>
                    <a:cubicBezTo>
                      <a:pt x="3258" y="91"/>
                      <a:pt x="3098" y="0"/>
                      <a:pt x="29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45"/>
              <p:cNvSpPr/>
              <p:nvPr/>
            </p:nvSpPr>
            <p:spPr>
              <a:xfrm>
                <a:off x="3396355" y="3382104"/>
                <a:ext cx="79182" cy="220209"/>
              </a:xfrm>
              <a:custGeom>
                <a:avLst/>
                <a:gdLst/>
                <a:ahLst/>
                <a:cxnLst/>
                <a:rect l="l" t="t" r="r" b="b"/>
                <a:pathLst>
                  <a:path w="2937" h="8168" extrusionOk="0">
                    <a:moveTo>
                      <a:pt x="0" y="1"/>
                    </a:moveTo>
                    <a:lnTo>
                      <a:pt x="0" y="8168"/>
                    </a:lnTo>
                    <a:lnTo>
                      <a:pt x="17" y="8168"/>
                    </a:lnTo>
                    <a:cubicBezTo>
                      <a:pt x="849" y="8168"/>
                      <a:pt x="1601" y="7875"/>
                      <a:pt x="2136" y="7345"/>
                    </a:cubicBezTo>
                    <a:cubicBezTo>
                      <a:pt x="2660" y="6825"/>
                      <a:pt x="2937" y="6123"/>
                      <a:pt x="2937" y="5314"/>
                    </a:cubicBezTo>
                    <a:cubicBezTo>
                      <a:pt x="2937" y="3951"/>
                      <a:pt x="2002" y="2668"/>
                      <a:pt x="1251" y="1638"/>
                    </a:cubicBezTo>
                    <a:cubicBezTo>
                      <a:pt x="873" y="1119"/>
                      <a:pt x="516" y="629"/>
                      <a:pt x="386" y="271"/>
                    </a:cubicBezTo>
                    <a:cubicBezTo>
                      <a:pt x="327" y="109"/>
                      <a:pt x="172" y="1"/>
                      <a:pt x="0" y="1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45"/>
              <p:cNvSpPr/>
              <p:nvPr/>
            </p:nvSpPr>
            <p:spPr>
              <a:xfrm>
                <a:off x="3205370" y="3384989"/>
                <a:ext cx="97326" cy="131430"/>
              </a:xfrm>
              <a:custGeom>
                <a:avLst/>
                <a:gdLst/>
                <a:ahLst/>
                <a:cxnLst/>
                <a:rect l="l" t="t" r="r" b="b"/>
                <a:pathLst>
                  <a:path w="3610" h="4875" extrusionOk="0">
                    <a:moveTo>
                      <a:pt x="1806" y="1"/>
                    </a:moveTo>
                    <a:cubicBezTo>
                      <a:pt x="1646" y="1"/>
                      <a:pt x="1486" y="91"/>
                      <a:pt x="1420" y="271"/>
                    </a:cubicBezTo>
                    <a:cubicBezTo>
                      <a:pt x="1358" y="444"/>
                      <a:pt x="1167" y="704"/>
                      <a:pt x="967" y="979"/>
                    </a:cubicBezTo>
                    <a:cubicBezTo>
                      <a:pt x="537" y="1570"/>
                      <a:pt x="1" y="2303"/>
                      <a:pt x="1" y="3117"/>
                    </a:cubicBezTo>
                    <a:cubicBezTo>
                      <a:pt x="1" y="3612"/>
                      <a:pt x="173" y="4045"/>
                      <a:pt x="498" y="4367"/>
                    </a:cubicBezTo>
                    <a:cubicBezTo>
                      <a:pt x="828" y="4694"/>
                      <a:pt x="1288" y="4874"/>
                      <a:pt x="1796" y="4874"/>
                    </a:cubicBezTo>
                    <a:lnTo>
                      <a:pt x="1815" y="4874"/>
                    </a:lnTo>
                    <a:cubicBezTo>
                      <a:pt x="2323" y="4874"/>
                      <a:pt x="2782" y="4694"/>
                      <a:pt x="3114" y="4367"/>
                    </a:cubicBezTo>
                    <a:cubicBezTo>
                      <a:pt x="3438" y="4044"/>
                      <a:pt x="3610" y="3612"/>
                      <a:pt x="3610" y="3117"/>
                    </a:cubicBezTo>
                    <a:cubicBezTo>
                      <a:pt x="3610" y="2303"/>
                      <a:pt x="3075" y="1570"/>
                      <a:pt x="2645" y="979"/>
                    </a:cubicBezTo>
                    <a:cubicBezTo>
                      <a:pt x="2443" y="704"/>
                      <a:pt x="2254" y="444"/>
                      <a:pt x="2191" y="271"/>
                    </a:cubicBezTo>
                    <a:cubicBezTo>
                      <a:pt x="2126" y="91"/>
                      <a:pt x="1966" y="1"/>
                      <a:pt x="18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45"/>
              <p:cNvSpPr/>
              <p:nvPr/>
            </p:nvSpPr>
            <p:spPr>
              <a:xfrm>
                <a:off x="3254060" y="3385016"/>
                <a:ext cx="48690" cy="131403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874" extrusionOk="0">
                    <a:moveTo>
                      <a:pt x="1" y="1"/>
                    </a:moveTo>
                    <a:lnTo>
                      <a:pt x="1" y="4873"/>
                    </a:lnTo>
                    <a:lnTo>
                      <a:pt x="10" y="4873"/>
                    </a:lnTo>
                    <a:cubicBezTo>
                      <a:pt x="518" y="4873"/>
                      <a:pt x="978" y="4693"/>
                      <a:pt x="1308" y="4365"/>
                    </a:cubicBezTo>
                    <a:cubicBezTo>
                      <a:pt x="1633" y="4044"/>
                      <a:pt x="1805" y="3611"/>
                      <a:pt x="1805" y="3114"/>
                    </a:cubicBezTo>
                    <a:cubicBezTo>
                      <a:pt x="1805" y="2304"/>
                      <a:pt x="1269" y="1569"/>
                      <a:pt x="839" y="978"/>
                    </a:cubicBezTo>
                    <a:lnTo>
                      <a:pt x="839" y="980"/>
                    </a:lnTo>
                    <a:cubicBezTo>
                      <a:pt x="639" y="704"/>
                      <a:pt x="449" y="443"/>
                      <a:pt x="385" y="270"/>
                    </a:cubicBezTo>
                    <a:cubicBezTo>
                      <a:pt x="326" y="109"/>
                      <a:pt x="173" y="1"/>
                      <a:pt x="1" y="1"/>
                    </a:cubicBezTo>
                    <a:close/>
                  </a:path>
                </a:pathLst>
              </a:custGeom>
              <a:solidFill>
                <a:srgbClr val="000000">
                  <a:alpha val="44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45"/>
              <p:cNvSpPr/>
              <p:nvPr/>
            </p:nvSpPr>
            <p:spPr>
              <a:xfrm>
                <a:off x="3285630" y="3649763"/>
                <a:ext cx="105602" cy="22080"/>
              </a:xfrm>
              <a:custGeom>
                <a:avLst/>
                <a:gdLst/>
                <a:ahLst/>
                <a:cxnLst/>
                <a:rect l="l" t="t" r="r" b="b"/>
                <a:pathLst>
                  <a:path w="3917" h="819" extrusionOk="0">
                    <a:moveTo>
                      <a:pt x="420" y="0"/>
                    </a:moveTo>
                    <a:cubicBezTo>
                      <a:pt x="187" y="0"/>
                      <a:pt x="1" y="195"/>
                      <a:pt x="10" y="429"/>
                    </a:cubicBezTo>
                    <a:cubicBezTo>
                      <a:pt x="21" y="649"/>
                      <a:pt x="212" y="818"/>
                      <a:pt x="436" y="818"/>
                    </a:cubicBezTo>
                    <a:lnTo>
                      <a:pt x="2601" y="818"/>
                    </a:lnTo>
                    <a:cubicBezTo>
                      <a:pt x="2717" y="818"/>
                      <a:pt x="2831" y="781"/>
                      <a:pt x="2925" y="713"/>
                    </a:cubicBezTo>
                    <a:lnTo>
                      <a:pt x="3916" y="0"/>
                    </a:lnTo>
                    <a:lnTo>
                      <a:pt x="423" y="0"/>
                    </a:lnTo>
                    <a:cubicBezTo>
                      <a:pt x="422" y="0"/>
                      <a:pt x="421" y="0"/>
                      <a:pt x="4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" name="Google Shape;655;p48">
            <a:extLst>
              <a:ext uri="{FF2B5EF4-FFF2-40B4-BE49-F238E27FC236}">
                <a16:creationId xmlns:a16="http://schemas.microsoft.com/office/drawing/2014/main" id="{080644D4-B161-7180-2B0E-8641D428AEAB}"/>
              </a:ext>
            </a:extLst>
          </p:cNvPr>
          <p:cNvSpPr/>
          <p:nvPr/>
        </p:nvSpPr>
        <p:spPr>
          <a:xfrm>
            <a:off x="1425844" y="1253741"/>
            <a:ext cx="6292311" cy="67439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tx2"/>
                </a:solidFill>
              </a:rPr>
              <a:t>What have you learnt today?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8" grpId="0" build="p"/>
      <p:bldP spid="569" grpId="0" build="p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69714-7032-200D-A972-4444DEDF1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HOMEWORK</a:t>
            </a:r>
          </a:p>
        </p:txBody>
      </p:sp>
      <p:grpSp>
        <p:nvGrpSpPr>
          <p:cNvPr id="3" name="Google Shape;1973;p67">
            <a:extLst>
              <a:ext uri="{FF2B5EF4-FFF2-40B4-BE49-F238E27FC236}">
                <a16:creationId xmlns:a16="http://schemas.microsoft.com/office/drawing/2014/main" id="{36020C87-3889-42E6-2270-45FBA7D0ECA9}"/>
              </a:ext>
            </a:extLst>
          </p:cNvPr>
          <p:cNvGrpSpPr/>
          <p:nvPr/>
        </p:nvGrpSpPr>
        <p:grpSpPr>
          <a:xfrm>
            <a:off x="1249793" y="1683498"/>
            <a:ext cx="695244" cy="674619"/>
            <a:chOff x="715102" y="3381026"/>
            <a:chExt cx="377251" cy="358137"/>
          </a:xfrm>
        </p:grpSpPr>
        <p:sp>
          <p:nvSpPr>
            <p:cNvPr id="4" name="Google Shape;1974;p67">
              <a:extLst>
                <a:ext uri="{FF2B5EF4-FFF2-40B4-BE49-F238E27FC236}">
                  <a16:creationId xmlns:a16="http://schemas.microsoft.com/office/drawing/2014/main" id="{0DFFE507-E3AF-8F9F-5396-7EE6BDE363CB}"/>
                </a:ext>
              </a:extLst>
            </p:cNvPr>
            <p:cNvSpPr/>
            <p:nvPr/>
          </p:nvSpPr>
          <p:spPr>
            <a:xfrm>
              <a:off x="813937" y="3381026"/>
              <a:ext cx="96301" cy="111399"/>
            </a:xfrm>
            <a:custGeom>
              <a:avLst/>
              <a:gdLst/>
              <a:ahLst/>
              <a:cxnLst/>
              <a:rect l="l" t="t" r="r" b="b"/>
              <a:pathLst>
                <a:path w="3572" h="4132" extrusionOk="0">
                  <a:moveTo>
                    <a:pt x="1853" y="0"/>
                  </a:moveTo>
                  <a:cubicBezTo>
                    <a:pt x="1708" y="0"/>
                    <a:pt x="1573" y="77"/>
                    <a:pt x="1500" y="202"/>
                  </a:cubicBezTo>
                  <a:lnTo>
                    <a:pt x="116" y="2546"/>
                  </a:lnTo>
                  <a:cubicBezTo>
                    <a:pt x="0" y="2741"/>
                    <a:pt x="67" y="2993"/>
                    <a:pt x="264" y="3107"/>
                  </a:cubicBezTo>
                  <a:lnTo>
                    <a:pt x="1949" y="4077"/>
                  </a:lnTo>
                  <a:cubicBezTo>
                    <a:pt x="2013" y="4114"/>
                    <a:pt x="2083" y="4132"/>
                    <a:pt x="2152" y="4132"/>
                  </a:cubicBezTo>
                  <a:cubicBezTo>
                    <a:pt x="2293" y="4132"/>
                    <a:pt x="2429" y="4059"/>
                    <a:pt x="2507" y="3930"/>
                  </a:cubicBezTo>
                  <a:lnTo>
                    <a:pt x="3572" y="2125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1975;p67">
              <a:extLst>
                <a:ext uri="{FF2B5EF4-FFF2-40B4-BE49-F238E27FC236}">
                  <a16:creationId xmlns:a16="http://schemas.microsoft.com/office/drawing/2014/main" id="{49471D25-3191-AF66-9676-602FA5C27389}"/>
                </a:ext>
              </a:extLst>
            </p:cNvPr>
            <p:cNvSpPr/>
            <p:nvPr/>
          </p:nvSpPr>
          <p:spPr>
            <a:xfrm>
              <a:off x="841976" y="3399008"/>
              <a:ext cx="68263" cy="93443"/>
            </a:xfrm>
            <a:custGeom>
              <a:avLst/>
              <a:gdLst/>
              <a:ahLst/>
              <a:cxnLst/>
              <a:rect l="l" t="t" r="r" b="b"/>
              <a:pathLst>
                <a:path w="2532" h="3466" extrusionOk="0">
                  <a:moveTo>
                    <a:pt x="1686" y="1"/>
                  </a:moveTo>
                  <a:lnTo>
                    <a:pt x="0" y="2887"/>
                  </a:lnTo>
                  <a:lnTo>
                    <a:pt x="909" y="3411"/>
                  </a:lnTo>
                  <a:cubicBezTo>
                    <a:pt x="973" y="3448"/>
                    <a:pt x="1043" y="3466"/>
                    <a:pt x="1113" y="3466"/>
                  </a:cubicBezTo>
                  <a:cubicBezTo>
                    <a:pt x="1253" y="3466"/>
                    <a:pt x="1390" y="3394"/>
                    <a:pt x="1467" y="3264"/>
                  </a:cubicBezTo>
                  <a:lnTo>
                    <a:pt x="2532" y="1458"/>
                  </a:lnTo>
                  <a:lnTo>
                    <a:pt x="1686" y="1"/>
                  </a:ln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976;p67">
              <a:extLst>
                <a:ext uri="{FF2B5EF4-FFF2-40B4-BE49-F238E27FC236}">
                  <a16:creationId xmlns:a16="http://schemas.microsoft.com/office/drawing/2014/main" id="{4FBE4084-404D-E91E-5456-334C8C94986E}"/>
                </a:ext>
              </a:extLst>
            </p:cNvPr>
            <p:cNvSpPr/>
            <p:nvPr/>
          </p:nvSpPr>
          <p:spPr>
            <a:xfrm>
              <a:off x="759964" y="3638979"/>
              <a:ext cx="96409" cy="74005"/>
            </a:xfrm>
            <a:custGeom>
              <a:avLst/>
              <a:gdLst/>
              <a:ahLst/>
              <a:cxnLst/>
              <a:rect l="l" t="t" r="r" b="b"/>
              <a:pathLst>
                <a:path w="3576" h="2745" extrusionOk="0">
                  <a:moveTo>
                    <a:pt x="3164" y="0"/>
                  </a:moveTo>
                  <a:lnTo>
                    <a:pt x="1134" y="2"/>
                  </a:lnTo>
                  <a:lnTo>
                    <a:pt x="1" y="2005"/>
                  </a:lnTo>
                  <a:lnTo>
                    <a:pt x="399" y="2571"/>
                  </a:lnTo>
                  <a:cubicBezTo>
                    <a:pt x="476" y="2680"/>
                    <a:pt x="603" y="2744"/>
                    <a:pt x="736" y="2744"/>
                  </a:cubicBezTo>
                  <a:lnTo>
                    <a:pt x="3166" y="2743"/>
                  </a:lnTo>
                  <a:cubicBezTo>
                    <a:pt x="3392" y="2743"/>
                    <a:pt x="3575" y="2560"/>
                    <a:pt x="3575" y="2333"/>
                  </a:cubicBezTo>
                  <a:lnTo>
                    <a:pt x="3575" y="408"/>
                  </a:lnTo>
                  <a:cubicBezTo>
                    <a:pt x="3574" y="182"/>
                    <a:pt x="3391" y="0"/>
                    <a:pt x="3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977;p67">
              <a:extLst>
                <a:ext uri="{FF2B5EF4-FFF2-40B4-BE49-F238E27FC236}">
                  <a16:creationId xmlns:a16="http://schemas.microsoft.com/office/drawing/2014/main" id="{8BA58379-4EFB-5D57-2CA2-A0894CE81DFC}"/>
                </a:ext>
              </a:extLst>
            </p:cNvPr>
            <p:cNvSpPr/>
            <p:nvPr/>
          </p:nvSpPr>
          <p:spPr>
            <a:xfrm>
              <a:off x="760017" y="3675860"/>
              <a:ext cx="96382" cy="37124"/>
            </a:xfrm>
            <a:custGeom>
              <a:avLst/>
              <a:gdLst/>
              <a:ahLst/>
              <a:cxnLst/>
              <a:rect l="l" t="t" r="r" b="b"/>
              <a:pathLst>
                <a:path w="3575" h="1377" extrusionOk="0">
                  <a:moveTo>
                    <a:pt x="361" y="0"/>
                  </a:moveTo>
                  <a:lnTo>
                    <a:pt x="0" y="637"/>
                  </a:lnTo>
                  <a:lnTo>
                    <a:pt x="399" y="1203"/>
                  </a:lnTo>
                  <a:cubicBezTo>
                    <a:pt x="476" y="1312"/>
                    <a:pt x="601" y="1376"/>
                    <a:pt x="734" y="1376"/>
                  </a:cubicBezTo>
                  <a:lnTo>
                    <a:pt x="3164" y="1375"/>
                  </a:lnTo>
                  <a:cubicBezTo>
                    <a:pt x="3390" y="1375"/>
                    <a:pt x="3575" y="1192"/>
                    <a:pt x="3575" y="965"/>
                  </a:cubicBezTo>
                  <a:lnTo>
                    <a:pt x="3573" y="0"/>
                  </a:ln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978;p67">
              <a:extLst>
                <a:ext uri="{FF2B5EF4-FFF2-40B4-BE49-F238E27FC236}">
                  <a16:creationId xmlns:a16="http://schemas.microsoft.com/office/drawing/2014/main" id="{ABEC0DA9-DB35-F15E-487A-A41E128B8E34}"/>
                </a:ext>
              </a:extLst>
            </p:cNvPr>
            <p:cNvSpPr/>
            <p:nvPr/>
          </p:nvSpPr>
          <p:spPr>
            <a:xfrm>
              <a:off x="715102" y="3504502"/>
              <a:ext cx="138359" cy="190985"/>
            </a:xfrm>
            <a:custGeom>
              <a:avLst/>
              <a:gdLst/>
              <a:ahLst/>
              <a:cxnLst/>
              <a:rect l="l" t="t" r="r" b="b"/>
              <a:pathLst>
                <a:path w="5132" h="7084" extrusionOk="0">
                  <a:moveTo>
                    <a:pt x="3888" y="1"/>
                  </a:moveTo>
                  <a:cubicBezTo>
                    <a:pt x="3852" y="1"/>
                    <a:pt x="3815" y="6"/>
                    <a:pt x="3779" y="16"/>
                  </a:cubicBezTo>
                  <a:lnTo>
                    <a:pt x="1157" y="733"/>
                  </a:lnTo>
                  <a:cubicBezTo>
                    <a:pt x="803" y="830"/>
                    <a:pt x="745" y="1306"/>
                    <a:pt x="1064" y="1484"/>
                  </a:cubicBezTo>
                  <a:lnTo>
                    <a:pt x="1552" y="1758"/>
                  </a:lnTo>
                  <a:lnTo>
                    <a:pt x="79" y="4336"/>
                  </a:lnTo>
                  <a:cubicBezTo>
                    <a:pt x="1" y="4474"/>
                    <a:pt x="9" y="4644"/>
                    <a:pt x="101" y="4772"/>
                  </a:cubicBezTo>
                  <a:lnTo>
                    <a:pt x="1729" y="7083"/>
                  </a:lnTo>
                  <a:lnTo>
                    <a:pt x="3963" y="3106"/>
                  </a:lnTo>
                  <a:lnTo>
                    <a:pt x="4456" y="3379"/>
                  </a:lnTo>
                  <a:cubicBezTo>
                    <a:pt x="4522" y="3416"/>
                    <a:pt x="4591" y="3433"/>
                    <a:pt x="4657" y="3433"/>
                  </a:cubicBezTo>
                  <a:cubicBezTo>
                    <a:pt x="4912" y="3433"/>
                    <a:pt x="5132" y="3188"/>
                    <a:pt x="5050" y="2909"/>
                  </a:cubicBezTo>
                  <a:lnTo>
                    <a:pt x="4281" y="294"/>
                  </a:lnTo>
                  <a:cubicBezTo>
                    <a:pt x="4227" y="116"/>
                    <a:pt x="4064" y="1"/>
                    <a:pt x="38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979;p67">
              <a:extLst>
                <a:ext uri="{FF2B5EF4-FFF2-40B4-BE49-F238E27FC236}">
                  <a16:creationId xmlns:a16="http://schemas.microsoft.com/office/drawing/2014/main" id="{81B60628-1621-2788-E5A4-48AAC5DA726B}"/>
                </a:ext>
              </a:extLst>
            </p:cNvPr>
            <p:cNvSpPr/>
            <p:nvPr/>
          </p:nvSpPr>
          <p:spPr>
            <a:xfrm>
              <a:off x="735726" y="3505797"/>
              <a:ext cx="117761" cy="189691"/>
            </a:xfrm>
            <a:custGeom>
              <a:avLst/>
              <a:gdLst/>
              <a:ahLst/>
              <a:cxnLst/>
              <a:rect l="l" t="t" r="r" b="b"/>
              <a:pathLst>
                <a:path w="4368" h="7036" extrusionOk="0">
                  <a:moveTo>
                    <a:pt x="3312" y="1"/>
                  </a:moveTo>
                  <a:lnTo>
                    <a:pt x="1" y="5669"/>
                  </a:lnTo>
                  <a:lnTo>
                    <a:pt x="964" y="7035"/>
                  </a:lnTo>
                  <a:lnTo>
                    <a:pt x="3198" y="3058"/>
                  </a:lnTo>
                  <a:lnTo>
                    <a:pt x="3691" y="3331"/>
                  </a:lnTo>
                  <a:cubicBezTo>
                    <a:pt x="3757" y="3368"/>
                    <a:pt x="3825" y="3384"/>
                    <a:pt x="3891" y="3384"/>
                  </a:cubicBezTo>
                  <a:cubicBezTo>
                    <a:pt x="4146" y="3384"/>
                    <a:pt x="4367" y="3139"/>
                    <a:pt x="4285" y="2861"/>
                  </a:cubicBezTo>
                  <a:lnTo>
                    <a:pt x="3516" y="248"/>
                  </a:lnTo>
                  <a:cubicBezTo>
                    <a:pt x="3484" y="140"/>
                    <a:pt x="3411" y="52"/>
                    <a:pt x="3312" y="1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980;p67">
              <a:extLst>
                <a:ext uri="{FF2B5EF4-FFF2-40B4-BE49-F238E27FC236}">
                  <a16:creationId xmlns:a16="http://schemas.microsoft.com/office/drawing/2014/main" id="{7DADCD76-7ED1-DF57-9AB2-6BC02A2B08B3}"/>
                </a:ext>
              </a:extLst>
            </p:cNvPr>
            <p:cNvSpPr/>
            <p:nvPr/>
          </p:nvSpPr>
          <p:spPr>
            <a:xfrm>
              <a:off x="872225" y="3381026"/>
              <a:ext cx="161544" cy="157581"/>
            </a:xfrm>
            <a:custGeom>
              <a:avLst/>
              <a:gdLst/>
              <a:ahLst/>
              <a:cxnLst/>
              <a:rect l="l" t="t" r="r" b="b"/>
              <a:pathLst>
                <a:path w="5992" h="5845" extrusionOk="0">
                  <a:moveTo>
                    <a:pt x="1" y="0"/>
                  </a:moveTo>
                  <a:lnTo>
                    <a:pt x="2409" y="4153"/>
                  </a:lnTo>
                  <a:lnTo>
                    <a:pt x="1948" y="4419"/>
                  </a:lnTo>
                  <a:cubicBezTo>
                    <a:pt x="1629" y="4604"/>
                    <a:pt x="1697" y="5082"/>
                    <a:pt x="2054" y="5170"/>
                  </a:cubicBezTo>
                  <a:lnTo>
                    <a:pt x="4728" y="5833"/>
                  </a:lnTo>
                  <a:cubicBezTo>
                    <a:pt x="4760" y="5841"/>
                    <a:pt x="4793" y="5845"/>
                    <a:pt x="4825" y="5845"/>
                  </a:cubicBezTo>
                  <a:cubicBezTo>
                    <a:pt x="5007" y="5845"/>
                    <a:pt x="5173" y="5723"/>
                    <a:pt x="5222" y="5540"/>
                  </a:cubicBezTo>
                  <a:lnTo>
                    <a:pt x="5918" y="2941"/>
                  </a:lnTo>
                  <a:cubicBezTo>
                    <a:pt x="5992" y="2664"/>
                    <a:pt x="5771" y="2426"/>
                    <a:pt x="5520" y="2426"/>
                  </a:cubicBezTo>
                  <a:cubicBezTo>
                    <a:pt x="5453" y="2426"/>
                    <a:pt x="5383" y="2443"/>
                    <a:pt x="5316" y="2482"/>
                  </a:cubicBezTo>
                  <a:lnTo>
                    <a:pt x="4826" y="2765"/>
                  </a:lnTo>
                  <a:lnTo>
                    <a:pt x="3311" y="202"/>
                  </a:lnTo>
                  <a:cubicBezTo>
                    <a:pt x="3238" y="77"/>
                    <a:pt x="3103" y="0"/>
                    <a:pt x="29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981;p67">
              <a:extLst>
                <a:ext uri="{FF2B5EF4-FFF2-40B4-BE49-F238E27FC236}">
                  <a16:creationId xmlns:a16="http://schemas.microsoft.com/office/drawing/2014/main" id="{3C390FFF-F66D-B48A-6316-4921306E3B32}"/>
                </a:ext>
              </a:extLst>
            </p:cNvPr>
            <p:cNvSpPr/>
            <p:nvPr/>
          </p:nvSpPr>
          <p:spPr>
            <a:xfrm>
              <a:off x="915361" y="3381026"/>
              <a:ext cx="118408" cy="156638"/>
            </a:xfrm>
            <a:custGeom>
              <a:avLst/>
              <a:gdLst/>
              <a:ahLst/>
              <a:cxnLst/>
              <a:rect l="l" t="t" r="r" b="b"/>
              <a:pathLst>
                <a:path w="4392" h="5810" extrusionOk="0">
                  <a:moveTo>
                    <a:pt x="0" y="0"/>
                  </a:moveTo>
                  <a:cubicBezTo>
                    <a:pt x="473" y="810"/>
                    <a:pt x="3114" y="5329"/>
                    <a:pt x="3394" y="5809"/>
                  </a:cubicBezTo>
                  <a:cubicBezTo>
                    <a:pt x="3506" y="5759"/>
                    <a:pt x="3591" y="5661"/>
                    <a:pt x="3622" y="5540"/>
                  </a:cubicBezTo>
                  <a:lnTo>
                    <a:pt x="4318" y="2941"/>
                  </a:lnTo>
                  <a:cubicBezTo>
                    <a:pt x="4392" y="2664"/>
                    <a:pt x="4171" y="2426"/>
                    <a:pt x="3920" y="2426"/>
                  </a:cubicBezTo>
                  <a:cubicBezTo>
                    <a:pt x="3853" y="2426"/>
                    <a:pt x="3783" y="2443"/>
                    <a:pt x="3716" y="2482"/>
                  </a:cubicBezTo>
                  <a:lnTo>
                    <a:pt x="3226" y="2765"/>
                  </a:lnTo>
                  <a:lnTo>
                    <a:pt x="1711" y="202"/>
                  </a:lnTo>
                  <a:cubicBezTo>
                    <a:pt x="1638" y="77"/>
                    <a:pt x="1503" y="0"/>
                    <a:pt x="1358" y="0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982;p67">
              <a:extLst>
                <a:ext uri="{FF2B5EF4-FFF2-40B4-BE49-F238E27FC236}">
                  <a16:creationId xmlns:a16="http://schemas.microsoft.com/office/drawing/2014/main" id="{CB9CE436-0F25-9256-D3B0-A8B6F177DEF2}"/>
                </a:ext>
              </a:extLst>
            </p:cNvPr>
            <p:cNvSpPr/>
            <p:nvPr/>
          </p:nvSpPr>
          <p:spPr>
            <a:xfrm>
              <a:off x="990849" y="3552303"/>
              <a:ext cx="101504" cy="88968"/>
            </a:xfrm>
            <a:custGeom>
              <a:avLst/>
              <a:gdLst/>
              <a:ahLst/>
              <a:cxnLst/>
              <a:rect l="l" t="t" r="r" b="b"/>
              <a:pathLst>
                <a:path w="3765" h="3300" extrusionOk="0">
                  <a:moveTo>
                    <a:pt x="2157" y="0"/>
                  </a:moveTo>
                  <a:cubicBezTo>
                    <a:pt x="2090" y="0"/>
                    <a:pt x="2021" y="17"/>
                    <a:pt x="1959" y="52"/>
                  </a:cubicBezTo>
                  <a:lnTo>
                    <a:pt x="270" y="987"/>
                  </a:lnTo>
                  <a:cubicBezTo>
                    <a:pt x="73" y="1096"/>
                    <a:pt x="1" y="1345"/>
                    <a:pt x="110" y="1542"/>
                  </a:cubicBezTo>
                  <a:lnTo>
                    <a:pt x="1091" y="3300"/>
                  </a:lnTo>
                  <a:lnTo>
                    <a:pt x="3416" y="3300"/>
                  </a:lnTo>
                  <a:lnTo>
                    <a:pt x="3705" y="2705"/>
                  </a:lnTo>
                  <a:cubicBezTo>
                    <a:pt x="3765" y="2585"/>
                    <a:pt x="3760" y="2444"/>
                    <a:pt x="3696" y="2329"/>
                  </a:cubicBezTo>
                  <a:lnTo>
                    <a:pt x="2515" y="211"/>
                  </a:lnTo>
                  <a:cubicBezTo>
                    <a:pt x="2441" y="76"/>
                    <a:pt x="2301" y="0"/>
                    <a:pt x="2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83;p67">
              <a:extLst>
                <a:ext uri="{FF2B5EF4-FFF2-40B4-BE49-F238E27FC236}">
                  <a16:creationId xmlns:a16="http://schemas.microsoft.com/office/drawing/2014/main" id="{BD9C1E56-92BA-AA8F-5112-A86AC56737C9}"/>
                </a:ext>
              </a:extLst>
            </p:cNvPr>
            <p:cNvSpPr/>
            <p:nvPr/>
          </p:nvSpPr>
          <p:spPr>
            <a:xfrm>
              <a:off x="1022931" y="3552303"/>
              <a:ext cx="69422" cy="88968"/>
            </a:xfrm>
            <a:custGeom>
              <a:avLst/>
              <a:gdLst/>
              <a:ahLst/>
              <a:cxnLst/>
              <a:rect l="l" t="t" r="r" b="b"/>
              <a:pathLst>
                <a:path w="2575" h="3300" extrusionOk="0">
                  <a:moveTo>
                    <a:pt x="968" y="0"/>
                  </a:moveTo>
                  <a:cubicBezTo>
                    <a:pt x="900" y="0"/>
                    <a:pt x="832" y="17"/>
                    <a:pt x="769" y="52"/>
                  </a:cubicBezTo>
                  <a:lnTo>
                    <a:pt x="1" y="477"/>
                  </a:lnTo>
                  <a:lnTo>
                    <a:pt x="1649" y="3300"/>
                  </a:lnTo>
                  <a:lnTo>
                    <a:pt x="2228" y="3300"/>
                  </a:lnTo>
                  <a:lnTo>
                    <a:pt x="2517" y="2705"/>
                  </a:lnTo>
                  <a:cubicBezTo>
                    <a:pt x="2575" y="2585"/>
                    <a:pt x="2572" y="2444"/>
                    <a:pt x="2506" y="2329"/>
                  </a:cubicBezTo>
                  <a:lnTo>
                    <a:pt x="1327" y="211"/>
                  </a:lnTo>
                  <a:cubicBezTo>
                    <a:pt x="1251" y="76"/>
                    <a:pt x="1112" y="0"/>
                    <a:pt x="968" y="0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984;p67">
              <a:extLst>
                <a:ext uri="{FF2B5EF4-FFF2-40B4-BE49-F238E27FC236}">
                  <a16:creationId xmlns:a16="http://schemas.microsoft.com/office/drawing/2014/main" id="{A2BEC701-46E7-8F38-3975-16D301043939}"/>
                </a:ext>
              </a:extLst>
            </p:cNvPr>
            <p:cNvSpPr/>
            <p:nvPr/>
          </p:nvSpPr>
          <p:spPr>
            <a:xfrm>
              <a:off x="885732" y="3612558"/>
              <a:ext cx="198399" cy="126604"/>
            </a:xfrm>
            <a:custGeom>
              <a:avLst/>
              <a:gdLst/>
              <a:ahLst/>
              <a:cxnLst/>
              <a:rect l="l" t="t" r="r" b="b"/>
              <a:pathLst>
                <a:path w="7359" h="4696" extrusionOk="0">
                  <a:moveTo>
                    <a:pt x="2367" y="1"/>
                  </a:moveTo>
                  <a:cubicBezTo>
                    <a:pt x="2266" y="1"/>
                    <a:pt x="2163" y="39"/>
                    <a:pt x="2080" y="123"/>
                  </a:cubicBezTo>
                  <a:lnTo>
                    <a:pt x="2078" y="123"/>
                  </a:lnTo>
                  <a:lnTo>
                    <a:pt x="158" y="2061"/>
                  </a:lnTo>
                  <a:cubicBezTo>
                    <a:pt x="2" y="2219"/>
                    <a:pt x="0" y="2475"/>
                    <a:pt x="156" y="2635"/>
                  </a:cubicBezTo>
                  <a:lnTo>
                    <a:pt x="2059" y="4572"/>
                  </a:lnTo>
                  <a:cubicBezTo>
                    <a:pt x="2143" y="4657"/>
                    <a:pt x="2246" y="4695"/>
                    <a:pt x="2348" y="4695"/>
                  </a:cubicBezTo>
                  <a:cubicBezTo>
                    <a:pt x="2558" y="4695"/>
                    <a:pt x="2761" y="4533"/>
                    <a:pt x="2763" y="4287"/>
                  </a:cubicBezTo>
                  <a:lnTo>
                    <a:pt x="2765" y="3729"/>
                  </a:lnTo>
                  <a:lnTo>
                    <a:pt x="5742" y="3763"/>
                  </a:lnTo>
                  <a:cubicBezTo>
                    <a:pt x="5743" y="3763"/>
                    <a:pt x="5745" y="3763"/>
                    <a:pt x="5746" y="3763"/>
                  </a:cubicBezTo>
                  <a:cubicBezTo>
                    <a:pt x="5902" y="3763"/>
                    <a:pt x="6046" y="3675"/>
                    <a:pt x="6116" y="3534"/>
                  </a:cubicBezTo>
                  <a:lnTo>
                    <a:pt x="7359" y="979"/>
                  </a:lnTo>
                  <a:lnTo>
                    <a:pt x="2779" y="974"/>
                  </a:lnTo>
                  <a:lnTo>
                    <a:pt x="2780" y="411"/>
                  </a:lnTo>
                  <a:cubicBezTo>
                    <a:pt x="2781" y="165"/>
                    <a:pt x="2578" y="1"/>
                    <a:pt x="2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985;p67">
              <a:extLst>
                <a:ext uri="{FF2B5EF4-FFF2-40B4-BE49-F238E27FC236}">
                  <a16:creationId xmlns:a16="http://schemas.microsoft.com/office/drawing/2014/main" id="{E3DBD6CC-186E-00F5-FDA7-D92F04D8F14A}"/>
                </a:ext>
              </a:extLst>
            </p:cNvPr>
            <p:cNvSpPr/>
            <p:nvPr/>
          </p:nvSpPr>
          <p:spPr>
            <a:xfrm>
              <a:off x="886783" y="3675806"/>
              <a:ext cx="179365" cy="63356"/>
            </a:xfrm>
            <a:custGeom>
              <a:avLst/>
              <a:gdLst/>
              <a:ahLst/>
              <a:cxnLst/>
              <a:rect l="l" t="t" r="r" b="b"/>
              <a:pathLst>
                <a:path w="6653" h="2350" extrusionOk="0">
                  <a:moveTo>
                    <a:pt x="0" y="1"/>
                  </a:moveTo>
                  <a:cubicBezTo>
                    <a:pt x="0" y="109"/>
                    <a:pt x="42" y="210"/>
                    <a:pt x="117" y="287"/>
                  </a:cubicBezTo>
                  <a:lnTo>
                    <a:pt x="2019" y="2226"/>
                  </a:lnTo>
                  <a:cubicBezTo>
                    <a:pt x="2103" y="2311"/>
                    <a:pt x="2207" y="2349"/>
                    <a:pt x="2309" y="2349"/>
                  </a:cubicBezTo>
                  <a:cubicBezTo>
                    <a:pt x="2520" y="2349"/>
                    <a:pt x="2722" y="2187"/>
                    <a:pt x="2723" y="1941"/>
                  </a:cubicBezTo>
                  <a:lnTo>
                    <a:pt x="2726" y="1383"/>
                  </a:lnTo>
                  <a:lnTo>
                    <a:pt x="5701" y="1417"/>
                  </a:lnTo>
                  <a:cubicBezTo>
                    <a:pt x="5703" y="1417"/>
                    <a:pt x="5704" y="1417"/>
                    <a:pt x="5705" y="1417"/>
                  </a:cubicBezTo>
                  <a:cubicBezTo>
                    <a:pt x="5863" y="1417"/>
                    <a:pt x="6007" y="1329"/>
                    <a:pt x="6075" y="1188"/>
                  </a:cubicBezTo>
                  <a:lnTo>
                    <a:pt x="6652" y="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195;p67">
            <a:extLst>
              <a:ext uri="{FF2B5EF4-FFF2-40B4-BE49-F238E27FC236}">
                <a16:creationId xmlns:a16="http://schemas.microsoft.com/office/drawing/2014/main" id="{1DEA13E5-A3F3-2974-49B3-AAF6E58A52D7}"/>
              </a:ext>
            </a:extLst>
          </p:cNvPr>
          <p:cNvGrpSpPr/>
          <p:nvPr/>
        </p:nvGrpSpPr>
        <p:grpSpPr>
          <a:xfrm>
            <a:off x="1254874" y="2736340"/>
            <a:ext cx="618754" cy="572700"/>
            <a:chOff x="3158190" y="3974065"/>
            <a:chExt cx="377197" cy="376011"/>
          </a:xfrm>
        </p:grpSpPr>
        <p:sp>
          <p:nvSpPr>
            <p:cNvPr id="17" name="Google Shape;2196;p67">
              <a:extLst>
                <a:ext uri="{FF2B5EF4-FFF2-40B4-BE49-F238E27FC236}">
                  <a16:creationId xmlns:a16="http://schemas.microsoft.com/office/drawing/2014/main" id="{8D29964D-E660-F336-87AD-6092327E6CDC}"/>
                </a:ext>
              </a:extLst>
            </p:cNvPr>
            <p:cNvSpPr/>
            <p:nvPr/>
          </p:nvSpPr>
          <p:spPr>
            <a:xfrm>
              <a:off x="3260989" y="3974065"/>
              <a:ext cx="232422" cy="231640"/>
            </a:xfrm>
            <a:custGeom>
              <a:avLst/>
              <a:gdLst/>
              <a:ahLst/>
              <a:cxnLst/>
              <a:rect l="l" t="t" r="r" b="b"/>
              <a:pathLst>
                <a:path w="8621" h="8592" extrusionOk="0">
                  <a:moveTo>
                    <a:pt x="4310" y="1"/>
                  </a:moveTo>
                  <a:cubicBezTo>
                    <a:pt x="1933" y="1"/>
                    <a:pt x="0" y="1929"/>
                    <a:pt x="0" y="4296"/>
                  </a:cubicBezTo>
                  <a:cubicBezTo>
                    <a:pt x="0" y="6663"/>
                    <a:pt x="1933" y="8591"/>
                    <a:pt x="4310" y="8591"/>
                  </a:cubicBezTo>
                  <a:cubicBezTo>
                    <a:pt x="6686" y="8591"/>
                    <a:pt x="8621" y="6663"/>
                    <a:pt x="8621" y="4296"/>
                  </a:cubicBezTo>
                  <a:cubicBezTo>
                    <a:pt x="8621" y="1929"/>
                    <a:pt x="6688" y="1"/>
                    <a:pt x="431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197;p67">
              <a:extLst>
                <a:ext uri="{FF2B5EF4-FFF2-40B4-BE49-F238E27FC236}">
                  <a16:creationId xmlns:a16="http://schemas.microsoft.com/office/drawing/2014/main" id="{5CDFF886-8D1B-EAC7-699C-79E17A5C84AA}"/>
                </a:ext>
              </a:extLst>
            </p:cNvPr>
            <p:cNvSpPr/>
            <p:nvPr/>
          </p:nvSpPr>
          <p:spPr>
            <a:xfrm>
              <a:off x="3377159" y="3974119"/>
              <a:ext cx="116252" cy="231586"/>
            </a:xfrm>
            <a:custGeom>
              <a:avLst/>
              <a:gdLst/>
              <a:ahLst/>
              <a:cxnLst/>
              <a:rect l="l" t="t" r="r" b="b"/>
              <a:pathLst>
                <a:path w="4312" h="8590" extrusionOk="0">
                  <a:moveTo>
                    <a:pt x="1" y="0"/>
                  </a:moveTo>
                  <a:lnTo>
                    <a:pt x="1" y="8589"/>
                  </a:lnTo>
                  <a:cubicBezTo>
                    <a:pt x="2424" y="8589"/>
                    <a:pt x="4312" y="6618"/>
                    <a:pt x="4312" y="4294"/>
                  </a:cubicBezTo>
                  <a:cubicBezTo>
                    <a:pt x="4312" y="1927"/>
                    <a:pt x="2377" y="0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2198;p67">
              <a:extLst>
                <a:ext uri="{FF2B5EF4-FFF2-40B4-BE49-F238E27FC236}">
                  <a16:creationId xmlns:a16="http://schemas.microsoft.com/office/drawing/2014/main" id="{FD2EE87F-A0ED-32F9-EC87-5924CE14406A}"/>
                </a:ext>
              </a:extLst>
            </p:cNvPr>
            <p:cNvSpPr/>
            <p:nvPr/>
          </p:nvSpPr>
          <p:spPr>
            <a:xfrm>
              <a:off x="3398161" y="3975979"/>
              <a:ext cx="122021" cy="177909"/>
            </a:xfrm>
            <a:custGeom>
              <a:avLst/>
              <a:gdLst/>
              <a:ahLst/>
              <a:cxnLst/>
              <a:rect l="l" t="t" r="r" b="b"/>
              <a:pathLst>
                <a:path w="4526" h="6599" extrusionOk="0">
                  <a:moveTo>
                    <a:pt x="0" y="0"/>
                  </a:moveTo>
                  <a:lnTo>
                    <a:pt x="0" y="1919"/>
                  </a:lnTo>
                  <a:cubicBezTo>
                    <a:pt x="0" y="2089"/>
                    <a:pt x="100" y="2242"/>
                    <a:pt x="257" y="2310"/>
                  </a:cubicBezTo>
                  <a:lnTo>
                    <a:pt x="1062" y="2658"/>
                  </a:lnTo>
                  <a:cubicBezTo>
                    <a:pt x="1228" y="2729"/>
                    <a:pt x="1295" y="2929"/>
                    <a:pt x="1204" y="3085"/>
                  </a:cubicBezTo>
                  <a:cubicBezTo>
                    <a:pt x="851" y="3698"/>
                    <a:pt x="773" y="3778"/>
                    <a:pt x="796" y="4008"/>
                  </a:cubicBezTo>
                  <a:lnTo>
                    <a:pt x="934" y="5323"/>
                  </a:lnTo>
                  <a:cubicBezTo>
                    <a:pt x="949" y="5470"/>
                    <a:pt x="1031" y="5603"/>
                    <a:pt x="1154" y="5682"/>
                  </a:cubicBezTo>
                  <a:lnTo>
                    <a:pt x="2813" y="6599"/>
                  </a:lnTo>
                  <a:cubicBezTo>
                    <a:pt x="4526" y="4036"/>
                    <a:pt x="3032" y="55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199;p67">
              <a:extLst>
                <a:ext uri="{FF2B5EF4-FFF2-40B4-BE49-F238E27FC236}">
                  <a16:creationId xmlns:a16="http://schemas.microsoft.com/office/drawing/2014/main" id="{2CCD9147-2929-0828-5056-7927EB8ADE4A}"/>
                </a:ext>
              </a:extLst>
            </p:cNvPr>
            <p:cNvSpPr/>
            <p:nvPr/>
          </p:nvSpPr>
          <p:spPr>
            <a:xfrm>
              <a:off x="3256082" y="4033592"/>
              <a:ext cx="102475" cy="111992"/>
            </a:xfrm>
            <a:custGeom>
              <a:avLst/>
              <a:gdLst/>
              <a:ahLst/>
              <a:cxnLst/>
              <a:rect l="l" t="t" r="r" b="b"/>
              <a:pathLst>
                <a:path w="3801" h="4154" extrusionOk="0">
                  <a:moveTo>
                    <a:pt x="728" y="1"/>
                  </a:moveTo>
                  <a:cubicBezTo>
                    <a:pt x="5" y="1289"/>
                    <a:pt x="1" y="2860"/>
                    <a:pt x="714" y="4154"/>
                  </a:cubicBezTo>
                  <a:lnTo>
                    <a:pt x="2309" y="3314"/>
                  </a:lnTo>
                  <a:cubicBezTo>
                    <a:pt x="2526" y="3212"/>
                    <a:pt x="2479" y="3228"/>
                    <a:pt x="3628" y="1570"/>
                  </a:cubicBezTo>
                  <a:cubicBezTo>
                    <a:pt x="3800" y="1320"/>
                    <a:pt x="3783" y="986"/>
                    <a:pt x="3585" y="757"/>
                  </a:cubicBezTo>
                  <a:cubicBezTo>
                    <a:pt x="3411" y="557"/>
                    <a:pt x="3292" y="377"/>
                    <a:pt x="3001" y="337"/>
                  </a:cubicBezTo>
                  <a:lnTo>
                    <a:pt x="72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200;p67">
              <a:extLst>
                <a:ext uri="{FF2B5EF4-FFF2-40B4-BE49-F238E27FC236}">
                  <a16:creationId xmlns:a16="http://schemas.microsoft.com/office/drawing/2014/main" id="{314F1AAB-9FAB-EBB6-224F-3B9EB1A8F746}"/>
                </a:ext>
              </a:extLst>
            </p:cNvPr>
            <p:cNvSpPr/>
            <p:nvPr/>
          </p:nvSpPr>
          <p:spPr>
            <a:xfrm>
              <a:off x="3348204" y="4137065"/>
              <a:ext cx="85463" cy="68640"/>
            </a:xfrm>
            <a:custGeom>
              <a:avLst/>
              <a:gdLst/>
              <a:ahLst/>
              <a:cxnLst/>
              <a:rect l="l" t="t" r="r" b="b"/>
              <a:pathLst>
                <a:path w="3170" h="2546" extrusionOk="0">
                  <a:moveTo>
                    <a:pt x="1092" y="0"/>
                  </a:moveTo>
                  <a:cubicBezTo>
                    <a:pt x="974" y="0"/>
                    <a:pt x="857" y="50"/>
                    <a:pt x="774" y="150"/>
                  </a:cubicBezTo>
                  <a:lnTo>
                    <a:pt x="776" y="150"/>
                  </a:lnTo>
                  <a:cubicBezTo>
                    <a:pt x="135" y="925"/>
                    <a:pt x="122" y="914"/>
                    <a:pt x="97" y="1055"/>
                  </a:cubicBezTo>
                  <a:lnTo>
                    <a:pt x="0" y="2409"/>
                  </a:lnTo>
                  <a:cubicBezTo>
                    <a:pt x="353" y="2500"/>
                    <a:pt x="714" y="2545"/>
                    <a:pt x="1073" y="2545"/>
                  </a:cubicBezTo>
                  <a:cubicBezTo>
                    <a:pt x="1801" y="2545"/>
                    <a:pt x="2524" y="2360"/>
                    <a:pt x="3170" y="2001"/>
                  </a:cubicBezTo>
                  <a:lnTo>
                    <a:pt x="1394" y="133"/>
                  </a:lnTo>
                  <a:cubicBezTo>
                    <a:pt x="1312" y="44"/>
                    <a:pt x="1202" y="0"/>
                    <a:pt x="10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01;p67">
              <a:extLst>
                <a:ext uri="{FF2B5EF4-FFF2-40B4-BE49-F238E27FC236}">
                  <a16:creationId xmlns:a16="http://schemas.microsoft.com/office/drawing/2014/main" id="{4707CCB7-3D5B-1736-A5AF-EC3DB7E824B3}"/>
                </a:ext>
              </a:extLst>
            </p:cNvPr>
            <p:cNvSpPr/>
            <p:nvPr/>
          </p:nvSpPr>
          <p:spPr>
            <a:xfrm>
              <a:off x="3377159" y="4137065"/>
              <a:ext cx="56562" cy="68640"/>
            </a:xfrm>
            <a:custGeom>
              <a:avLst/>
              <a:gdLst/>
              <a:ahLst/>
              <a:cxnLst/>
              <a:rect l="l" t="t" r="r" b="b"/>
              <a:pathLst>
                <a:path w="2098" h="2546" extrusionOk="0">
                  <a:moveTo>
                    <a:pt x="22" y="1"/>
                  </a:moveTo>
                  <a:cubicBezTo>
                    <a:pt x="15" y="1"/>
                    <a:pt x="8" y="1"/>
                    <a:pt x="1" y="1"/>
                  </a:cubicBezTo>
                  <a:lnTo>
                    <a:pt x="1" y="2545"/>
                  </a:lnTo>
                  <a:cubicBezTo>
                    <a:pt x="734" y="2545"/>
                    <a:pt x="1456" y="2359"/>
                    <a:pt x="2097" y="2001"/>
                  </a:cubicBezTo>
                  <a:lnTo>
                    <a:pt x="321" y="133"/>
                  </a:lnTo>
                  <a:cubicBezTo>
                    <a:pt x="243" y="49"/>
                    <a:pt x="136" y="1"/>
                    <a:pt x="22" y="1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202;p67">
              <a:extLst>
                <a:ext uri="{FF2B5EF4-FFF2-40B4-BE49-F238E27FC236}">
                  <a16:creationId xmlns:a16="http://schemas.microsoft.com/office/drawing/2014/main" id="{30D1FBE7-3B42-B998-5C1D-5C69BE9A8081}"/>
                </a:ext>
              </a:extLst>
            </p:cNvPr>
            <p:cNvSpPr/>
            <p:nvPr/>
          </p:nvSpPr>
          <p:spPr>
            <a:xfrm>
              <a:off x="3158190" y="4188963"/>
              <a:ext cx="377197" cy="161032"/>
            </a:xfrm>
            <a:custGeom>
              <a:avLst/>
              <a:gdLst/>
              <a:ahLst/>
              <a:cxnLst/>
              <a:rect l="l" t="t" r="r" b="b"/>
              <a:pathLst>
                <a:path w="13991" h="5973" extrusionOk="0">
                  <a:moveTo>
                    <a:pt x="12879" y="0"/>
                  </a:moveTo>
                  <a:cubicBezTo>
                    <a:pt x="12677" y="0"/>
                    <a:pt x="12469" y="59"/>
                    <a:pt x="12279" y="190"/>
                  </a:cubicBezTo>
                  <a:lnTo>
                    <a:pt x="8625" y="2703"/>
                  </a:lnTo>
                  <a:lnTo>
                    <a:pt x="7533" y="2703"/>
                  </a:lnTo>
                  <a:cubicBezTo>
                    <a:pt x="7816" y="1909"/>
                    <a:pt x="7223" y="1069"/>
                    <a:pt x="6373" y="1069"/>
                  </a:cubicBezTo>
                  <a:lnTo>
                    <a:pt x="4024" y="1069"/>
                  </a:lnTo>
                  <a:cubicBezTo>
                    <a:pt x="3302" y="1069"/>
                    <a:pt x="2686" y="1369"/>
                    <a:pt x="2323" y="1887"/>
                  </a:cubicBezTo>
                  <a:lnTo>
                    <a:pt x="411" y="1887"/>
                  </a:lnTo>
                  <a:cubicBezTo>
                    <a:pt x="410" y="1887"/>
                    <a:pt x="409" y="1887"/>
                    <a:pt x="408" y="1887"/>
                  </a:cubicBezTo>
                  <a:cubicBezTo>
                    <a:pt x="184" y="1887"/>
                    <a:pt x="1" y="2069"/>
                    <a:pt x="1" y="2295"/>
                  </a:cubicBezTo>
                  <a:lnTo>
                    <a:pt x="1" y="5565"/>
                  </a:lnTo>
                  <a:cubicBezTo>
                    <a:pt x="1" y="5789"/>
                    <a:pt x="184" y="5973"/>
                    <a:pt x="408" y="5973"/>
                  </a:cubicBezTo>
                  <a:cubicBezTo>
                    <a:pt x="409" y="5973"/>
                    <a:pt x="410" y="5973"/>
                    <a:pt x="411" y="5973"/>
                  </a:cubicBezTo>
                  <a:lnTo>
                    <a:pt x="8753" y="5973"/>
                  </a:lnTo>
                  <a:cubicBezTo>
                    <a:pt x="8851" y="5973"/>
                    <a:pt x="8948" y="5937"/>
                    <a:pt x="9023" y="5871"/>
                  </a:cubicBezTo>
                  <a:lnTo>
                    <a:pt x="13591" y="1862"/>
                  </a:lnTo>
                  <a:cubicBezTo>
                    <a:pt x="13803" y="1677"/>
                    <a:pt x="13933" y="1413"/>
                    <a:pt x="13949" y="1132"/>
                  </a:cubicBezTo>
                  <a:cubicBezTo>
                    <a:pt x="13990" y="480"/>
                    <a:pt x="13457" y="0"/>
                    <a:pt x="12879" y="0"/>
                  </a:cubicBezTo>
                  <a:close/>
                </a:path>
              </a:pathLst>
            </a:custGeom>
            <a:solidFill>
              <a:srgbClr val="FFC9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203;p67">
              <a:extLst>
                <a:ext uri="{FF2B5EF4-FFF2-40B4-BE49-F238E27FC236}">
                  <a16:creationId xmlns:a16="http://schemas.microsoft.com/office/drawing/2014/main" id="{36772FFE-0D9E-BA34-6FD4-0372A0272DDF}"/>
                </a:ext>
              </a:extLst>
            </p:cNvPr>
            <p:cNvSpPr/>
            <p:nvPr/>
          </p:nvSpPr>
          <p:spPr>
            <a:xfrm>
              <a:off x="3377159" y="4188963"/>
              <a:ext cx="158228" cy="161113"/>
            </a:xfrm>
            <a:custGeom>
              <a:avLst/>
              <a:gdLst/>
              <a:ahLst/>
              <a:cxnLst/>
              <a:rect l="l" t="t" r="r" b="b"/>
              <a:pathLst>
                <a:path w="5869" h="5976" extrusionOk="0">
                  <a:moveTo>
                    <a:pt x="4757" y="1"/>
                  </a:moveTo>
                  <a:cubicBezTo>
                    <a:pt x="4555" y="1"/>
                    <a:pt x="4347" y="60"/>
                    <a:pt x="4157" y="190"/>
                  </a:cubicBezTo>
                  <a:lnTo>
                    <a:pt x="503" y="2703"/>
                  </a:lnTo>
                  <a:lnTo>
                    <a:pt x="1" y="2703"/>
                  </a:lnTo>
                  <a:lnTo>
                    <a:pt x="1" y="5973"/>
                  </a:lnTo>
                  <a:cubicBezTo>
                    <a:pt x="195" y="5973"/>
                    <a:pt x="341" y="5975"/>
                    <a:pt x="453" y="5975"/>
                  </a:cubicBezTo>
                  <a:cubicBezTo>
                    <a:pt x="722" y="5975"/>
                    <a:pt x="797" y="5962"/>
                    <a:pt x="901" y="5871"/>
                  </a:cubicBezTo>
                  <a:lnTo>
                    <a:pt x="5467" y="1863"/>
                  </a:lnTo>
                  <a:cubicBezTo>
                    <a:pt x="5680" y="1677"/>
                    <a:pt x="5810" y="1413"/>
                    <a:pt x="5827" y="1132"/>
                  </a:cubicBezTo>
                  <a:cubicBezTo>
                    <a:pt x="5868" y="479"/>
                    <a:pt x="5334" y="1"/>
                    <a:pt x="4757" y="1"/>
                  </a:cubicBezTo>
                  <a:close/>
                </a:path>
              </a:pathLst>
            </a:custGeom>
            <a:solidFill>
              <a:srgbClr val="FFB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204;p67">
              <a:extLst>
                <a:ext uri="{FF2B5EF4-FFF2-40B4-BE49-F238E27FC236}">
                  <a16:creationId xmlns:a16="http://schemas.microsoft.com/office/drawing/2014/main" id="{FA81699D-392D-7620-9AFA-5C7E63038127}"/>
                </a:ext>
              </a:extLst>
            </p:cNvPr>
            <p:cNvSpPr/>
            <p:nvPr/>
          </p:nvSpPr>
          <p:spPr>
            <a:xfrm>
              <a:off x="3284929" y="4261836"/>
              <a:ext cx="105548" cy="22053"/>
            </a:xfrm>
            <a:custGeom>
              <a:avLst/>
              <a:gdLst/>
              <a:ahLst/>
              <a:cxnLst/>
              <a:rect l="l" t="t" r="r" b="b"/>
              <a:pathLst>
                <a:path w="3915" h="818" extrusionOk="0">
                  <a:moveTo>
                    <a:pt x="420" y="0"/>
                  </a:moveTo>
                  <a:cubicBezTo>
                    <a:pt x="186" y="0"/>
                    <a:pt x="0" y="195"/>
                    <a:pt x="10" y="429"/>
                  </a:cubicBezTo>
                  <a:cubicBezTo>
                    <a:pt x="21" y="649"/>
                    <a:pt x="211" y="818"/>
                    <a:pt x="433" y="818"/>
                  </a:cubicBezTo>
                  <a:lnTo>
                    <a:pt x="2599" y="818"/>
                  </a:lnTo>
                  <a:cubicBezTo>
                    <a:pt x="2715" y="818"/>
                    <a:pt x="2829" y="782"/>
                    <a:pt x="2923" y="713"/>
                  </a:cubicBezTo>
                  <a:lnTo>
                    <a:pt x="3914" y="0"/>
                  </a:lnTo>
                  <a:lnTo>
                    <a:pt x="422" y="0"/>
                  </a:lnTo>
                  <a:cubicBezTo>
                    <a:pt x="422" y="0"/>
                    <a:pt x="421" y="0"/>
                    <a:pt x="4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205;p67">
              <a:extLst>
                <a:ext uri="{FF2B5EF4-FFF2-40B4-BE49-F238E27FC236}">
                  <a16:creationId xmlns:a16="http://schemas.microsoft.com/office/drawing/2014/main" id="{157FC2B7-5D12-3957-80DD-08C00D1D2DCE}"/>
                </a:ext>
              </a:extLst>
            </p:cNvPr>
            <p:cNvSpPr/>
            <p:nvPr/>
          </p:nvSpPr>
          <p:spPr>
            <a:xfrm>
              <a:off x="3377159" y="4261836"/>
              <a:ext cx="13318" cy="9598"/>
            </a:xfrm>
            <a:custGeom>
              <a:avLst/>
              <a:gdLst/>
              <a:ahLst/>
              <a:cxnLst/>
              <a:rect l="l" t="t" r="r" b="b"/>
              <a:pathLst>
                <a:path w="494" h="356" extrusionOk="0">
                  <a:moveTo>
                    <a:pt x="1" y="0"/>
                  </a:moveTo>
                  <a:lnTo>
                    <a:pt x="1" y="355"/>
                  </a:lnTo>
                  <a:lnTo>
                    <a:pt x="493" y="0"/>
                  </a:ln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206;p67">
              <a:extLst>
                <a:ext uri="{FF2B5EF4-FFF2-40B4-BE49-F238E27FC236}">
                  <a16:creationId xmlns:a16="http://schemas.microsoft.com/office/drawing/2014/main" id="{D3851314-74C1-10F4-6F2F-B0916CCE23A5}"/>
                </a:ext>
              </a:extLst>
            </p:cNvPr>
            <p:cNvSpPr/>
            <p:nvPr/>
          </p:nvSpPr>
          <p:spPr>
            <a:xfrm>
              <a:off x="3398161" y="3975979"/>
              <a:ext cx="122021" cy="177909"/>
            </a:xfrm>
            <a:custGeom>
              <a:avLst/>
              <a:gdLst/>
              <a:ahLst/>
              <a:cxnLst/>
              <a:rect l="l" t="t" r="r" b="b"/>
              <a:pathLst>
                <a:path w="4526" h="6599" extrusionOk="0">
                  <a:moveTo>
                    <a:pt x="0" y="0"/>
                  </a:moveTo>
                  <a:lnTo>
                    <a:pt x="0" y="1919"/>
                  </a:lnTo>
                  <a:cubicBezTo>
                    <a:pt x="0" y="2089"/>
                    <a:pt x="100" y="2242"/>
                    <a:pt x="257" y="2310"/>
                  </a:cubicBezTo>
                  <a:lnTo>
                    <a:pt x="1062" y="2658"/>
                  </a:lnTo>
                  <a:cubicBezTo>
                    <a:pt x="1228" y="2729"/>
                    <a:pt x="1295" y="2929"/>
                    <a:pt x="1204" y="3085"/>
                  </a:cubicBezTo>
                  <a:cubicBezTo>
                    <a:pt x="851" y="3698"/>
                    <a:pt x="773" y="3778"/>
                    <a:pt x="796" y="4008"/>
                  </a:cubicBezTo>
                  <a:lnTo>
                    <a:pt x="934" y="5323"/>
                  </a:lnTo>
                  <a:cubicBezTo>
                    <a:pt x="949" y="5470"/>
                    <a:pt x="1031" y="5603"/>
                    <a:pt x="1154" y="5682"/>
                  </a:cubicBezTo>
                  <a:lnTo>
                    <a:pt x="2813" y="6599"/>
                  </a:lnTo>
                  <a:cubicBezTo>
                    <a:pt x="4526" y="4036"/>
                    <a:pt x="3032" y="554"/>
                    <a:pt x="0" y="0"/>
                  </a:cubicBezTo>
                  <a:close/>
                </a:path>
              </a:pathLst>
            </a:custGeom>
            <a:solidFill>
              <a:srgbClr val="000000">
                <a:alpha val="44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Google Shape;568;p45">
            <a:extLst>
              <a:ext uri="{FF2B5EF4-FFF2-40B4-BE49-F238E27FC236}">
                <a16:creationId xmlns:a16="http://schemas.microsoft.com/office/drawing/2014/main" id="{351ED5D9-53C2-1297-F691-F59C604FE700}"/>
              </a:ext>
            </a:extLst>
          </p:cNvPr>
          <p:cNvSpPr txBox="1">
            <a:spLocks/>
          </p:cNvSpPr>
          <p:nvPr/>
        </p:nvSpPr>
        <p:spPr>
          <a:xfrm>
            <a:off x="2123607" y="1816082"/>
            <a:ext cx="5650237" cy="5420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Practice asking for explanation</a:t>
            </a:r>
          </a:p>
        </p:txBody>
      </p:sp>
      <p:sp>
        <p:nvSpPr>
          <p:cNvPr id="30" name="Google Shape;568;p45">
            <a:extLst>
              <a:ext uri="{FF2B5EF4-FFF2-40B4-BE49-F238E27FC236}">
                <a16:creationId xmlns:a16="http://schemas.microsoft.com/office/drawing/2014/main" id="{ABD7A66E-B07B-09BB-24AA-F3B102EECB3D}"/>
              </a:ext>
            </a:extLst>
          </p:cNvPr>
          <p:cNvSpPr txBox="1">
            <a:spLocks/>
          </p:cNvSpPr>
          <p:nvPr/>
        </p:nvSpPr>
        <p:spPr>
          <a:xfrm>
            <a:off x="2123606" y="2795656"/>
            <a:ext cx="5650237" cy="54203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Prepare for the next lesson: Skills 1</a:t>
            </a:r>
          </a:p>
        </p:txBody>
      </p:sp>
      <p:grpSp>
        <p:nvGrpSpPr>
          <p:cNvPr id="31" name="Google Shape;2283;p68">
            <a:extLst>
              <a:ext uri="{FF2B5EF4-FFF2-40B4-BE49-F238E27FC236}">
                <a16:creationId xmlns:a16="http://schemas.microsoft.com/office/drawing/2014/main" id="{6057FD1B-6278-7293-0004-8E415C11845C}"/>
              </a:ext>
            </a:extLst>
          </p:cNvPr>
          <p:cNvGrpSpPr/>
          <p:nvPr/>
        </p:nvGrpSpPr>
        <p:grpSpPr>
          <a:xfrm>
            <a:off x="6631280" y="3772015"/>
            <a:ext cx="2285125" cy="1157900"/>
            <a:chOff x="2784275" y="1358625"/>
            <a:chExt cx="2285125" cy="1157900"/>
          </a:xfrm>
        </p:grpSpPr>
        <p:sp>
          <p:nvSpPr>
            <p:cNvPr id="32" name="Google Shape;2284;p68">
              <a:extLst>
                <a:ext uri="{FF2B5EF4-FFF2-40B4-BE49-F238E27FC236}">
                  <a16:creationId xmlns:a16="http://schemas.microsoft.com/office/drawing/2014/main" id="{5AF4DEA4-B4BB-6A21-1D89-34EDD15B52A0}"/>
                </a:ext>
              </a:extLst>
            </p:cNvPr>
            <p:cNvSpPr/>
            <p:nvPr/>
          </p:nvSpPr>
          <p:spPr>
            <a:xfrm>
              <a:off x="2784275" y="1358625"/>
              <a:ext cx="2285125" cy="1157900"/>
            </a:xfrm>
            <a:custGeom>
              <a:avLst/>
              <a:gdLst/>
              <a:ahLst/>
              <a:cxnLst/>
              <a:rect l="l" t="t" r="r" b="b"/>
              <a:pathLst>
                <a:path w="91405" h="46316" extrusionOk="0">
                  <a:moveTo>
                    <a:pt x="80379" y="22670"/>
                  </a:moveTo>
                  <a:lnTo>
                    <a:pt x="81046" y="24766"/>
                  </a:lnTo>
                  <a:lnTo>
                    <a:pt x="79736" y="24766"/>
                  </a:lnTo>
                  <a:lnTo>
                    <a:pt x="80379" y="22670"/>
                  </a:lnTo>
                  <a:close/>
                  <a:moveTo>
                    <a:pt x="81975" y="27742"/>
                  </a:moveTo>
                  <a:lnTo>
                    <a:pt x="84618" y="36112"/>
                  </a:lnTo>
                  <a:cubicBezTo>
                    <a:pt x="84689" y="36350"/>
                    <a:pt x="84654" y="36612"/>
                    <a:pt x="84499" y="36803"/>
                  </a:cubicBezTo>
                  <a:cubicBezTo>
                    <a:pt x="84356" y="37005"/>
                    <a:pt x="84118" y="37124"/>
                    <a:pt x="83880" y="37124"/>
                  </a:cubicBezTo>
                  <a:lnTo>
                    <a:pt x="75938" y="37124"/>
                  </a:lnTo>
                  <a:lnTo>
                    <a:pt x="78819" y="27742"/>
                  </a:lnTo>
                  <a:close/>
                  <a:moveTo>
                    <a:pt x="12859" y="1"/>
                  </a:moveTo>
                  <a:lnTo>
                    <a:pt x="11323" y="5013"/>
                  </a:lnTo>
                  <a:cubicBezTo>
                    <a:pt x="11240" y="5013"/>
                    <a:pt x="11156" y="5001"/>
                    <a:pt x="11073" y="5001"/>
                  </a:cubicBezTo>
                  <a:cubicBezTo>
                    <a:pt x="8156" y="5001"/>
                    <a:pt x="5870" y="7883"/>
                    <a:pt x="5870" y="11550"/>
                  </a:cubicBezTo>
                  <a:cubicBezTo>
                    <a:pt x="5870" y="13621"/>
                    <a:pt x="6596" y="15443"/>
                    <a:pt x="7751" y="16634"/>
                  </a:cubicBezTo>
                  <a:lnTo>
                    <a:pt x="572" y="40006"/>
                  </a:lnTo>
                  <a:lnTo>
                    <a:pt x="0" y="41887"/>
                  </a:lnTo>
                  <a:lnTo>
                    <a:pt x="4167" y="46316"/>
                  </a:lnTo>
                  <a:lnTo>
                    <a:pt x="73081" y="46316"/>
                  </a:lnTo>
                  <a:lnTo>
                    <a:pt x="73688" y="44435"/>
                  </a:lnTo>
                  <a:lnTo>
                    <a:pt x="74176" y="42863"/>
                  </a:lnTo>
                  <a:lnTo>
                    <a:pt x="83868" y="42863"/>
                  </a:lnTo>
                  <a:cubicBezTo>
                    <a:pt x="88273" y="42863"/>
                    <a:pt x="91404" y="38589"/>
                    <a:pt x="90083" y="34386"/>
                  </a:cubicBezTo>
                  <a:lnTo>
                    <a:pt x="90095" y="34386"/>
                  </a:lnTo>
                  <a:lnTo>
                    <a:pt x="84487" y="16634"/>
                  </a:lnTo>
                  <a:cubicBezTo>
                    <a:pt x="84892" y="16205"/>
                    <a:pt x="85201" y="15693"/>
                    <a:pt x="85535" y="15157"/>
                  </a:cubicBezTo>
                  <a:cubicBezTo>
                    <a:pt x="85951" y="14455"/>
                    <a:pt x="86225" y="13264"/>
                    <a:pt x="86344" y="12181"/>
                  </a:cubicBezTo>
                  <a:cubicBezTo>
                    <a:pt x="86356" y="11966"/>
                    <a:pt x="86368" y="11764"/>
                    <a:pt x="86368" y="11550"/>
                  </a:cubicBezTo>
                  <a:cubicBezTo>
                    <a:pt x="86368" y="9883"/>
                    <a:pt x="85892" y="8383"/>
                    <a:pt x="85106" y="7240"/>
                  </a:cubicBezTo>
                  <a:lnTo>
                    <a:pt x="85975" y="4418"/>
                  </a:lnTo>
                  <a:lnTo>
                    <a:pt x="82856" y="1108"/>
                  </a:lnTo>
                  <a:lnTo>
                    <a:pt x="8180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285;p68">
              <a:extLst>
                <a:ext uri="{FF2B5EF4-FFF2-40B4-BE49-F238E27FC236}">
                  <a16:creationId xmlns:a16="http://schemas.microsoft.com/office/drawing/2014/main" id="{1A68F7BC-9652-9695-5872-1DA7CBCCDA09}"/>
                </a:ext>
              </a:extLst>
            </p:cNvPr>
            <p:cNvSpPr/>
            <p:nvPr/>
          </p:nvSpPr>
          <p:spPr>
            <a:xfrm>
              <a:off x="2968225" y="1520850"/>
              <a:ext cx="108950" cy="253025"/>
            </a:xfrm>
            <a:custGeom>
              <a:avLst/>
              <a:gdLst/>
              <a:ahLst/>
              <a:cxnLst/>
              <a:rect l="l" t="t" r="r" b="b"/>
              <a:pathLst>
                <a:path w="4358" h="10121" extrusionOk="0">
                  <a:moveTo>
                    <a:pt x="3715" y="1"/>
                  </a:moveTo>
                  <a:cubicBezTo>
                    <a:pt x="1667" y="1"/>
                    <a:pt x="0" y="2263"/>
                    <a:pt x="0" y="5061"/>
                  </a:cubicBezTo>
                  <a:cubicBezTo>
                    <a:pt x="0" y="7847"/>
                    <a:pt x="1667" y="10121"/>
                    <a:pt x="3715" y="10121"/>
                  </a:cubicBezTo>
                  <a:cubicBezTo>
                    <a:pt x="3929" y="10121"/>
                    <a:pt x="4144" y="10085"/>
                    <a:pt x="4358" y="10038"/>
                  </a:cubicBezTo>
                  <a:cubicBezTo>
                    <a:pt x="2620" y="9633"/>
                    <a:pt x="1286" y="7561"/>
                    <a:pt x="1286" y="5061"/>
                  </a:cubicBezTo>
                  <a:cubicBezTo>
                    <a:pt x="1286" y="2560"/>
                    <a:pt x="2620" y="489"/>
                    <a:pt x="4358" y="72"/>
                  </a:cubicBezTo>
                  <a:cubicBezTo>
                    <a:pt x="4144" y="24"/>
                    <a:pt x="3929" y="1"/>
                    <a:pt x="3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286;p68">
              <a:extLst>
                <a:ext uri="{FF2B5EF4-FFF2-40B4-BE49-F238E27FC236}">
                  <a16:creationId xmlns:a16="http://schemas.microsoft.com/office/drawing/2014/main" id="{EE8791E5-CC36-CE7B-A988-A0F0C50ECB33}"/>
                </a:ext>
              </a:extLst>
            </p:cNvPr>
            <p:cNvSpPr/>
            <p:nvPr/>
          </p:nvSpPr>
          <p:spPr>
            <a:xfrm>
              <a:off x="3000375" y="1520850"/>
              <a:ext cx="185750" cy="253025"/>
            </a:xfrm>
            <a:custGeom>
              <a:avLst/>
              <a:gdLst/>
              <a:ahLst/>
              <a:cxnLst/>
              <a:rect l="l" t="t" r="r" b="b"/>
              <a:pathLst>
                <a:path w="7430" h="10121" extrusionOk="0">
                  <a:moveTo>
                    <a:pt x="3715" y="1"/>
                  </a:moveTo>
                  <a:cubicBezTo>
                    <a:pt x="3500" y="1"/>
                    <a:pt x="3286" y="24"/>
                    <a:pt x="3072" y="72"/>
                  </a:cubicBezTo>
                  <a:cubicBezTo>
                    <a:pt x="1334" y="489"/>
                    <a:pt x="0" y="2560"/>
                    <a:pt x="0" y="5061"/>
                  </a:cubicBezTo>
                  <a:cubicBezTo>
                    <a:pt x="0" y="7561"/>
                    <a:pt x="1334" y="9633"/>
                    <a:pt x="3072" y="10049"/>
                  </a:cubicBezTo>
                  <a:cubicBezTo>
                    <a:pt x="3286" y="10097"/>
                    <a:pt x="3500" y="10121"/>
                    <a:pt x="3715" y="10121"/>
                  </a:cubicBezTo>
                  <a:cubicBezTo>
                    <a:pt x="5763" y="10121"/>
                    <a:pt x="7430" y="7859"/>
                    <a:pt x="7430" y="5061"/>
                  </a:cubicBezTo>
                  <a:cubicBezTo>
                    <a:pt x="7430" y="2275"/>
                    <a:pt x="5763" y="1"/>
                    <a:pt x="3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2287;p68">
              <a:extLst>
                <a:ext uri="{FF2B5EF4-FFF2-40B4-BE49-F238E27FC236}">
                  <a16:creationId xmlns:a16="http://schemas.microsoft.com/office/drawing/2014/main" id="{8B0C4901-1664-2D8A-75BB-417110193521}"/>
                </a:ext>
              </a:extLst>
            </p:cNvPr>
            <p:cNvSpPr/>
            <p:nvPr/>
          </p:nvSpPr>
          <p:spPr>
            <a:xfrm>
              <a:off x="4582400" y="1630100"/>
              <a:ext cx="444125" cy="762900"/>
            </a:xfrm>
            <a:custGeom>
              <a:avLst/>
              <a:gdLst/>
              <a:ahLst/>
              <a:cxnLst/>
              <a:rect l="l" t="t" r="r" b="b"/>
              <a:pathLst>
                <a:path w="17765" h="30516" extrusionOk="0">
                  <a:moveTo>
                    <a:pt x="9192" y="0"/>
                  </a:moveTo>
                  <a:lnTo>
                    <a:pt x="6549" y="822"/>
                  </a:lnTo>
                  <a:lnTo>
                    <a:pt x="14110" y="24813"/>
                  </a:lnTo>
                  <a:cubicBezTo>
                    <a:pt x="14574" y="26265"/>
                    <a:pt x="13479" y="27754"/>
                    <a:pt x="11955" y="27754"/>
                  </a:cubicBezTo>
                  <a:lnTo>
                    <a:pt x="1" y="27754"/>
                  </a:lnTo>
                  <a:lnTo>
                    <a:pt x="1" y="30516"/>
                  </a:lnTo>
                  <a:lnTo>
                    <a:pt x="11955" y="30516"/>
                  </a:lnTo>
                  <a:cubicBezTo>
                    <a:pt x="15348" y="30516"/>
                    <a:pt x="17765" y="27218"/>
                    <a:pt x="16741" y="23979"/>
                  </a:cubicBezTo>
                  <a:lnTo>
                    <a:pt x="919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2288;p68">
              <a:extLst>
                <a:ext uri="{FF2B5EF4-FFF2-40B4-BE49-F238E27FC236}">
                  <a16:creationId xmlns:a16="http://schemas.microsoft.com/office/drawing/2014/main" id="{51987B8D-7191-2C9C-DC94-F35D1EA94158}"/>
                </a:ext>
              </a:extLst>
            </p:cNvPr>
            <p:cNvSpPr/>
            <p:nvPr/>
          </p:nvSpPr>
          <p:spPr>
            <a:xfrm>
              <a:off x="2826225" y="1395825"/>
              <a:ext cx="1987475" cy="1000150"/>
            </a:xfrm>
            <a:custGeom>
              <a:avLst/>
              <a:gdLst/>
              <a:ahLst/>
              <a:cxnLst/>
              <a:rect l="l" t="t" r="r" b="b"/>
              <a:pathLst>
                <a:path w="79499" h="40006" extrusionOk="0">
                  <a:moveTo>
                    <a:pt x="12288" y="1"/>
                  </a:moveTo>
                  <a:lnTo>
                    <a:pt x="1" y="40006"/>
                  </a:lnTo>
                  <a:lnTo>
                    <a:pt x="67212" y="40006"/>
                  </a:lnTo>
                  <a:lnTo>
                    <a:pt x="7949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89;p68">
              <a:extLst>
                <a:ext uri="{FF2B5EF4-FFF2-40B4-BE49-F238E27FC236}">
                  <a16:creationId xmlns:a16="http://schemas.microsoft.com/office/drawing/2014/main" id="{7C410586-1E26-7DBF-4A56-27F0E84F7D35}"/>
                </a:ext>
              </a:extLst>
            </p:cNvPr>
            <p:cNvSpPr/>
            <p:nvPr/>
          </p:nvSpPr>
          <p:spPr>
            <a:xfrm>
              <a:off x="2885675" y="1427850"/>
              <a:ext cx="1885675" cy="925125"/>
            </a:xfrm>
            <a:custGeom>
              <a:avLst/>
              <a:gdLst/>
              <a:ahLst/>
              <a:cxnLst/>
              <a:rect l="l" t="t" r="r" b="b"/>
              <a:pathLst>
                <a:path w="75427" h="37005" extrusionOk="0">
                  <a:moveTo>
                    <a:pt x="11359" y="0"/>
                  </a:moveTo>
                  <a:lnTo>
                    <a:pt x="1" y="37005"/>
                  </a:lnTo>
                  <a:lnTo>
                    <a:pt x="64056" y="37005"/>
                  </a:lnTo>
                  <a:lnTo>
                    <a:pt x="7542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 </a:t>
              </a:r>
              <a:endParaRPr/>
            </a:p>
          </p:txBody>
        </p:sp>
        <p:sp>
          <p:nvSpPr>
            <p:cNvPr id="38" name="Google Shape;2290;p68">
              <a:extLst>
                <a:ext uri="{FF2B5EF4-FFF2-40B4-BE49-F238E27FC236}">
                  <a16:creationId xmlns:a16="http://schemas.microsoft.com/office/drawing/2014/main" id="{4CDE3CCF-39A7-F21B-02B4-CBF259F2AD14}"/>
                </a:ext>
              </a:extLst>
            </p:cNvPr>
            <p:cNvSpPr/>
            <p:nvPr/>
          </p:nvSpPr>
          <p:spPr>
            <a:xfrm>
              <a:off x="2958400" y="1401200"/>
              <a:ext cx="325637" cy="1068008"/>
            </a:xfrm>
            <a:custGeom>
              <a:avLst/>
              <a:gdLst/>
              <a:ahLst/>
              <a:cxnLst/>
              <a:rect l="l" t="t" r="r" b="b"/>
              <a:pathLst>
                <a:path w="14074" h="45852" fill="none" extrusionOk="0">
                  <a:moveTo>
                    <a:pt x="14073" y="1"/>
                  </a:moveTo>
                  <a:lnTo>
                    <a:pt x="0" y="45852"/>
                  </a:lnTo>
                </a:path>
              </a:pathLst>
            </a:custGeom>
            <a:solidFill>
              <a:schemeClr val="accent2"/>
            </a:solidFill>
            <a:ln w="3875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39" name="Google Shape;2291;p68">
              <a:extLst>
                <a:ext uri="{FF2B5EF4-FFF2-40B4-BE49-F238E27FC236}">
                  <a16:creationId xmlns:a16="http://schemas.microsoft.com/office/drawing/2014/main" id="{8208AB9E-4997-D87E-1865-2091CDAAC9F8}"/>
                </a:ext>
              </a:extLst>
            </p:cNvPr>
            <p:cNvSpPr/>
            <p:nvPr/>
          </p:nvSpPr>
          <p:spPr>
            <a:xfrm>
              <a:off x="3235225" y="1401200"/>
              <a:ext cx="325637" cy="1068008"/>
            </a:xfrm>
            <a:custGeom>
              <a:avLst/>
              <a:gdLst/>
              <a:ahLst/>
              <a:cxnLst/>
              <a:rect l="l" t="t" r="r" b="b"/>
              <a:pathLst>
                <a:path w="14074" h="45852" fill="none" extrusionOk="0">
                  <a:moveTo>
                    <a:pt x="14073" y="1"/>
                  </a:moveTo>
                  <a:lnTo>
                    <a:pt x="0" y="45852"/>
                  </a:lnTo>
                </a:path>
              </a:pathLst>
            </a:custGeom>
            <a:solidFill>
              <a:schemeClr val="accent2"/>
            </a:solidFill>
            <a:ln w="3875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92;p68">
              <a:extLst>
                <a:ext uri="{FF2B5EF4-FFF2-40B4-BE49-F238E27FC236}">
                  <a16:creationId xmlns:a16="http://schemas.microsoft.com/office/drawing/2014/main" id="{D6E0AEDD-4E85-5BC0-1772-8151F23FED19}"/>
                </a:ext>
              </a:extLst>
            </p:cNvPr>
            <p:cNvSpPr/>
            <p:nvPr/>
          </p:nvSpPr>
          <p:spPr>
            <a:xfrm>
              <a:off x="3512025" y="1408050"/>
              <a:ext cx="327535" cy="1061130"/>
            </a:xfrm>
            <a:custGeom>
              <a:avLst/>
              <a:gdLst/>
              <a:ahLst/>
              <a:cxnLst/>
              <a:rect l="l" t="t" r="r" b="b"/>
              <a:pathLst>
                <a:path w="14086" h="45852" fill="none" extrusionOk="0">
                  <a:moveTo>
                    <a:pt x="14086" y="1"/>
                  </a:moveTo>
                  <a:lnTo>
                    <a:pt x="1" y="45852"/>
                  </a:lnTo>
                </a:path>
              </a:pathLst>
            </a:custGeom>
            <a:solidFill>
              <a:schemeClr val="accent2"/>
            </a:solidFill>
            <a:ln w="3875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93;p68">
              <a:extLst>
                <a:ext uri="{FF2B5EF4-FFF2-40B4-BE49-F238E27FC236}">
                  <a16:creationId xmlns:a16="http://schemas.microsoft.com/office/drawing/2014/main" id="{98EAF0D8-8A86-07CD-6F8F-03D5247781FC}"/>
                </a:ext>
              </a:extLst>
            </p:cNvPr>
            <p:cNvSpPr/>
            <p:nvPr/>
          </p:nvSpPr>
          <p:spPr>
            <a:xfrm>
              <a:off x="3788850" y="1408075"/>
              <a:ext cx="325633" cy="1061130"/>
            </a:xfrm>
            <a:custGeom>
              <a:avLst/>
              <a:gdLst/>
              <a:ahLst/>
              <a:cxnLst/>
              <a:rect l="l" t="t" r="r" b="b"/>
              <a:pathLst>
                <a:path w="14086" h="45852" fill="none" extrusionOk="0">
                  <a:moveTo>
                    <a:pt x="14086" y="1"/>
                  </a:moveTo>
                  <a:lnTo>
                    <a:pt x="1" y="45852"/>
                  </a:lnTo>
                </a:path>
              </a:pathLst>
            </a:custGeom>
            <a:solidFill>
              <a:schemeClr val="accent2"/>
            </a:solidFill>
            <a:ln w="3875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94;p68">
              <a:extLst>
                <a:ext uri="{FF2B5EF4-FFF2-40B4-BE49-F238E27FC236}">
                  <a16:creationId xmlns:a16="http://schemas.microsoft.com/office/drawing/2014/main" id="{D08DD06E-6DB9-7F8A-005C-2BF4A4B1CAB1}"/>
                </a:ext>
              </a:extLst>
            </p:cNvPr>
            <p:cNvSpPr/>
            <p:nvPr/>
          </p:nvSpPr>
          <p:spPr>
            <a:xfrm>
              <a:off x="4065675" y="1401200"/>
              <a:ext cx="325633" cy="1068008"/>
            </a:xfrm>
            <a:custGeom>
              <a:avLst/>
              <a:gdLst/>
              <a:ahLst/>
              <a:cxnLst/>
              <a:rect l="l" t="t" r="r" b="b"/>
              <a:pathLst>
                <a:path w="14086" h="45852" fill="none" extrusionOk="0">
                  <a:moveTo>
                    <a:pt x="14086" y="1"/>
                  </a:moveTo>
                  <a:lnTo>
                    <a:pt x="0" y="45852"/>
                  </a:lnTo>
                </a:path>
              </a:pathLst>
            </a:custGeom>
            <a:solidFill>
              <a:schemeClr val="accent2"/>
            </a:solidFill>
            <a:ln w="3875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95;p68">
              <a:extLst>
                <a:ext uri="{FF2B5EF4-FFF2-40B4-BE49-F238E27FC236}">
                  <a16:creationId xmlns:a16="http://schemas.microsoft.com/office/drawing/2014/main" id="{8C8571A5-D02F-948D-612B-3DB247D8FCF6}"/>
                </a:ext>
              </a:extLst>
            </p:cNvPr>
            <p:cNvSpPr/>
            <p:nvPr/>
          </p:nvSpPr>
          <p:spPr>
            <a:xfrm>
              <a:off x="4342500" y="1401200"/>
              <a:ext cx="325633" cy="1068008"/>
            </a:xfrm>
            <a:custGeom>
              <a:avLst/>
              <a:gdLst/>
              <a:ahLst/>
              <a:cxnLst/>
              <a:rect l="l" t="t" r="r" b="b"/>
              <a:pathLst>
                <a:path w="14086" h="45852" fill="none" extrusionOk="0">
                  <a:moveTo>
                    <a:pt x="14085" y="1"/>
                  </a:moveTo>
                  <a:lnTo>
                    <a:pt x="0" y="45852"/>
                  </a:lnTo>
                </a:path>
              </a:pathLst>
            </a:custGeom>
            <a:solidFill>
              <a:schemeClr val="accent2"/>
            </a:solidFill>
            <a:ln w="3875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96;p68">
              <a:extLst>
                <a:ext uri="{FF2B5EF4-FFF2-40B4-BE49-F238E27FC236}">
                  <a16:creationId xmlns:a16="http://schemas.microsoft.com/office/drawing/2014/main" id="{85F6AC0E-5722-0751-FC52-D97EC17AAF4F}"/>
                </a:ext>
              </a:extLst>
            </p:cNvPr>
            <p:cNvSpPr/>
            <p:nvPr/>
          </p:nvSpPr>
          <p:spPr>
            <a:xfrm>
              <a:off x="3107275" y="1695475"/>
              <a:ext cx="1581451" cy="4600"/>
            </a:xfrm>
            <a:custGeom>
              <a:avLst/>
              <a:gdLst/>
              <a:ahLst/>
              <a:cxnLst/>
              <a:rect l="l" t="t" r="r" b="b"/>
              <a:pathLst>
                <a:path w="79952" h="1" fill="none" extrusionOk="0">
                  <a:moveTo>
                    <a:pt x="1" y="0"/>
                  </a:moveTo>
                  <a:lnTo>
                    <a:pt x="79951" y="0"/>
                  </a:lnTo>
                </a:path>
              </a:pathLst>
            </a:custGeom>
            <a:solidFill>
              <a:schemeClr val="accent2"/>
            </a:solidFill>
            <a:ln w="3875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97;p68">
              <a:extLst>
                <a:ext uri="{FF2B5EF4-FFF2-40B4-BE49-F238E27FC236}">
                  <a16:creationId xmlns:a16="http://schemas.microsoft.com/office/drawing/2014/main" id="{FB5EE121-4C81-DD03-94F1-2543DFA06663}"/>
                </a:ext>
              </a:extLst>
            </p:cNvPr>
            <p:cNvSpPr/>
            <p:nvPr/>
          </p:nvSpPr>
          <p:spPr>
            <a:xfrm rot="10800000" flipH="1">
              <a:off x="2982875" y="2016075"/>
              <a:ext cx="1638017" cy="4600"/>
            </a:xfrm>
            <a:custGeom>
              <a:avLst/>
              <a:gdLst/>
              <a:ahLst/>
              <a:cxnLst/>
              <a:rect l="l" t="t" r="r" b="b"/>
              <a:pathLst>
                <a:path w="79952" h="1" fill="none" extrusionOk="0">
                  <a:moveTo>
                    <a:pt x="1" y="1"/>
                  </a:moveTo>
                  <a:lnTo>
                    <a:pt x="79951" y="1"/>
                  </a:lnTo>
                </a:path>
              </a:pathLst>
            </a:custGeom>
            <a:noFill/>
            <a:ln w="3875" cap="flat" cmpd="sng">
              <a:solidFill>
                <a:schemeClr val="lt2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  <p:sp>
          <p:nvSpPr>
            <p:cNvPr id="46" name="Google Shape;2298;p68">
              <a:extLst>
                <a:ext uri="{FF2B5EF4-FFF2-40B4-BE49-F238E27FC236}">
                  <a16:creationId xmlns:a16="http://schemas.microsoft.com/office/drawing/2014/main" id="{AC63A2B6-8782-5AE9-9449-426E54891634}"/>
                </a:ext>
              </a:extLst>
            </p:cNvPr>
            <p:cNvSpPr/>
            <p:nvPr/>
          </p:nvSpPr>
          <p:spPr>
            <a:xfrm>
              <a:off x="2826225" y="2395950"/>
              <a:ext cx="1758575" cy="83375"/>
            </a:xfrm>
            <a:custGeom>
              <a:avLst/>
              <a:gdLst/>
              <a:ahLst/>
              <a:cxnLst/>
              <a:rect l="l" t="t" r="r" b="b"/>
              <a:pathLst>
                <a:path w="70343" h="3335" extrusionOk="0">
                  <a:moveTo>
                    <a:pt x="1" y="1"/>
                  </a:moveTo>
                  <a:lnTo>
                    <a:pt x="3132" y="3335"/>
                  </a:lnTo>
                  <a:lnTo>
                    <a:pt x="70343" y="3335"/>
                  </a:lnTo>
                  <a:lnTo>
                    <a:pt x="672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99;p68">
              <a:extLst>
                <a:ext uri="{FF2B5EF4-FFF2-40B4-BE49-F238E27FC236}">
                  <a16:creationId xmlns:a16="http://schemas.microsoft.com/office/drawing/2014/main" id="{7185BBD3-707B-674A-F948-C50666AF4A6F}"/>
                </a:ext>
              </a:extLst>
            </p:cNvPr>
            <p:cNvSpPr/>
            <p:nvPr/>
          </p:nvSpPr>
          <p:spPr>
            <a:xfrm>
              <a:off x="4506500" y="1395825"/>
              <a:ext cx="385500" cy="1083500"/>
            </a:xfrm>
            <a:custGeom>
              <a:avLst/>
              <a:gdLst/>
              <a:ahLst/>
              <a:cxnLst/>
              <a:rect l="l" t="t" r="r" b="b"/>
              <a:pathLst>
                <a:path w="15420" h="43340" extrusionOk="0">
                  <a:moveTo>
                    <a:pt x="12288" y="1"/>
                  </a:moveTo>
                  <a:lnTo>
                    <a:pt x="1" y="40006"/>
                  </a:lnTo>
                  <a:lnTo>
                    <a:pt x="3132" y="43340"/>
                  </a:lnTo>
                  <a:lnTo>
                    <a:pt x="15419" y="3323"/>
                  </a:lnTo>
                  <a:lnTo>
                    <a:pt x="1228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300;p68">
              <a:extLst>
                <a:ext uri="{FF2B5EF4-FFF2-40B4-BE49-F238E27FC236}">
                  <a16:creationId xmlns:a16="http://schemas.microsoft.com/office/drawing/2014/main" id="{DE95E97B-540A-6837-CC36-E524DC8BBE62}"/>
                </a:ext>
              </a:extLst>
            </p:cNvPr>
            <p:cNvSpPr/>
            <p:nvPr/>
          </p:nvSpPr>
          <p:spPr>
            <a:xfrm>
              <a:off x="4688675" y="1520850"/>
              <a:ext cx="185450" cy="253025"/>
            </a:xfrm>
            <a:custGeom>
              <a:avLst/>
              <a:gdLst/>
              <a:ahLst/>
              <a:cxnLst/>
              <a:rect l="l" t="t" r="r" b="b"/>
              <a:pathLst>
                <a:path w="7418" h="10121" extrusionOk="0">
                  <a:moveTo>
                    <a:pt x="3703" y="1"/>
                  </a:moveTo>
                  <a:cubicBezTo>
                    <a:pt x="1655" y="1"/>
                    <a:pt x="0" y="2263"/>
                    <a:pt x="0" y="5061"/>
                  </a:cubicBezTo>
                  <a:cubicBezTo>
                    <a:pt x="0" y="7859"/>
                    <a:pt x="1655" y="10121"/>
                    <a:pt x="3703" y="10121"/>
                  </a:cubicBezTo>
                  <a:cubicBezTo>
                    <a:pt x="5751" y="10121"/>
                    <a:pt x="7418" y="7859"/>
                    <a:pt x="7418" y="5061"/>
                  </a:cubicBezTo>
                  <a:cubicBezTo>
                    <a:pt x="7418" y="2263"/>
                    <a:pt x="5751" y="1"/>
                    <a:pt x="3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301;p68">
              <a:extLst>
                <a:ext uri="{FF2B5EF4-FFF2-40B4-BE49-F238E27FC236}">
                  <a16:creationId xmlns:a16="http://schemas.microsoft.com/office/drawing/2014/main" id="{E3A1974F-1611-85FD-99DC-F2EAABECB300}"/>
                </a:ext>
              </a:extLst>
            </p:cNvPr>
            <p:cNvSpPr/>
            <p:nvPr/>
          </p:nvSpPr>
          <p:spPr>
            <a:xfrm>
              <a:off x="4720825" y="1520850"/>
              <a:ext cx="185450" cy="253025"/>
            </a:xfrm>
            <a:custGeom>
              <a:avLst/>
              <a:gdLst/>
              <a:ahLst/>
              <a:cxnLst/>
              <a:rect l="l" t="t" r="r" b="b"/>
              <a:pathLst>
                <a:path w="7418" h="10121" extrusionOk="0">
                  <a:moveTo>
                    <a:pt x="3715" y="1"/>
                  </a:moveTo>
                  <a:cubicBezTo>
                    <a:pt x="1667" y="1"/>
                    <a:pt x="0" y="2263"/>
                    <a:pt x="0" y="5061"/>
                  </a:cubicBezTo>
                  <a:cubicBezTo>
                    <a:pt x="0" y="7859"/>
                    <a:pt x="1667" y="10121"/>
                    <a:pt x="3715" y="10121"/>
                  </a:cubicBezTo>
                  <a:cubicBezTo>
                    <a:pt x="5763" y="10121"/>
                    <a:pt x="7418" y="7859"/>
                    <a:pt x="7418" y="5061"/>
                  </a:cubicBezTo>
                  <a:cubicBezTo>
                    <a:pt x="7418" y="2263"/>
                    <a:pt x="5763" y="1"/>
                    <a:pt x="3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" name="Google Shape;2212;p68">
            <a:extLst>
              <a:ext uri="{FF2B5EF4-FFF2-40B4-BE49-F238E27FC236}">
                <a16:creationId xmlns:a16="http://schemas.microsoft.com/office/drawing/2014/main" id="{DF3D17F0-AFBF-149F-9ACE-B8B42E85D99F}"/>
              </a:ext>
            </a:extLst>
          </p:cNvPr>
          <p:cNvGrpSpPr/>
          <p:nvPr/>
        </p:nvGrpSpPr>
        <p:grpSpPr>
          <a:xfrm>
            <a:off x="-372243" y="3717081"/>
            <a:ext cx="2032706" cy="1501257"/>
            <a:chOff x="527875" y="1238125"/>
            <a:chExt cx="1712040" cy="1264429"/>
          </a:xfrm>
        </p:grpSpPr>
        <p:sp>
          <p:nvSpPr>
            <p:cNvPr id="51" name="Google Shape;2213;p68">
              <a:extLst>
                <a:ext uri="{FF2B5EF4-FFF2-40B4-BE49-F238E27FC236}">
                  <a16:creationId xmlns:a16="http://schemas.microsoft.com/office/drawing/2014/main" id="{52CD9694-AF76-FD89-8550-44A00F97A547}"/>
                </a:ext>
              </a:extLst>
            </p:cNvPr>
            <p:cNvSpPr/>
            <p:nvPr/>
          </p:nvSpPr>
          <p:spPr>
            <a:xfrm>
              <a:off x="527875" y="1238125"/>
              <a:ext cx="1602107" cy="1264429"/>
            </a:xfrm>
            <a:custGeom>
              <a:avLst/>
              <a:gdLst/>
              <a:ahLst/>
              <a:cxnLst/>
              <a:rect l="l" t="t" r="r" b="b"/>
              <a:pathLst>
                <a:path w="53627" h="42324" extrusionOk="0">
                  <a:moveTo>
                    <a:pt x="33499" y="0"/>
                  </a:moveTo>
                  <a:cubicBezTo>
                    <a:pt x="32621" y="0"/>
                    <a:pt x="31743" y="241"/>
                    <a:pt x="30969" y="724"/>
                  </a:cubicBezTo>
                  <a:cubicBezTo>
                    <a:pt x="30266" y="1164"/>
                    <a:pt x="29516" y="2045"/>
                    <a:pt x="28683" y="3414"/>
                  </a:cubicBezTo>
                  <a:cubicBezTo>
                    <a:pt x="27861" y="4677"/>
                    <a:pt x="27159" y="5998"/>
                    <a:pt x="26575" y="7379"/>
                  </a:cubicBezTo>
                  <a:cubicBezTo>
                    <a:pt x="26087" y="6689"/>
                    <a:pt x="25623" y="6212"/>
                    <a:pt x="25182" y="5939"/>
                  </a:cubicBezTo>
                  <a:cubicBezTo>
                    <a:pt x="24492" y="5504"/>
                    <a:pt x="23706" y="5287"/>
                    <a:pt x="22920" y="5287"/>
                  </a:cubicBezTo>
                  <a:cubicBezTo>
                    <a:pt x="22134" y="5287"/>
                    <a:pt x="21348" y="5504"/>
                    <a:pt x="20658" y="5939"/>
                  </a:cubicBezTo>
                  <a:cubicBezTo>
                    <a:pt x="20253" y="6201"/>
                    <a:pt x="19908" y="6534"/>
                    <a:pt x="19610" y="6903"/>
                  </a:cubicBezTo>
                  <a:cubicBezTo>
                    <a:pt x="18991" y="7391"/>
                    <a:pt x="18372" y="8248"/>
                    <a:pt x="17812" y="9213"/>
                  </a:cubicBezTo>
                  <a:lnTo>
                    <a:pt x="16705" y="10630"/>
                  </a:lnTo>
                  <a:lnTo>
                    <a:pt x="16705" y="10630"/>
                  </a:lnTo>
                  <a:lnTo>
                    <a:pt x="17122" y="10511"/>
                  </a:lnTo>
                  <a:lnTo>
                    <a:pt x="17122" y="10511"/>
                  </a:lnTo>
                  <a:cubicBezTo>
                    <a:pt x="16931" y="10892"/>
                    <a:pt x="16753" y="11273"/>
                    <a:pt x="16586" y="11642"/>
                  </a:cubicBezTo>
                  <a:cubicBezTo>
                    <a:pt x="15168" y="10410"/>
                    <a:pt x="13386" y="9768"/>
                    <a:pt x="11581" y="9768"/>
                  </a:cubicBezTo>
                  <a:cubicBezTo>
                    <a:pt x="10507" y="9768"/>
                    <a:pt x="9424" y="9996"/>
                    <a:pt x="8406" y="10463"/>
                  </a:cubicBezTo>
                  <a:cubicBezTo>
                    <a:pt x="5680" y="11701"/>
                    <a:pt x="3930" y="14416"/>
                    <a:pt x="3930" y="17416"/>
                  </a:cubicBezTo>
                  <a:cubicBezTo>
                    <a:pt x="3930" y="17559"/>
                    <a:pt x="3930" y="17714"/>
                    <a:pt x="3941" y="17857"/>
                  </a:cubicBezTo>
                  <a:cubicBezTo>
                    <a:pt x="1" y="23512"/>
                    <a:pt x="3358" y="31346"/>
                    <a:pt x="10180" y="32382"/>
                  </a:cubicBezTo>
                  <a:lnTo>
                    <a:pt x="10061" y="40419"/>
                  </a:lnTo>
                  <a:cubicBezTo>
                    <a:pt x="10061" y="41431"/>
                    <a:pt x="10871" y="42241"/>
                    <a:pt x="11883" y="42253"/>
                  </a:cubicBezTo>
                  <a:lnTo>
                    <a:pt x="11931" y="42253"/>
                  </a:lnTo>
                  <a:cubicBezTo>
                    <a:pt x="12943" y="42241"/>
                    <a:pt x="13752" y="41419"/>
                    <a:pt x="13752" y="40419"/>
                  </a:cubicBezTo>
                  <a:cubicBezTo>
                    <a:pt x="13752" y="40371"/>
                    <a:pt x="13728" y="36645"/>
                    <a:pt x="13693" y="32239"/>
                  </a:cubicBezTo>
                  <a:cubicBezTo>
                    <a:pt x="13943" y="32180"/>
                    <a:pt x="14193" y="32108"/>
                    <a:pt x="14431" y="32037"/>
                  </a:cubicBezTo>
                  <a:cubicBezTo>
                    <a:pt x="15538" y="34323"/>
                    <a:pt x="17407" y="35776"/>
                    <a:pt x="19920" y="36276"/>
                  </a:cubicBezTo>
                  <a:cubicBezTo>
                    <a:pt x="20039" y="36311"/>
                    <a:pt x="20170" y="36347"/>
                    <a:pt x="20301" y="36371"/>
                  </a:cubicBezTo>
                  <a:lnTo>
                    <a:pt x="20074" y="40681"/>
                  </a:lnTo>
                  <a:lnTo>
                    <a:pt x="19979" y="42324"/>
                  </a:lnTo>
                  <a:lnTo>
                    <a:pt x="19979" y="42324"/>
                  </a:lnTo>
                  <a:lnTo>
                    <a:pt x="21622" y="42253"/>
                  </a:lnTo>
                  <a:lnTo>
                    <a:pt x="23230" y="42253"/>
                  </a:lnTo>
                  <a:cubicBezTo>
                    <a:pt x="23480" y="42253"/>
                    <a:pt x="23575" y="42253"/>
                    <a:pt x="23646" y="42241"/>
                  </a:cubicBezTo>
                  <a:lnTo>
                    <a:pt x="25063" y="42157"/>
                  </a:lnTo>
                  <a:lnTo>
                    <a:pt x="25051" y="40740"/>
                  </a:lnTo>
                  <a:cubicBezTo>
                    <a:pt x="25039" y="39431"/>
                    <a:pt x="25016" y="38002"/>
                    <a:pt x="24968" y="36466"/>
                  </a:cubicBezTo>
                  <a:cubicBezTo>
                    <a:pt x="25980" y="36288"/>
                    <a:pt x="26944" y="35918"/>
                    <a:pt x="27825" y="35383"/>
                  </a:cubicBezTo>
                  <a:cubicBezTo>
                    <a:pt x="28790" y="35871"/>
                    <a:pt x="29826" y="36192"/>
                    <a:pt x="30897" y="36347"/>
                  </a:cubicBezTo>
                  <a:lnTo>
                    <a:pt x="30683" y="40681"/>
                  </a:lnTo>
                  <a:lnTo>
                    <a:pt x="30600" y="42300"/>
                  </a:lnTo>
                  <a:lnTo>
                    <a:pt x="32231" y="42241"/>
                  </a:lnTo>
                  <a:lnTo>
                    <a:pt x="34029" y="42241"/>
                  </a:lnTo>
                  <a:cubicBezTo>
                    <a:pt x="34302" y="42241"/>
                    <a:pt x="34410" y="42241"/>
                    <a:pt x="34481" y="42229"/>
                  </a:cubicBezTo>
                  <a:lnTo>
                    <a:pt x="35898" y="42157"/>
                  </a:lnTo>
                  <a:lnTo>
                    <a:pt x="35886" y="40740"/>
                  </a:lnTo>
                  <a:cubicBezTo>
                    <a:pt x="35874" y="39347"/>
                    <a:pt x="35838" y="37812"/>
                    <a:pt x="35791" y="36180"/>
                  </a:cubicBezTo>
                  <a:cubicBezTo>
                    <a:pt x="36469" y="36061"/>
                    <a:pt x="37136" y="35871"/>
                    <a:pt x="37779" y="35609"/>
                  </a:cubicBezTo>
                  <a:cubicBezTo>
                    <a:pt x="38910" y="37038"/>
                    <a:pt x="40482" y="37942"/>
                    <a:pt x="42422" y="38276"/>
                  </a:cubicBezTo>
                  <a:lnTo>
                    <a:pt x="42303" y="40681"/>
                  </a:lnTo>
                  <a:lnTo>
                    <a:pt x="42220" y="42312"/>
                  </a:lnTo>
                  <a:lnTo>
                    <a:pt x="43851" y="42241"/>
                  </a:lnTo>
                  <a:lnTo>
                    <a:pt x="45351" y="42241"/>
                  </a:lnTo>
                  <a:cubicBezTo>
                    <a:pt x="45590" y="42241"/>
                    <a:pt x="45685" y="42241"/>
                    <a:pt x="45756" y="42229"/>
                  </a:cubicBezTo>
                  <a:lnTo>
                    <a:pt x="47161" y="42145"/>
                  </a:lnTo>
                  <a:lnTo>
                    <a:pt x="47149" y="40729"/>
                  </a:lnTo>
                  <a:cubicBezTo>
                    <a:pt x="47149" y="39895"/>
                    <a:pt x="47137" y="38990"/>
                    <a:pt x="47114" y="38050"/>
                  </a:cubicBezTo>
                  <a:cubicBezTo>
                    <a:pt x="50031" y="37216"/>
                    <a:pt x="51936" y="35073"/>
                    <a:pt x="52650" y="31739"/>
                  </a:cubicBezTo>
                  <a:cubicBezTo>
                    <a:pt x="53626" y="27191"/>
                    <a:pt x="52114" y="21583"/>
                    <a:pt x="51126" y="18643"/>
                  </a:cubicBezTo>
                  <a:cubicBezTo>
                    <a:pt x="49912" y="15059"/>
                    <a:pt x="47959" y="10987"/>
                    <a:pt x="46340" y="9963"/>
                  </a:cubicBezTo>
                  <a:cubicBezTo>
                    <a:pt x="45679" y="9558"/>
                    <a:pt x="44932" y="9356"/>
                    <a:pt x="44186" y="9356"/>
                  </a:cubicBezTo>
                  <a:cubicBezTo>
                    <a:pt x="43440" y="9356"/>
                    <a:pt x="42696" y="9558"/>
                    <a:pt x="42041" y="9963"/>
                  </a:cubicBezTo>
                  <a:cubicBezTo>
                    <a:pt x="41791" y="10118"/>
                    <a:pt x="41577" y="10296"/>
                    <a:pt x="41387" y="10511"/>
                  </a:cubicBezTo>
                  <a:cubicBezTo>
                    <a:pt x="39886" y="6093"/>
                    <a:pt x="37815" y="1843"/>
                    <a:pt x="36029" y="724"/>
                  </a:cubicBezTo>
                  <a:cubicBezTo>
                    <a:pt x="35255" y="241"/>
                    <a:pt x="34377" y="0"/>
                    <a:pt x="3349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214;p68">
              <a:extLst>
                <a:ext uri="{FF2B5EF4-FFF2-40B4-BE49-F238E27FC236}">
                  <a16:creationId xmlns:a16="http://schemas.microsoft.com/office/drawing/2014/main" id="{1F3F09AF-6564-594B-308C-4DB9D03E69AB}"/>
                </a:ext>
              </a:extLst>
            </p:cNvPr>
            <p:cNvSpPr/>
            <p:nvPr/>
          </p:nvSpPr>
          <p:spPr>
            <a:xfrm>
              <a:off x="1771057" y="1561977"/>
              <a:ext cx="468858" cy="777347"/>
            </a:xfrm>
            <a:custGeom>
              <a:avLst/>
              <a:gdLst/>
              <a:ahLst/>
              <a:cxnLst/>
              <a:rect l="l" t="t" r="r" b="b"/>
              <a:pathLst>
                <a:path w="15694" h="26020" extrusionOk="0">
                  <a:moveTo>
                    <a:pt x="1218" y="383"/>
                  </a:moveTo>
                  <a:cubicBezTo>
                    <a:pt x="1217" y="384"/>
                    <a:pt x="1216" y="384"/>
                    <a:pt x="1215" y="385"/>
                  </a:cubicBezTo>
                  <a:cubicBezTo>
                    <a:pt x="1216" y="384"/>
                    <a:pt x="1217" y="384"/>
                    <a:pt x="1218" y="383"/>
                  </a:cubicBezTo>
                  <a:close/>
                  <a:moveTo>
                    <a:pt x="2573" y="1"/>
                  </a:moveTo>
                  <a:cubicBezTo>
                    <a:pt x="2103" y="1"/>
                    <a:pt x="1634" y="128"/>
                    <a:pt x="1218" y="383"/>
                  </a:cubicBezTo>
                  <a:lnTo>
                    <a:pt x="1218" y="383"/>
                  </a:lnTo>
                  <a:cubicBezTo>
                    <a:pt x="1226" y="378"/>
                    <a:pt x="1233" y="376"/>
                    <a:pt x="1239" y="376"/>
                  </a:cubicBezTo>
                  <a:cubicBezTo>
                    <a:pt x="1422" y="376"/>
                    <a:pt x="667" y="2550"/>
                    <a:pt x="1" y="6064"/>
                  </a:cubicBezTo>
                  <a:cubicBezTo>
                    <a:pt x="691" y="9386"/>
                    <a:pt x="1013" y="12779"/>
                    <a:pt x="632" y="15708"/>
                  </a:cubicBezTo>
                  <a:cubicBezTo>
                    <a:pt x="822" y="15887"/>
                    <a:pt x="1013" y="16042"/>
                    <a:pt x="1215" y="16184"/>
                  </a:cubicBezTo>
                  <a:cubicBezTo>
                    <a:pt x="2073" y="16792"/>
                    <a:pt x="2573" y="16982"/>
                    <a:pt x="2835" y="17030"/>
                  </a:cubicBezTo>
                  <a:lnTo>
                    <a:pt x="3096" y="11958"/>
                  </a:lnTo>
                  <a:cubicBezTo>
                    <a:pt x="3096" y="11886"/>
                    <a:pt x="3102" y="11863"/>
                    <a:pt x="3109" y="11863"/>
                  </a:cubicBezTo>
                  <a:cubicBezTo>
                    <a:pt x="3123" y="11863"/>
                    <a:pt x="3144" y="11958"/>
                    <a:pt x="3144" y="11958"/>
                  </a:cubicBezTo>
                  <a:cubicBezTo>
                    <a:pt x="3227" y="11958"/>
                    <a:pt x="3501" y="15542"/>
                    <a:pt x="3739" y="20054"/>
                  </a:cubicBezTo>
                  <a:cubicBezTo>
                    <a:pt x="4097" y="19935"/>
                    <a:pt x="4644" y="19673"/>
                    <a:pt x="5478" y="19078"/>
                  </a:cubicBezTo>
                  <a:cubicBezTo>
                    <a:pt x="6228" y="18518"/>
                    <a:pt x="6895" y="17851"/>
                    <a:pt x="7466" y="17113"/>
                  </a:cubicBezTo>
                  <a:lnTo>
                    <a:pt x="7466" y="17113"/>
                  </a:lnTo>
                  <a:cubicBezTo>
                    <a:pt x="5954" y="19542"/>
                    <a:pt x="4525" y="20280"/>
                    <a:pt x="3751" y="20506"/>
                  </a:cubicBezTo>
                  <a:cubicBezTo>
                    <a:pt x="3847" y="22269"/>
                    <a:pt x="3918" y="24150"/>
                    <a:pt x="3978" y="26019"/>
                  </a:cubicBezTo>
                  <a:cubicBezTo>
                    <a:pt x="15693" y="24412"/>
                    <a:pt x="6799" y="2171"/>
                    <a:pt x="3930" y="385"/>
                  </a:cubicBezTo>
                  <a:cubicBezTo>
                    <a:pt x="3513" y="129"/>
                    <a:pt x="3043" y="1"/>
                    <a:pt x="25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215;p68">
              <a:extLst>
                <a:ext uri="{FF2B5EF4-FFF2-40B4-BE49-F238E27FC236}">
                  <a16:creationId xmlns:a16="http://schemas.microsoft.com/office/drawing/2014/main" id="{41390305-4AFF-CC71-84F0-39AC3597581D}"/>
                </a:ext>
              </a:extLst>
            </p:cNvPr>
            <p:cNvSpPr/>
            <p:nvPr/>
          </p:nvSpPr>
          <p:spPr>
            <a:xfrm>
              <a:off x="1752206" y="2162865"/>
              <a:ext cx="95361" cy="177517"/>
            </a:xfrm>
            <a:custGeom>
              <a:avLst/>
              <a:gdLst/>
              <a:ahLst/>
              <a:cxnLst/>
              <a:rect l="l" t="t" r="r" b="b"/>
              <a:pathLst>
                <a:path w="3192" h="5942" extrusionOk="0">
                  <a:moveTo>
                    <a:pt x="1" y="1"/>
                  </a:moveTo>
                  <a:lnTo>
                    <a:pt x="1" y="1"/>
                  </a:lnTo>
                  <a:cubicBezTo>
                    <a:pt x="691" y="4763"/>
                    <a:pt x="2406" y="5739"/>
                    <a:pt x="3001" y="5942"/>
                  </a:cubicBezTo>
                  <a:lnTo>
                    <a:pt x="3192" y="2191"/>
                  </a:lnTo>
                  <a:cubicBezTo>
                    <a:pt x="2561" y="2037"/>
                    <a:pt x="1370" y="15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216;p68">
              <a:extLst>
                <a:ext uri="{FF2B5EF4-FFF2-40B4-BE49-F238E27FC236}">
                  <a16:creationId xmlns:a16="http://schemas.microsoft.com/office/drawing/2014/main" id="{35224CC0-5424-8829-E1FE-FEE090609778}"/>
                </a:ext>
              </a:extLst>
            </p:cNvPr>
            <p:cNvSpPr/>
            <p:nvPr/>
          </p:nvSpPr>
          <p:spPr>
            <a:xfrm>
              <a:off x="1754357" y="2038015"/>
              <a:ext cx="101037" cy="174679"/>
            </a:xfrm>
            <a:custGeom>
              <a:avLst/>
              <a:gdLst/>
              <a:ahLst/>
              <a:cxnLst/>
              <a:rect l="l" t="t" r="r" b="b"/>
              <a:pathLst>
                <a:path w="3382" h="5847" extrusionOk="0">
                  <a:moveTo>
                    <a:pt x="1167" y="0"/>
                  </a:moveTo>
                  <a:cubicBezTo>
                    <a:pt x="1000" y="1358"/>
                    <a:pt x="607" y="2679"/>
                    <a:pt x="0" y="3906"/>
                  </a:cubicBezTo>
                  <a:cubicBezTo>
                    <a:pt x="286" y="4168"/>
                    <a:pt x="596" y="4418"/>
                    <a:pt x="905" y="4644"/>
                  </a:cubicBezTo>
                  <a:cubicBezTo>
                    <a:pt x="2048" y="5442"/>
                    <a:pt x="2739" y="5739"/>
                    <a:pt x="3155" y="5846"/>
                  </a:cubicBezTo>
                  <a:lnTo>
                    <a:pt x="3382" y="1453"/>
                  </a:lnTo>
                  <a:cubicBezTo>
                    <a:pt x="2965" y="1382"/>
                    <a:pt x="2143" y="1084"/>
                    <a:pt x="11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217;p68">
              <a:extLst>
                <a:ext uri="{FF2B5EF4-FFF2-40B4-BE49-F238E27FC236}">
                  <a16:creationId xmlns:a16="http://schemas.microsoft.com/office/drawing/2014/main" id="{891987A2-F93C-5B55-AF08-481BCADDDE06}"/>
                </a:ext>
              </a:extLst>
            </p:cNvPr>
            <p:cNvSpPr/>
            <p:nvPr/>
          </p:nvSpPr>
          <p:spPr>
            <a:xfrm>
              <a:off x="1749726" y="1573210"/>
              <a:ext cx="63813" cy="169959"/>
            </a:xfrm>
            <a:custGeom>
              <a:avLst/>
              <a:gdLst/>
              <a:ahLst/>
              <a:cxnLst/>
              <a:rect l="l" t="t" r="r" b="b"/>
              <a:pathLst>
                <a:path w="2136" h="5689" extrusionOk="0">
                  <a:moveTo>
                    <a:pt x="1953" y="0"/>
                  </a:moveTo>
                  <a:cubicBezTo>
                    <a:pt x="1947" y="0"/>
                    <a:pt x="1939" y="3"/>
                    <a:pt x="1929" y="9"/>
                  </a:cubicBezTo>
                  <a:cubicBezTo>
                    <a:pt x="1417" y="330"/>
                    <a:pt x="715" y="1331"/>
                    <a:pt x="0" y="2759"/>
                  </a:cubicBezTo>
                  <a:cubicBezTo>
                    <a:pt x="262" y="3712"/>
                    <a:pt x="501" y="4700"/>
                    <a:pt x="703" y="5688"/>
                  </a:cubicBezTo>
                  <a:cubicBezTo>
                    <a:pt x="1381" y="2174"/>
                    <a:pt x="2136" y="0"/>
                    <a:pt x="19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218;p68">
              <a:extLst>
                <a:ext uri="{FF2B5EF4-FFF2-40B4-BE49-F238E27FC236}">
                  <a16:creationId xmlns:a16="http://schemas.microsoft.com/office/drawing/2014/main" id="{CD31A0A1-8CC5-3912-F75A-5D6BD6BA7CD8}"/>
                </a:ext>
              </a:extLst>
            </p:cNvPr>
            <p:cNvSpPr/>
            <p:nvPr/>
          </p:nvSpPr>
          <p:spPr>
            <a:xfrm>
              <a:off x="1672528" y="2161431"/>
              <a:ext cx="169361" cy="180385"/>
            </a:xfrm>
            <a:custGeom>
              <a:avLst/>
              <a:gdLst/>
              <a:ahLst/>
              <a:cxnLst/>
              <a:rect l="l" t="t" r="r" b="b"/>
              <a:pathLst>
                <a:path w="5669" h="6038" extrusionOk="0">
                  <a:moveTo>
                    <a:pt x="2632" y="1"/>
                  </a:moveTo>
                  <a:cubicBezTo>
                    <a:pt x="2013" y="1144"/>
                    <a:pt x="1108" y="2120"/>
                    <a:pt x="1" y="2799"/>
                  </a:cubicBezTo>
                  <a:cubicBezTo>
                    <a:pt x="1001" y="4728"/>
                    <a:pt x="2787" y="5978"/>
                    <a:pt x="5668" y="6037"/>
                  </a:cubicBezTo>
                  <a:lnTo>
                    <a:pt x="5668" y="5990"/>
                  </a:lnTo>
                  <a:cubicBezTo>
                    <a:pt x="5073" y="5787"/>
                    <a:pt x="3358" y="4811"/>
                    <a:pt x="2668" y="49"/>
                  </a:cubicBezTo>
                  <a:lnTo>
                    <a:pt x="263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219;p68">
              <a:extLst>
                <a:ext uri="{FF2B5EF4-FFF2-40B4-BE49-F238E27FC236}">
                  <a16:creationId xmlns:a16="http://schemas.microsoft.com/office/drawing/2014/main" id="{18EF4B80-8643-BB61-6D03-79E1A31D13E2}"/>
                </a:ext>
              </a:extLst>
            </p:cNvPr>
            <p:cNvSpPr/>
            <p:nvPr/>
          </p:nvSpPr>
          <p:spPr>
            <a:xfrm>
              <a:off x="1751160" y="1916361"/>
              <a:ext cx="242973" cy="539363"/>
            </a:xfrm>
            <a:custGeom>
              <a:avLst/>
              <a:gdLst/>
              <a:ahLst/>
              <a:cxnLst/>
              <a:rect l="l" t="t" r="r" b="b"/>
              <a:pathLst>
                <a:path w="8133" h="18054" extrusionOk="0">
                  <a:moveTo>
                    <a:pt x="3775" y="1"/>
                  </a:moveTo>
                  <a:cubicBezTo>
                    <a:pt x="3768" y="1"/>
                    <a:pt x="3762" y="24"/>
                    <a:pt x="3762" y="96"/>
                  </a:cubicBezTo>
                  <a:lnTo>
                    <a:pt x="3501" y="5168"/>
                  </a:lnTo>
                  <a:cubicBezTo>
                    <a:pt x="3239" y="5120"/>
                    <a:pt x="2739" y="4930"/>
                    <a:pt x="1881" y="4322"/>
                  </a:cubicBezTo>
                  <a:cubicBezTo>
                    <a:pt x="1679" y="4180"/>
                    <a:pt x="1488" y="4025"/>
                    <a:pt x="1298" y="3846"/>
                  </a:cubicBezTo>
                  <a:cubicBezTo>
                    <a:pt x="1298" y="3930"/>
                    <a:pt x="1286" y="4001"/>
                    <a:pt x="1274" y="4072"/>
                  </a:cubicBezTo>
                  <a:cubicBezTo>
                    <a:pt x="2250" y="5156"/>
                    <a:pt x="3072" y="5454"/>
                    <a:pt x="3489" y="5525"/>
                  </a:cubicBezTo>
                  <a:lnTo>
                    <a:pt x="3262" y="9918"/>
                  </a:lnTo>
                  <a:cubicBezTo>
                    <a:pt x="2846" y="9823"/>
                    <a:pt x="2155" y="9526"/>
                    <a:pt x="1012" y="8716"/>
                  </a:cubicBezTo>
                  <a:cubicBezTo>
                    <a:pt x="703" y="8490"/>
                    <a:pt x="393" y="8240"/>
                    <a:pt x="119" y="7978"/>
                  </a:cubicBezTo>
                  <a:cubicBezTo>
                    <a:pt x="72" y="8049"/>
                    <a:pt x="36" y="8121"/>
                    <a:pt x="0" y="8192"/>
                  </a:cubicBezTo>
                  <a:lnTo>
                    <a:pt x="36" y="8240"/>
                  </a:lnTo>
                  <a:cubicBezTo>
                    <a:pt x="1405" y="9799"/>
                    <a:pt x="2596" y="10288"/>
                    <a:pt x="3227" y="10442"/>
                  </a:cubicBezTo>
                  <a:lnTo>
                    <a:pt x="3036" y="14181"/>
                  </a:lnTo>
                  <a:lnTo>
                    <a:pt x="3036" y="14228"/>
                  </a:lnTo>
                  <a:lnTo>
                    <a:pt x="2846" y="18050"/>
                  </a:lnTo>
                  <a:cubicBezTo>
                    <a:pt x="2891" y="18048"/>
                    <a:pt x="2991" y="18047"/>
                    <a:pt x="3123" y="18047"/>
                  </a:cubicBezTo>
                  <a:cubicBezTo>
                    <a:pt x="3483" y="18047"/>
                    <a:pt x="4080" y="18054"/>
                    <a:pt x="4444" y="18054"/>
                  </a:cubicBezTo>
                  <a:cubicBezTo>
                    <a:pt x="4577" y="18054"/>
                    <a:pt x="4679" y="18053"/>
                    <a:pt x="4727" y="18050"/>
                  </a:cubicBezTo>
                  <a:cubicBezTo>
                    <a:pt x="4715" y="16800"/>
                    <a:pt x="4691" y="15479"/>
                    <a:pt x="4644" y="14145"/>
                  </a:cubicBezTo>
                  <a:cubicBezTo>
                    <a:pt x="4596" y="12288"/>
                    <a:pt x="4513" y="10407"/>
                    <a:pt x="4429" y="8644"/>
                  </a:cubicBezTo>
                  <a:cubicBezTo>
                    <a:pt x="5191" y="8418"/>
                    <a:pt x="6620" y="7680"/>
                    <a:pt x="8132" y="5251"/>
                  </a:cubicBezTo>
                  <a:lnTo>
                    <a:pt x="8132" y="5251"/>
                  </a:lnTo>
                  <a:cubicBezTo>
                    <a:pt x="7561" y="5989"/>
                    <a:pt x="6894" y="6656"/>
                    <a:pt x="6144" y="7216"/>
                  </a:cubicBezTo>
                  <a:cubicBezTo>
                    <a:pt x="5310" y="7811"/>
                    <a:pt x="4763" y="8073"/>
                    <a:pt x="4405" y="8192"/>
                  </a:cubicBezTo>
                  <a:cubicBezTo>
                    <a:pt x="4167" y="3680"/>
                    <a:pt x="3893" y="96"/>
                    <a:pt x="3810" y="96"/>
                  </a:cubicBezTo>
                  <a:cubicBezTo>
                    <a:pt x="3810" y="96"/>
                    <a:pt x="3789" y="1"/>
                    <a:pt x="3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220;p68">
              <a:extLst>
                <a:ext uri="{FF2B5EF4-FFF2-40B4-BE49-F238E27FC236}">
                  <a16:creationId xmlns:a16="http://schemas.microsoft.com/office/drawing/2014/main" id="{44EA6526-D908-0D41-120F-0A39F80EC28D}"/>
                </a:ext>
              </a:extLst>
            </p:cNvPr>
            <p:cNvSpPr/>
            <p:nvPr/>
          </p:nvSpPr>
          <p:spPr>
            <a:xfrm>
              <a:off x="1099126" y="2160385"/>
              <a:ext cx="85413" cy="121681"/>
            </a:xfrm>
            <a:custGeom>
              <a:avLst/>
              <a:gdLst/>
              <a:ahLst/>
              <a:cxnLst/>
              <a:rect l="l" t="t" r="r" b="b"/>
              <a:pathLst>
                <a:path w="2859" h="4073" extrusionOk="0">
                  <a:moveTo>
                    <a:pt x="1" y="0"/>
                  </a:moveTo>
                  <a:cubicBezTo>
                    <a:pt x="870" y="3215"/>
                    <a:pt x="2251" y="3929"/>
                    <a:pt x="2739" y="4072"/>
                  </a:cubicBezTo>
                  <a:lnTo>
                    <a:pt x="2858" y="1762"/>
                  </a:lnTo>
                  <a:cubicBezTo>
                    <a:pt x="2263" y="1631"/>
                    <a:pt x="1227" y="12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221;p68">
              <a:extLst>
                <a:ext uri="{FF2B5EF4-FFF2-40B4-BE49-F238E27FC236}">
                  <a16:creationId xmlns:a16="http://schemas.microsoft.com/office/drawing/2014/main" id="{64ED1594-1851-2BF2-B0B8-1C5B526759BF}"/>
                </a:ext>
              </a:extLst>
            </p:cNvPr>
            <p:cNvSpPr/>
            <p:nvPr/>
          </p:nvSpPr>
          <p:spPr>
            <a:xfrm>
              <a:off x="1079946" y="1983223"/>
              <a:ext cx="112778" cy="213098"/>
            </a:xfrm>
            <a:custGeom>
              <a:avLst/>
              <a:gdLst/>
              <a:ahLst/>
              <a:cxnLst/>
              <a:rect l="l" t="t" r="r" b="b"/>
              <a:pathLst>
                <a:path w="3775" h="7133" extrusionOk="0">
                  <a:moveTo>
                    <a:pt x="702" y="1"/>
                  </a:moveTo>
                  <a:cubicBezTo>
                    <a:pt x="560" y="656"/>
                    <a:pt x="321" y="1287"/>
                    <a:pt x="0" y="1894"/>
                  </a:cubicBezTo>
                  <a:cubicBezTo>
                    <a:pt x="83" y="3049"/>
                    <a:pt x="250" y="4216"/>
                    <a:pt x="500" y="5359"/>
                  </a:cubicBezTo>
                  <a:cubicBezTo>
                    <a:pt x="702" y="5525"/>
                    <a:pt x="917" y="5704"/>
                    <a:pt x="1143" y="5859"/>
                  </a:cubicBezTo>
                  <a:cubicBezTo>
                    <a:pt x="2357" y="6716"/>
                    <a:pt x="3096" y="7026"/>
                    <a:pt x="3536" y="7133"/>
                  </a:cubicBezTo>
                  <a:lnTo>
                    <a:pt x="3774" y="2454"/>
                  </a:lnTo>
                  <a:cubicBezTo>
                    <a:pt x="3239" y="2346"/>
                    <a:pt x="2036" y="1906"/>
                    <a:pt x="7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222;p68">
              <a:extLst>
                <a:ext uri="{FF2B5EF4-FFF2-40B4-BE49-F238E27FC236}">
                  <a16:creationId xmlns:a16="http://schemas.microsoft.com/office/drawing/2014/main" id="{08229585-488B-2C46-58DA-0355563152B1}"/>
                </a:ext>
              </a:extLst>
            </p:cNvPr>
            <p:cNvSpPr/>
            <p:nvPr/>
          </p:nvSpPr>
          <p:spPr>
            <a:xfrm>
              <a:off x="1133632" y="2278812"/>
              <a:ext cx="46993" cy="8216"/>
            </a:xfrm>
            <a:custGeom>
              <a:avLst/>
              <a:gdLst/>
              <a:ahLst/>
              <a:cxnLst/>
              <a:rect l="l" t="t" r="r" b="b"/>
              <a:pathLst>
                <a:path w="1573" h="275" extrusionOk="0">
                  <a:moveTo>
                    <a:pt x="1" y="1"/>
                  </a:moveTo>
                  <a:cubicBezTo>
                    <a:pt x="513" y="132"/>
                    <a:pt x="1037" y="227"/>
                    <a:pt x="1572" y="275"/>
                  </a:cubicBezTo>
                  <a:lnTo>
                    <a:pt x="1572" y="156"/>
                  </a:lnTo>
                  <a:cubicBezTo>
                    <a:pt x="1049" y="144"/>
                    <a:pt x="525" y="96"/>
                    <a:pt x="1" y="1"/>
                  </a:cubicBezTo>
                  <a:close/>
                </a:path>
              </a:pathLst>
            </a:custGeom>
            <a:solidFill>
              <a:srgbClr val="009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223;p68">
              <a:extLst>
                <a:ext uri="{FF2B5EF4-FFF2-40B4-BE49-F238E27FC236}">
                  <a16:creationId xmlns:a16="http://schemas.microsoft.com/office/drawing/2014/main" id="{613EA1CF-EA6F-6546-62B5-48B1202D6D5A}"/>
                </a:ext>
              </a:extLst>
            </p:cNvPr>
            <p:cNvSpPr/>
            <p:nvPr/>
          </p:nvSpPr>
          <p:spPr>
            <a:xfrm>
              <a:off x="1082425" y="1440353"/>
              <a:ext cx="246170" cy="701196"/>
            </a:xfrm>
            <a:custGeom>
              <a:avLst/>
              <a:gdLst/>
              <a:ahLst/>
              <a:cxnLst/>
              <a:rect l="l" t="t" r="r" b="b"/>
              <a:pathLst>
                <a:path w="8240" h="23471" extrusionOk="0">
                  <a:moveTo>
                    <a:pt x="4358" y="0"/>
                  </a:moveTo>
                  <a:cubicBezTo>
                    <a:pt x="3846" y="0"/>
                    <a:pt x="3334" y="140"/>
                    <a:pt x="2882" y="420"/>
                  </a:cubicBezTo>
                  <a:cubicBezTo>
                    <a:pt x="2560" y="646"/>
                    <a:pt x="2298" y="920"/>
                    <a:pt x="2072" y="1229"/>
                  </a:cubicBezTo>
                  <a:cubicBezTo>
                    <a:pt x="2075" y="1229"/>
                    <a:pt x="2077" y="1228"/>
                    <a:pt x="2080" y="1228"/>
                  </a:cubicBezTo>
                  <a:cubicBezTo>
                    <a:pt x="2362" y="1228"/>
                    <a:pt x="567" y="5969"/>
                    <a:pt x="0" y="12909"/>
                  </a:cubicBezTo>
                  <a:cubicBezTo>
                    <a:pt x="798" y="14505"/>
                    <a:pt x="1024" y="16338"/>
                    <a:pt x="643" y="18089"/>
                  </a:cubicBezTo>
                  <a:cubicBezTo>
                    <a:pt x="1036" y="18553"/>
                    <a:pt x="1489" y="18982"/>
                    <a:pt x="1977" y="19339"/>
                  </a:cubicBezTo>
                  <a:cubicBezTo>
                    <a:pt x="2894" y="19994"/>
                    <a:pt x="3417" y="20184"/>
                    <a:pt x="3703" y="20232"/>
                  </a:cubicBezTo>
                  <a:lnTo>
                    <a:pt x="3989" y="14826"/>
                  </a:lnTo>
                  <a:cubicBezTo>
                    <a:pt x="3989" y="14751"/>
                    <a:pt x="3994" y="14726"/>
                    <a:pt x="4001" y="14726"/>
                  </a:cubicBezTo>
                  <a:cubicBezTo>
                    <a:pt x="4015" y="14726"/>
                    <a:pt x="4037" y="14826"/>
                    <a:pt x="4037" y="14826"/>
                  </a:cubicBezTo>
                  <a:cubicBezTo>
                    <a:pt x="4132" y="14826"/>
                    <a:pt x="4418" y="18648"/>
                    <a:pt x="4668" y="23470"/>
                  </a:cubicBezTo>
                  <a:cubicBezTo>
                    <a:pt x="5001" y="23351"/>
                    <a:pt x="5513" y="23113"/>
                    <a:pt x="6251" y="22613"/>
                  </a:cubicBezTo>
                  <a:cubicBezTo>
                    <a:pt x="4596" y="17481"/>
                    <a:pt x="6144" y="9802"/>
                    <a:pt x="8239" y="4027"/>
                  </a:cubicBezTo>
                  <a:cubicBezTo>
                    <a:pt x="7347" y="2146"/>
                    <a:pt x="6465" y="813"/>
                    <a:pt x="5834" y="420"/>
                  </a:cubicBezTo>
                  <a:cubicBezTo>
                    <a:pt x="5382" y="140"/>
                    <a:pt x="4870" y="0"/>
                    <a:pt x="4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224;p68">
              <a:extLst>
                <a:ext uri="{FF2B5EF4-FFF2-40B4-BE49-F238E27FC236}">
                  <a16:creationId xmlns:a16="http://schemas.microsoft.com/office/drawing/2014/main" id="{361BF38A-9BB6-6301-CC2F-4C52F647689E}"/>
                </a:ext>
              </a:extLst>
            </p:cNvPr>
            <p:cNvSpPr/>
            <p:nvPr/>
          </p:nvSpPr>
          <p:spPr>
            <a:xfrm>
              <a:off x="1222572" y="2127642"/>
              <a:ext cx="134826" cy="160459"/>
            </a:xfrm>
            <a:custGeom>
              <a:avLst/>
              <a:gdLst/>
              <a:ahLst/>
              <a:cxnLst/>
              <a:rect l="l" t="t" r="r" b="b"/>
              <a:pathLst>
                <a:path w="4513" h="5371" extrusionOk="0">
                  <a:moveTo>
                    <a:pt x="1703" y="1"/>
                  </a:moveTo>
                  <a:cubicBezTo>
                    <a:pt x="1203" y="418"/>
                    <a:pt x="620" y="739"/>
                    <a:pt x="0" y="941"/>
                  </a:cubicBezTo>
                  <a:cubicBezTo>
                    <a:pt x="72" y="2370"/>
                    <a:pt x="131" y="3858"/>
                    <a:pt x="191" y="5371"/>
                  </a:cubicBezTo>
                  <a:cubicBezTo>
                    <a:pt x="2036" y="5275"/>
                    <a:pt x="3453" y="4728"/>
                    <a:pt x="4513" y="3835"/>
                  </a:cubicBezTo>
                  <a:cubicBezTo>
                    <a:pt x="3179" y="2918"/>
                    <a:pt x="2275" y="1596"/>
                    <a:pt x="17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225;p68">
              <a:extLst>
                <a:ext uri="{FF2B5EF4-FFF2-40B4-BE49-F238E27FC236}">
                  <a16:creationId xmlns:a16="http://schemas.microsoft.com/office/drawing/2014/main" id="{DECA9DA6-ED82-61EB-0926-68A2C34251F7}"/>
                </a:ext>
              </a:extLst>
            </p:cNvPr>
            <p:cNvSpPr/>
            <p:nvPr/>
          </p:nvSpPr>
          <p:spPr>
            <a:xfrm>
              <a:off x="983896" y="2090297"/>
              <a:ext cx="197085" cy="192813"/>
            </a:xfrm>
            <a:custGeom>
              <a:avLst/>
              <a:gdLst/>
              <a:ahLst/>
              <a:cxnLst/>
              <a:rect l="l" t="t" r="r" b="b"/>
              <a:pathLst>
                <a:path w="6597" h="6454" extrusionOk="0">
                  <a:moveTo>
                    <a:pt x="2001" y="1"/>
                  </a:moveTo>
                  <a:cubicBezTo>
                    <a:pt x="1417" y="620"/>
                    <a:pt x="750" y="1144"/>
                    <a:pt x="0" y="1548"/>
                  </a:cubicBezTo>
                  <a:cubicBezTo>
                    <a:pt x="727" y="3977"/>
                    <a:pt x="2274" y="5775"/>
                    <a:pt x="5025" y="6311"/>
                  </a:cubicBezTo>
                  <a:cubicBezTo>
                    <a:pt x="5537" y="6406"/>
                    <a:pt x="6073" y="6454"/>
                    <a:pt x="6596" y="6454"/>
                  </a:cubicBezTo>
                  <a:lnTo>
                    <a:pt x="6596" y="6418"/>
                  </a:lnTo>
                  <a:cubicBezTo>
                    <a:pt x="6108" y="6275"/>
                    <a:pt x="4727" y="5561"/>
                    <a:pt x="3858" y="2346"/>
                  </a:cubicBezTo>
                  <a:cubicBezTo>
                    <a:pt x="3155" y="1644"/>
                    <a:pt x="2536" y="858"/>
                    <a:pt x="20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226;p68">
              <a:extLst>
                <a:ext uri="{FF2B5EF4-FFF2-40B4-BE49-F238E27FC236}">
                  <a16:creationId xmlns:a16="http://schemas.microsoft.com/office/drawing/2014/main" id="{7BD0FF03-6008-E143-D7C4-81A12BB23A25}"/>
                </a:ext>
              </a:extLst>
            </p:cNvPr>
            <p:cNvSpPr/>
            <p:nvPr/>
          </p:nvSpPr>
          <p:spPr>
            <a:xfrm>
              <a:off x="1036536" y="1477040"/>
              <a:ext cx="116124" cy="349000"/>
            </a:xfrm>
            <a:custGeom>
              <a:avLst/>
              <a:gdLst/>
              <a:ahLst/>
              <a:cxnLst/>
              <a:rect l="l" t="t" r="r" b="b"/>
              <a:pathLst>
                <a:path w="3887" h="11682" extrusionOk="0">
                  <a:moveTo>
                    <a:pt x="3616" y="0"/>
                  </a:moveTo>
                  <a:cubicBezTo>
                    <a:pt x="3613" y="0"/>
                    <a:pt x="3611" y="1"/>
                    <a:pt x="3608" y="1"/>
                  </a:cubicBezTo>
                  <a:lnTo>
                    <a:pt x="3596" y="1"/>
                  </a:lnTo>
                  <a:cubicBezTo>
                    <a:pt x="2679" y="573"/>
                    <a:pt x="1227" y="3180"/>
                    <a:pt x="0" y="6550"/>
                  </a:cubicBezTo>
                  <a:cubicBezTo>
                    <a:pt x="465" y="7431"/>
                    <a:pt x="703" y="8419"/>
                    <a:pt x="703" y="9419"/>
                  </a:cubicBezTo>
                  <a:cubicBezTo>
                    <a:pt x="703" y="9705"/>
                    <a:pt x="679" y="10003"/>
                    <a:pt x="631" y="10288"/>
                  </a:cubicBezTo>
                  <a:cubicBezTo>
                    <a:pt x="977" y="10717"/>
                    <a:pt x="1274" y="11181"/>
                    <a:pt x="1524" y="11681"/>
                  </a:cubicBezTo>
                  <a:cubicBezTo>
                    <a:pt x="2103" y="4741"/>
                    <a:pt x="3886" y="0"/>
                    <a:pt x="36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227;p68">
              <a:extLst>
                <a:ext uri="{FF2B5EF4-FFF2-40B4-BE49-F238E27FC236}">
                  <a16:creationId xmlns:a16="http://schemas.microsoft.com/office/drawing/2014/main" id="{31866985-5623-07EB-3600-33F1F4B89CE9}"/>
                </a:ext>
              </a:extLst>
            </p:cNvPr>
            <p:cNvSpPr/>
            <p:nvPr/>
          </p:nvSpPr>
          <p:spPr>
            <a:xfrm>
              <a:off x="1044005" y="2039449"/>
              <a:ext cx="50907" cy="103875"/>
            </a:xfrm>
            <a:custGeom>
              <a:avLst/>
              <a:gdLst/>
              <a:ahLst/>
              <a:cxnLst/>
              <a:rect l="l" t="t" r="r" b="b"/>
              <a:pathLst>
                <a:path w="1704" h="3477" extrusionOk="0">
                  <a:moveTo>
                    <a:pt x="1215" y="0"/>
                  </a:moveTo>
                  <a:cubicBezTo>
                    <a:pt x="893" y="619"/>
                    <a:pt x="477" y="1191"/>
                    <a:pt x="0" y="1691"/>
                  </a:cubicBezTo>
                  <a:cubicBezTo>
                    <a:pt x="512" y="2334"/>
                    <a:pt x="1084" y="2929"/>
                    <a:pt x="1703" y="3477"/>
                  </a:cubicBezTo>
                  <a:cubicBezTo>
                    <a:pt x="1453" y="2334"/>
                    <a:pt x="1286" y="1167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228;p68">
              <a:extLst>
                <a:ext uri="{FF2B5EF4-FFF2-40B4-BE49-F238E27FC236}">
                  <a16:creationId xmlns:a16="http://schemas.microsoft.com/office/drawing/2014/main" id="{75DB1DD0-4230-8BCD-E749-C41DF024E8C5}"/>
                </a:ext>
              </a:extLst>
            </p:cNvPr>
            <p:cNvSpPr/>
            <p:nvPr/>
          </p:nvSpPr>
          <p:spPr>
            <a:xfrm>
              <a:off x="1043647" y="1880272"/>
              <a:ext cx="229799" cy="575811"/>
            </a:xfrm>
            <a:custGeom>
              <a:avLst/>
              <a:gdLst/>
              <a:ahLst/>
              <a:cxnLst/>
              <a:rect l="l" t="t" r="r" b="b"/>
              <a:pathLst>
                <a:path w="7692" h="19274" extrusionOk="0">
                  <a:moveTo>
                    <a:pt x="5302" y="1"/>
                  </a:moveTo>
                  <a:cubicBezTo>
                    <a:pt x="5294" y="1"/>
                    <a:pt x="5287" y="26"/>
                    <a:pt x="5287" y="101"/>
                  </a:cubicBezTo>
                  <a:lnTo>
                    <a:pt x="5013" y="5507"/>
                  </a:lnTo>
                  <a:cubicBezTo>
                    <a:pt x="4727" y="5459"/>
                    <a:pt x="4203" y="5269"/>
                    <a:pt x="3287" y="4614"/>
                  </a:cubicBezTo>
                  <a:cubicBezTo>
                    <a:pt x="2787" y="4257"/>
                    <a:pt x="2346" y="3828"/>
                    <a:pt x="1941" y="3364"/>
                  </a:cubicBezTo>
                  <a:lnTo>
                    <a:pt x="1929" y="3447"/>
                  </a:lnTo>
                  <a:cubicBezTo>
                    <a:pt x="3251" y="5352"/>
                    <a:pt x="4454" y="5792"/>
                    <a:pt x="4989" y="5900"/>
                  </a:cubicBezTo>
                  <a:lnTo>
                    <a:pt x="4751" y="10591"/>
                  </a:lnTo>
                  <a:cubicBezTo>
                    <a:pt x="4311" y="10483"/>
                    <a:pt x="3572" y="10162"/>
                    <a:pt x="2358" y="9305"/>
                  </a:cubicBezTo>
                  <a:cubicBezTo>
                    <a:pt x="2132" y="9150"/>
                    <a:pt x="1917" y="8983"/>
                    <a:pt x="1715" y="8805"/>
                  </a:cubicBezTo>
                  <a:cubicBezTo>
                    <a:pt x="1096" y="8257"/>
                    <a:pt x="524" y="7674"/>
                    <a:pt x="12" y="7031"/>
                  </a:cubicBezTo>
                  <a:lnTo>
                    <a:pt x="1" y="7043"/>
                  </a:lnTo>
                  <a:cubicBezTo>
                    <a:pt x="536" y="7888"/>
                    <a:pt x="1155" y="8674"/>
                    <a:pt x="1858" y="9388"/>
                  </a:cubicBezTo>
                  <a:cubicBezTo>
                    <a:pt x="3084" y="10603"/>
                    <a:pt x="4120" y="11007"/>
                    <a:pt x="4715" y="11150"/>
                  </a:cubicBezTo>
                  <a:lnTo>
                    <a:pt x="4596" y="13460"/>
                  </a:lnTo>
                  <a:lnTo>
                    <a:pt x="4596" y="13496"/>
                  </a:lnTo>
                  <a:lnTo>
                    <a:pt x="4596" y="13615"/>
                  </a:lnTo>
                  <a:lnTo>
                    <a:pt x="4311" y="19270"/>
                  </a:lnTo>
                  <a:cubicBezTo>
                    <a:pt x="4361" y="19268"/>
                    <a:pt x="4469" y="19267"/>
                    <a:pt x="4611" y="19267"/>
                  </a:cubicBezTo>
                  <a:cubicBezTo>
                    <a:pt x="4998" y="19267"/>
                    <a:pt x="5634" y="19274"/>
                    <a:pt x="6017" y="19274"/>
                  </a:cubicBezTo>
                  <a:cubicBezTo>
                    <a:pt x="6157" y="19274"/>
                    <a:pt x="6263" y="19273"/>
                    <a:pt x="6311" y="19270"/>
                  </a:cubicBezTo>
                  <a:cubicBezTo>
                    <a:pt x="6299" y="17484"/>
                    <a:pt x="6251" y="15567"/>
                    <a:pt x="6180" y="13662"/>
                  </a:cubicBezTo>
                  <a:cubicBezTo>
                    <a:pt x="6132" y="12150"/>
                    <a:pt x="6073" y="10662"/>
                    <a:pt x="6001" y="9233"/>
                  </a:cubicBezTo>
                  <a:cubicBezTo>
                    <a:pt x="6620" y="9031"/>
                    <a:pt x="7192" y="8709"/>
                    <a:pt x="7692" y="8281"/>
                  </a:cubicBezTo>
                  <a:cubicBezTo>
                    <a:pt x="7644" y="8150"/>
                    <a:pt x="7597" y="8019"/>
                    <a:pt x="7549" y="7888"/>
                  </a:cubicBezTo>
                  <a:cubicBezTo>
                    <a:pt x="6823" y="8388"/>
                    <a:pt x="6311" y="8638"/>
                    <a:pt x="5966" y="8745"/>
                  </a:cubicBezTo>
                  <a:cubicBezTo>
                    <a:pt x="5727" y="3923"/>
                    <a:pt x="5430" y="101"/>
                    <a:pt x="5346" y="101"/>
                  </a:cubicBezTo>
                  <a:cubicBezTo>
                    <a:pt x="5346" y="101"/>
                    <a:pt x="5320" y="1"/>
                    <a:pt x="5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2229;p68">
              <a:extLst>
                <a:ext uri="{FF2B5EF4-FFF2-40B4-BE49-F238E27FC236}">
                  <a16:creationId xmlns:a16="http://schemas.microsoft.com/office/drawing/2014/main" id="{532D9D5F-49DA-3D2D-B905-392506171626}"/>
                </a:ext>
              </a:extLst>
            </p:cNvPr>
            <p:cNvSpPr/>
            <p:nvPr/>
          </p:nvSpPr>
          <p:spPr>
            <a:xfrm>
              <a:off x="1399345" y="2118769"/>
              <a:ext cx="103547" cy="160787"/>
            </a:xfrm>
            <a:custGeom>
              <a:avLst/>
              <a:gdLst/>
              <a:ahLst/>
              <a:cxnLst/>
              <a:rect l="l" t="t" r="r" b="b"/>
              <a:pathLst>
                <a:path w="3466" h="5382" extrusionOk="0">
                  <a:moveTo>
                    <a:pt x="1" y="0"/>
                  </a:moveTo>
                  <a:lnTo>
                    <a:pt x="1" y="0"/>
                  </a:lnTo>
                  <a:cubicBezTo>
                    <a:pt x="894" y="3882"/>
                    <a:pt x="2418" y="5037"/>
                    <a:pt x="3168" y="5370"/>
                  </a:cubicBezTo>
                  <a:lnTo>
                    <a:pt x="3311" y="5382"/>
                  </a:lnTo>
                  <a:lnTo>
                    <a:pt x="3466" y="2250"/>
                  </a:lnTo>
                  <a:cubicBezTo>
                    <a:pt x="2751" y="2084"/>
                    <a:pt x="1477" y="1572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2230;p68">
              <a:extLst>
                <a:ext uri="{FF2B5EF4-FFF2-40B4-BE49-F238E27FC236}">
                  <a16:creationId xmlns:a16="http://schemas.microsoft.com/office/drawing/2014/main" id="{C46F2601-FCA0-AFFD-6B15-8946B62B954F}"/>
                </a:ext>
              </a:extLst>
            </p:cNvPr>
            <p:cNvSpPr/>
            <p:nvPr/>
          </p:nvSpPr>
          <p:spPr>
            <a:xfrm>
              <a:off x="1370695" y="1282759"/>
              <a:ext cx="430618" cy="997138"/>
            </a:xfrm>
            <a:custGeom>
              <a:avLst/>
              <a:gdLst/>
              <a:ahLst/>
              <a:cxnLst/>
              <a:rect l="l" t="t" r="r" b="b"/>
              <a:pathLst>
                <a:path w="14414" h="33377" extrusionOk="0">
                  <a:moveTo>
                    <a:pt x="5289" y="1"/>
                  </a:moveTo>
                  <a:cubicBezTo>
                    <a:pt x="4686" y="1"/>
                    <a:pt x="4085" y="164"/>
                    <a:pt x="3555" y="492"/>
                  </a:cubicBezTo>
                  <a:cubicBezTo>
                    <a:pt x="3055" y="801"/>
                    <a:pt x="2424" y="1587"/>
                    <a:pt x="1734" y="2718"/>
                  </a:cubicBezTo>
                  <a:cubicBezTo>
                    <a:pt x="2162" y="2087"/>
                    <a:pt x="2555" y="1647"/>
                    <a:pt x="2901" y="1432"/>
                  </a:cubicBezTo>
                  <a:cubicBezTo>
                    <a:pt x="2911" y="1426"/>
                    <a:pt x="2921" y="1422"/>
                    <a:pt x="2928" y="1422"/>
                  </a:cubicBezTo>
                  <a:cubicBezTo>
                    <a:pt x="3329" y="1422"/>
                    <a:pt x="0" y="10027"/>
                    <a:pt x="257" y="21518"/>
                  </a:cubicBezTo>
                  <a:cubicBezTo>
                    <a:pt x="269" y="23495"/>
                    <a:pt x="472" y="25459"/>
                    <a:pt x="841" y="27400"/>
                  </a:cubicBezTo>
                  <a:cubicBezTo>
                    <a:pt x="1138" y="27674"/>
                    <a:pt x="1472" y="27936"/>
                    <a:pt x="1805" y="28186"/>
                  </a:cubicBezTo>
                  <a:cubicBezTo>
                    <a:pt x="3151" y="29138"/>
                    <a:pt x="3972" y="29483"/>
                    <a:pt x="4460" y="29602"/>
                  </a:cubicBezTo>
                  <a:lnTo>
                    <a:pt x="4734" y="24399"/>
                  </a:lnTo>
                  <a:cubicBezTo>
                    <a:pt x="4091" y="24280"/>
                    <a:pt x="2567" y="23709"/>
                    <a:pt x="936" y="21089"/>
                  </a:cubicBezTo>
                  <a:lnTo>
                    <a:pt x="936" y="21089"/>
                  </a:lnTo>
                  <a:cubicBezTo>
                    <a:pt x="1484" y="21804"/>
                    <a:pt x="2115" y="22435"/>
                    <a:pt x="2841" y="22983"/>
                  </a:cubicBezTo>
                  <a:cubicBezTo>
                    <a:pt x="3853" y="23697"/>
                    <a:pt x="4436" y="23911"/>
                    <a:pt x="4758" y="23971"/>
                  </a:cubicBezTo>
                  <a:lnTo>
                    <a:pt x="5067" y="17958"/>
                  </a:lnTo>
                  <a:cubicBezTo>
                    <a:pt x="5067" y="17875"/>
                    <a:pt x="5074" y="17847"/>
                    <a:pt x="5083" y="17847"/>
                  </a:cubicBezTo>
                  <a:cubicBezTo>
                    <a:pt x="5101" y="17847"/>
                    <a:pt x="5127" y="17958"/>
                    <a:pt x="5127" y="17958"/>
                  </a:cubicBezTo>
                  <a:cubicBezTo>
                    <a:pt x="5222" y="17958"/>
                    <a:pt x="5544" y="22209"/>
                    <a:pt x="5818" y="27566"/>
                  </a:cubicBezTo>
                  <a:cubicBezTo>
                    <a:pt x="6246" y="27424"/>
                    <a:pt x="6901" y="27102"/>
                    <a:pt x="7889" y="26412"/>
                  </a:cubicBezTo>
                  <a:cubicBezTo>
                    <a:pt x="9211" y="25471"/>
                    <a:pt x="10235" y="24066"/>
                    <a:pt x="10235" y="24066"/>
                  </a:cubicBezTo>
                  <a:lnTo>
                    <a:pt x="10235" y="24066"/>
                  </a:lnTo>
                  <a:cubicBezTo>
                    <a:pt x="8449" y="26947"/>
                    <a:pt x="6758" y="27828"/>
                    <a:pt x="5841" y="28102"/>
                  </a:cubicBezTo>
                  <a:cubicBezTo>
                    <a:pt x="5925" y="29793"/>
                    <a:pt x="6008" y="31579"/>
                    <a:pt x="6068" y="33377"/>
                  </a:cubicBezTo>
                  <a:cubicBezTo>
                    <a:pt x="7687" y="33270"/>
                    <a:pt x="9020" y="32865"/>
                    <a:pt x="10104" y="32210"/>
                  </a:cubicBezTo>
                  <a:cubicBezTo>
                    <a:pt x="11211" y="31519"/>
                    <a:pt x="12116" y="30555"/>
                    <a:pt x="12735" y="29412"/>
                  </a:cubicBezTo>
                  <a:cubicBezTo>
                    <a:pt x="12771" y="29329"/>
                    <a:pt x="12807" y="29257"/>
                    <a:pt x="12854" y="29186"/>
                  </a:cubicBezTo>
                  <a:cubicBezTo>
                    <a:pt x="13449" y="27959"/>
                    <a:pt x="13842" y="26638"/>
                    <a:pt x="14009" y="25280"/>
                  </a:cubicBezTo>
                  <a:cubicBezTo>
                    <a:pt x="14021" y="25209"/>
                    <a:pt x="14033" y="25126"/>
                    <a:pt x="14033" y="25054"/>
                  </a:cubicBezTo>
                  <a:cubicBezTo>
                    <a:pt x="14414" y="22125"/>
                    <a:pt x="14092" y="18732"/>
                    <a:pt x="13402" y="15410"/>
                  </a:cubicBezTo>
                  <a:cubicBezTo>
                    <a:pt x="13188" y="14422"/>
                    <a:pt x="12949" y="13434"/>
                    <a:pt x="12687" y="12481"/>
                  </a:cubicBezTo>
                  <a:cubicBezTo>
                    <a:pt x="11044" y="6528"/>
                    <a:pt x="8485" y="1408"/>
                    <a:pt x="7032" y="492"/>
                  </a:cubicBezTo>
                  <a:cubicBezTo>
                    <a:pt x="6496" y="164"/>
                    <a:pt x="5892" y="1"/>
                    <a:pt x="5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2231;p68">
              <a:extLst>
                <a:ext uri="{FF2B5EF4-FFF2-40B4-BE49-F238E27FC236}">
                  <a16:creationId xmlns:a16="http://schemas.microsoft.com/office/drawing/2014/main" id="{A6981B01-2969-E7E1-1660-7F427316D69A}"/>
                </a:ext>
              </a:extLst>
            </p:cNvPr>
            <p:cNvSpPr/>
            <p:nvPr/>
          </p:nvSpPr>
          <p:spPr>
            <a:xfrm>
              <a:off x="1220092" y="1325571"/>
              <a:ext cx="277808" cy="957882"/>
            </a:xfrm>
            <a:custGeom>
              <a:avLst/>
              <a:gdLst/>
              <a:ahLst/>
              <a:cxnLst/>
              <a:rect l="l" t="t" r="r" b="b"/>
              <a:pathLst>
                <a:path w="9299" h="32063" extrusionOk="0">
                  <a:moveTo>
                    <a:pt x="7959" y="1"/>
                  </a:moveTo>
                  <a:cubicBezTo>
                    <a:pt x="7951" y="1"/>
                    <a:pt x="7941" y="4"/>
                    <a:pt x="7930" y="11"/>
                  </a:cubicBezTo>
                  <a:cubicBezTo>
                    <a:pt x="7596" y="226"/>
                    <a:pt x="7191" y="666"/>
                    <a:pt x="6763" y="1297"/>
                  </a:cubicBezTo>
                  <a:cubicBezTo>
                    <a:pt x="5787" y="2714"/>
                    <a:pt x="4644" y="5071"/>
                    <a:pt x="3643" y="7869"/>
                  </a:cubicBezTo>
                  <a:cubicBezTo>
                    <a:pt x="1536" y="13656"/>
                    <a:pt x="0" y="21323"/>
                    <a:pt x="1655" y="26455"/>
                  </a:cubicBezTo>
                  <a:cubicBezTo>
                    <a:pt x="1691" y="26586"/>
                    <a:pt x="1738" y="26717"/>
                    <a:pt x="1786" y="26848"/>
                  </a:cubicBezTo>
                  <a:cubicBezTo>
                    <a:pt x="2358" y="28443"/>
                    <a:pt x="3274" y="29765"/>
                    <a:pt x="4596" y="30682"/>
                  </a:cubicBezTo>
                  <a:cubicBezTo>
                    <a:pt x="5798" y="31515"/>
                    <a:pt x="7346" y="32003"/>
                    <a:pt x="9299" y="32063"/>
                  </a:cubicBezTo>
                  <a:lnTo>
                    <a:pt x="9299" y="31979"/>
                  </a:lnTo>
                  <a:cubicBezTo>
                    <a:pt x="9263" y="31956"/>
                    <a:pt x="9216" y="31944"/>
                    <a:pt x="9168" y="31920"/>
                  </a:cubicBezTo>
                  <a:cubicBezTo>
                    <a:pt x="8418" y="31587"/>
                    <a:pt x="6894" y="30432"/>
                    <a:pt x="6001" y="26550"/>
                  </a:cubicBezTo>
                  <a:cubicBezTo>
                    <a:pt x="5275" y="25764"/>
                    <a:pt x="4632" y="24907"/>
                    <a:pt x="4072" y="24002"/>
                  </a:cubicBezTo>
                  <a:lnTo>
                    <a:pt x="4072" y="24002"/>
                  </a:lnTo>
                  <a:cubicBezTo>
                    <a:pt x="4608" y="24705"/>
                    <a:pt x="5215" y="25371"/>
                    <a:pt x="5870" y="25967"/>
                  </a:cubicBezTo>
                  <a:cubicBezTo>
                    <a:pt x="5501" y="24038"/>
                    <a:pt x="5310" y="22062"/>
                    <a:pt x="5286" y="20097"/>
                  </a:cubicBezTo>
                  <a:cubicBezTo>
                    <a:pt x="5030" y="8613"/>
                    <a:pt x="8365" y="1"/>
                    <a:pt x="79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2232;p68">
              <a:extLst>
                <a:ext uri="{FF2B5EF4-FFF2-40B4-BE49-F238E27FC236}">
                  <a16:creationId xmlns:a16="http://schemas.microsoft.com/office/drawing/2014/main" id="{482588DC-2D1E-FBF0-F03D-22AE1BED95C3}"/>
                </a:ext>
              </a:extLst>
            </p:cNvPr>
            <p:cNvSpPr/>
            <p:nvPr/>
          </p:nvSpPr>
          <p:spPr>
            <a:xfrm>
              <a:off x="1341745" y="1815949"/>
              <a:ext cx="334719" cy="639773"/>
            </a:xfrm>
            <a:custGeom>
              <a:avLst/>
              <a:gdLst/>
              <a:ahLst/>
              <a:cxnLst/>
              <a:rect l="l" t="t" r="r" b="b"/>
              <a:pathLst>
                <a:path w="11204" h="21415" extrusionOk="0">
                  <a:moveTo>
                    <a:pt x="6040" y="0"/>
                  </a:moveTo>
                  <a:cubicBezTo>
                    <a:pt x="6031" y="0"/>
                    <a:pt x="6025" y="28"/>
                    <a:pt x="6025" y="111"/>
                  </a:cubicBezTo>
                  <a:lnTo>
                    <a:pt x="5715" y="6136"/>
                  </a:lnTo>
                  <a:cubicBezTo>
                    <a:pt x="5394" y="6076"/>
                    <a:pt x="4822" y="5850"/>
                    <a:pt x="3798" y="5136"/>
                  </a:cubicBezTo>
                  <a:cubicBezTo>
                    <a:pt x="3084" y="4600"/>
                    <a:pt x="2441" y="3957"/>
                    <a:pt x="1905" y="3242"/>
                  </a:cubicBezTo>
                  <a:lnTo>
                    <a:pt x="1905" y="3242"/>
                  </a:lnTo>
                  <a:cubicBezTo>
                    <a:pt x="3524" y="5862"/>
                    <a:pt x="5048" y="6433"/>
                    <a:pt x="5691" y="6564"/>
                  </a:cubicBezTo>
                  <a:lnTo>
                    <a:pt x="5429" y="11767"/>
                  </a:lnTo>
                  <a:cubicBezTo>
                    <a:pt x="4941" y="11648"/>
                    <a:pt x="4120" y="11291"/>
                    <a:pt x="2774" y="10339"/>
                  </a:cubicBezTo>
                  <a:cubicBezTo>
                    <a:pt x="2429" y="10100"/>
                    <a:pt x="2107" y="9839"/>
                    <a:pt x="1798" y="9553"/>
                  </a:cubicBezTo>
                  <a:cubicBezTo>
                    <a:pt x="1143" y="8957"/>
                    <a:pt x="536" y="8291"/>
                    <a:pt x="0" y="7588"/>
                  </a:cubicBezTo>
                  <a:lnTo>
                    <a:pt x="0" y="7588"/>
                  </a:lnTo>
                  <a:cubicBezTo>
                    <a:pt x="560" y="8493"/>
                    <a:pt x="1203" y="9350"/>
                    <a:pt x="1929" y="10136"/>
                  </a:cubicBezTo>
                  <a:cubicBezTo>
                    <a:pt x="3417" y="11708"/>
                    <a:pt x="4679" y="12220"/>
                    <a:pt x="5394" y="12386"/>
                  </a:cubicBezTo>
                  <a:lnTo>
                    <a:pt x="5239" y="15518"/>
                  </a:lnTo>
                  <a:lnTo>
                    <a:pt x="5239" y="15565"/>
                  </a:lnTo>
                  <a:lnTo>
                    <a:pt x="5239" y="15637"/>
                  </a:lnTo>
                  <a:lnTo>
                    <a:pt x="4941" y="21411"/>
                  </a:lnTo>
                  <a:cubicBezTo>
                    <a:pt x="4994" y="21409"/>
                    <a:pt x="5112" y="21408"/>
                    <a:pt x="5268" y="21408"/>
                  </a:cubicBezTo>
                  <a:cubicBezTo>
                    <a:pt x="5695" y="21408"/>
                    <a:pt x="6404" y="21415"/>
                    <a:pt x="6834" y="21415"/>
                  </a:cubicBezTo>
                  <a:cubicBezTo>
                    <a:pt x="6992" y="21415"/>
                    <a:pt x="7112" y="21414"/>
                    <a:pt x="7168" y="21411"/>
                  </a:cubicBezTo>
                  <a:cubicBezTo>
                    <a:pt x="7156" y="19542"/>
                    <a:pt x="7108" y="17530"/>
                    <a:pt x="7037" y="15530"/>
                  </a:cubicBezTo>
                  <a:cubicBezTo>
                    <a:pt x="6977" y="13744"/>
                    <a:pt x="6906" y="11946"/>
                    <a:pt x="6822" y="10255"/>
                  </a:cubicBezTo>
                  <a:cubicBezTo>
                    <a:pt x="7715" y="9993"/>
                    <a:pt x="9406" y="9112"/>
                    <a:pt x="11204" y="6231"/>
                  </a:cubicBezTo>
                  <a:lnTo>
                    <a:pt x="11204" y="6231"/>
                  </a:lnTo>
                  <a:cubicBezTo>
                    <a:pt x="11204" y="6231"/>
                    <a:pt x="10168" y="7636"/>
                    <a:pt x="8846" y="8565"/>
                  </a:cubicBezTo>
                  <a:cubicBezTo>
                    <a:pt x="7870" y="9267"/>
                    <a:pt x="7215" y="9588"/>
                    <a:pt x="6787" y="9719"/>
                  </a:cubicBezTo>
                  <a:cubicBezTo>
                    <a:pt x="6513" y="4362"/>
                    <a:pt x="6191" y="111"/>
                    <a:pt x="6084" y="111"/>
                  </a:cubicBezTo>
                  <a:cubicBezTo>
                    <a:pt x="6084" y="111"/>
                    <a:pt x="6058" y="0"/>
                    <a:pt x="6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2233;p68">
              <a:extLst>
                <a:ext uri="{FF2B5EF4-FFF2-40B4-BE49-F238E27FC236}">
                  <a16:creationId xmlns:a16="http://schemas.microsoft.com/office/drawing/2014/main" id="{198F0797-A940-33BB-C974-DAD0C306AEC1}"/>
                </a:ext>
              </a:extLst>
            </p:cNvPr>
            <p:cNvSpPr/>
            <p:nvPr/>
          </p:nvSpPr>
          <p:spPr>
            <a:xfrm>
              <a:off x="624283" y="1573449"/>
              <a:ext cx="492669" cy="590868"/>
            </a:xfrm>
            <a:custGeom>
              <a:avLst/>
              <a:gdLst/>
              <a:ahLst/>
              <a:cxnLst/>
              <a:rect l="l" t="t" r="r" b="b"/>
              <a:pathLst>
                <a:path w="16491" h="19778" extrusionOk="0">
                  <a:moveTo>
                    <a:pt x="8346" y="1"/>
                  </a:moveTo>
                  <a:cubicBezTo>
                    <a:pt x="4584" y="1"/>
                    <a:pt x="1703" y="3347"/>
                    <a:pt x="2250" y="7061"/>
                  </a:cubicBezTo>
                  <a:cubicBezTo>
                    <a:pt x="369" y="9407"/>
                    <a:pt x="0" y="12622"/>
                    <a:pt x="1298" y="15336"/>
                  </a:cubicBezTo>
                  <a:cubicBezTo>
                    <a:pt x="2596" y="18051"/>
                    <a:pt x="5334" y="19777"/>
                    <a:pt x="8346" y="19777"/>
                  </a:cubicBezTo>
                  <a:lnTo>
                    <a:pt x="8454" y="19777"/>
                  </a:lnTo>
                  <a:lnTo>
                    <a:pt x="8525" y="15408"/>
                  </a:lnTo>
                  <a:cubicBezTo>
                    <a:pt x="8061" y="15372"/>
                    <a:pt x="6215" y="15015"/>
                    <a:pt x="4227" y="11764"/>
                  </a:cubicBezTo>
                  <a:lnTo>
                    <a:pt x="4227" y="11764"/>
                  </a:lnTo>
                  <a:cubicBezTo>
                    <a:pt x="4810" y="12538"/>
                    <a:pt x="5489" y="13229"/>
                    <a:pt x="6263" y="13824"/>
                  </a:cubicBezTo>
                  <a:cubicBezTo>
                    <a:pt x="7588" y="14772"/>
                    <a:pt x="8222" y="14920"/>
                    <a:pt x="8492" y="14920"/>
                  </a:cubicBezTo>
                  <a:cubicBezTo>
                    <a:pt x="8504" y="14920"/>
                    <a:pt x="8515" y="14920"/>
                    <a:pt x="8525" y="14919"/>
                  </a:cubicBezTo>
                  <a:lnTo>
                    <a:pt x="8585" y="11014"/>
                  </a:lnTo>
                  <a:cubicBezTo>
                    <a:pt x="8287" y="11002"/>
                    <a:pt x="7013" y="10776"/>
                    <a:pt x="5632" y="8514"/>
                  </a:cubicBezTo>
                  <a:lnTo>
                    <a:pt x="5632" y="8514"/>
                  </a:lnTo>
                  <a:cubicBezTo>
                    <a:pt x="6025" y="9050"/>
                    <a:pt x="6489" y="9526"/>
                    <a:pt x="7025" y="9931"/>
                  </a:cubicBezTo>
                  <a:cubicBezTo>
                    <a:pt x="7937" y="10587"/>
                    <a:pt x="8371" y="10682"/>
                    <a:pt x="8550" y="10682"/>
                  </a:cubicBezTo>
                  <a:cubicBezTo>
                    <a:pt x="8563" y="10682"/>
                    <a:pt x="8574" y="10682"/>
                    <a:pt x="8585" y="10681"/>
                  </a:cubicBezTo>
                  <a:lnTo>
                    <a:pt x="8656" y="6180"/>
                  </a:lnTo>
                  <a:cubicBezTo>
                    <a:pt x="8656" y="6117"/>
                    <a:pt x="8661" y="6096"/>
                    <a:pt x="8668" y="6096"/>
                  </a:cubicBezTo>
                  <a:cubicBezTo>
                    <a:pt x="8682" y="6096"/>
                    <a:pt x="8704" y="6180"/>
                    <a:pt x="8704" y="6180"/>
                  </a:cubicBezTo>
                  <a:cubicBezTo>
                    <a:pt x="8775" y="6180"/>
                    <a:pt x="8835" y="9395"/>
                    <a:pt x="8894" y="13431"/>
                  </a:cubicBezTo>
                  <a:cubicBezTo>
                    <a:pt x="9144" y="13407"/>
                    <a:pt x="9692" y="13241"/>
                    <a:pt x="10728" y="12491"/>
                  </a:cubicBezTo>
                  <a:cubicBezTo>
                    <a:pt x="11382" y="11990"/>
                    <a:pt x="11966" y="11395"/>
                    <a:pt x="12454" y="10740"/>
                  </a:cubicBezTo>
                  <a:lnTo>
                    <a:pt x="12454" y="10740"/>
                  </a:lnTo>
                  <a:cubicBezTo>
                    <a:pt x="10871" y="13324"/>
                    <a:pt x="9394" y="13753"/>
                    <a:pt x="8894" y="13824"/>
                  </a:cubicBezTo>
                  <a:cubicBezTo>
                    <a:pt x="8918" y="15717"/>
                    <a:pt x="8942" y="17777"/>
                    <a:pt x="8966" y="19741"/>
                  </a:cubicBezTo>
                  <a:cubicBezTo>
                    <a:pt x="10894" y="19587"/>
                    <a:pt x="12716" y="18718"/>
                    <a:pt x="14038" y="17301"/>
                  </a:cubicBezTo>
                  <a:lnTo>
                    <a:pt x="14049" y="17289"/>
                  </a:lnTo>
                  <a:cubicBezTo>
                    <a:pt x="14990" y="16289"/>
                    <a:pt x="15645" y="15050"/>
                    <a:pt x="15954" y="13717"/>
                  </a:cubicBezTo>
                  <a:lnTo>
                    <a:pt x="15978" y="13645"/>
                  </a:lnTo>
                  <a:cubicBezTo>
                    <a:pt x="16490" y="11324"/>
                    <a:pt x="15919" y="8907"/>
                    <a:pt x="14430" y="7061"/>
                  </a:cubicBezTo>
                  <a:cubicBezTo>
                    <a:pt x="14990" y="3347"/>
                    <a:pt x="12109" y="1"/>
                    <a:pt x="83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2234;p68">
              <a:extLst>
                <a:ext uri="{FF2B5EF4-FFF2-40B4-BE49-F238E27FC236}">
                  <a16:creationId xmlns:a16="http://schemas.microsoft.com/office/drawing/2014/main" id="{56BF37C9-4BC6-7FB5-4369-8436FFC3F823}"/>
                </a:ext>
              </a:extLst>
            </p:cNvPr>
            <p:cNvSpPr/>
            <p:nvPr/>
          </p:nvSpPr>
          <p:spPr>
            <a:xfrm>
              <a:off x="750538" y="1755182"/>
              <a:ext cx="245841" cy="700449"/>
            </a:xfrm>
            <a:custGeom>
              <a:avLst/>
              <a:gdLst/>
              <a:ahLst/>
              <a:cxnLst/>
              <a:rect l="l" t="t" r="r" b="b"/>
              <a:pathLst>
                <a:path w="8229" h="23446" extrusionOk="0">
                  <a:moveTo>
                    <a:pt x="4442" y="1"/>
                  </a:moveTo>
                  <a:cubicBezTo>
                    <a:pt x="4435" y="1"/>
                    <a:pt x="4430" y="22"/>
                    <a:pt x="4430" y="85"/>
                  </a:cubicBezTo>
                  <a:lnTo>
                    <a:pt x="4359" y="4586"/>
                  </a:lnTo>
                  <a:cubicBezTo>
                    <a:pt x="4343" y="4588"/>
                    <a:pt x="4325" y="4590"/>
                    <a:pt x="4305" y="4590"/>
                  </a:cubicBezTo>
                  <a:cubicBezTo>
                    <a:pt x="4112" y="4590"/>
                    <a:pt x="3669" y="4469"/>
                    <a:pt x="2799" y="3836"/>
                  </a:cubicBezTo>
                  <a:cubicBezTo>
                    <a:pt x="2263" y="3431"/>
                    <a:pt x="1799" y="2955"/>
                    <a:pt x="1406" y="2431"/>
                  </a:cubicBezTo>
                  <a:lnTo>
                    <a:pt x="1406" y="2431"/>
                  </a:lnTo>
                  <a:cubicBezTo>
                    <a:pt x="2787" y="4693"/>
                    <a:pt x="4061" y="4907"/>
                    <a:pt x="4359" y="4919"/>
                  </a:cubicBezTo>
                  <a:lnTo>
                    <a:pt x="4299" y="8825"/>
                  </a:lnTo>
                  <a:cubicBezTo>
                    <a:pt x="4289" y="8825"/>
                    <a:pt x="4278" y="8825"/>
                    <a:pt x="4266" y="8825"/>
                  </a:cubicBezTo>
                  <a:cubicBezTo>
                    <a:pt x="3995" y="8825"/>
                    <a:pt x="3350" y="8677"/>
                    <a:pt x="2037" y="7729"/>
                  </a:cubicBezTo>
                  <a:cubicBezTo>
                    <a:pt x="1263" y="7134"/>
                    <a:pt x="584" y="6443"/>
                    <a:pt x="1" y="5669"/>
                  </a:cubicBezTo>
                  <a:lnTo>
                    <a:pt x="1" y="5669"/>
                  </a:lnTo>
                  <a:cubicBezTo>
                    <a:pt x="1989" y="8920"/>
                    <a:pt x="3835" y="9277"/>
                    <a:pt x="4299" y="9313"/>
                  </a:cubicBezTo>
                  <a:lnTo>
                    <a:pt x="4228" y="13682"/>
                  </a:lnTo>
                  <a:lnTo>
                    <a:pt x="4097" y="23112"/>
                  </a:lnTo>
                  <a:cubicBezTo>
                    <a:pt x="4097" y="23302"/>
                    <a:pt x="4239" y="23445"/>
                    <a:pt x="4430" y="23445"/>
                  </a:cubicBezTo>
                  <a:lnTo>
                    <a:pt x="4478" y="23445"/>
                  </a:lnTo>
                  <a:cubicBezTo>
                    <a:pt x="4656" y="23445"/>
                    <a:pt x="4811" y="23302"/>
                    <a:pt x="4811" y="23112"/>
                  </a:cubicBezTo>
                  <a:cubicBezTo>
                    <a:pt x="4811" y="23112"/>
                    <a:pt x="4787" y="18647"/>
                    <a:pt x="4740" y="13658"/>
                  </a:cubicBezTo>
                  <a:cubicBezTo>
                    <a:pt x="4716" y="11694"/>
                    <a:pt x="4692" y="9646"/>
                    <a:pt x="4668" y="7741"/>
                  </a:cubicBezTo>
                  <a:cubicBezTo>
                    <a:pt x="5168" y="7670"/>
                    <a:pt x="6645" y="7253"/>
                    <a:pt x="8228" y="4657"/>
                  </a:cubicBezTo>
                  <a:lnTo>
                    <a:pt x="8228" y="4657"/>
                  </a:lnTo>
                  <a:cubicBezTo>
                    <a:pt x="7740" y="5312"/>
                    <a:pt x="7156" y="5896"/>
                    <a:pt x="6502" y="6396"/>
                  </a:cubicBezTo>
                  <a:cubicBezTo>
                    <a:pt x="5466" y="7146"/>
                    <a:pt x="4918" y="7312"/>
                    <a:pt x="4656" y="7336"/>
                  </a:cubicBezTo>
                  <a:cubicBezTo>
                    <a:pt x="4609" y="3300"/>
                    <a:pt x="4537" y="85"/>
                    <a:pt x="4478" y="85"/>
                  </a:cubicBezTo>
                  <a:cubicBezTo>
                    <a:pt x="4478" y="85"/>
                    <a:pt x="4456" y="1"/>
                    <a:pt x="44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38418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uild="p"/>
      <p:bldP spid="30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2" name="Google Shape;1362;p66"/>
          <p:cNvSpPr txBox="1">
            <a:spLocks noGrp="1"/>
          </p:cNvSpPr>
          <p:nvPr>
            <p:ph type="ctrTitle"/>
          </p:nvPr>
        </p:nvSpPr>
        <p:spPr>
          <a:xfrm>
            <a:off x="2560117" y="2050376"/>
            <a:ext cx="4020000" cy="75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 dirty="0"/>
              <a:t>Thanks!</a:t>
            </a:r>
            <a:endParaRPr sz="8000" dirty="0"/>
          </a:p>
        </p:txBody>
      </p:sp>
      <p:sp>
        <p:nvSpPr>
          <p:cNvPr id="1364" name="Google Shape;1364;p66"/>
          <p:cNvSpPr txBox="1"/>
          <p:nvPr/>
        </p:nvSpPr>
        <p:spPr>
          <a:xfrm>
            <a:off x="1739052" y="3630405"/>
            <a:ext cx="5498655" cy="93384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365" name="Google Shape;1365;p66"/>
          <p:cNvGrpSpPr/>
          <p:nvPr/>
        </p:nvGrpSpPr>
        <p:grpSpPr>
          <a:xfrm rot="626041">
            <a:off x="162994" y="1542194"/>
            <a:ext cx="2059340" cy="2059277"/>
            <a:chOff x="2174690" y="1189078"/>
            <a:chExt cx="3437350" cy="3437350"/>
          </a:xfrm>
        </p:grpSpPr>
        <p:grpSp>
          <p:nvGrpSpPr>
            <p:cNvPr id="1366" name="Google Shape;1366;p66"/>
            <p:cNvGrpSpPr/>
            <p:nvPr/>
          </p:nvGrpSpPr>
          <p:grpSpPr>
            <a:xfrm>
              <a:off x="2174690" y="1189078"/>
              <a:ext cx="3437350" cy="3437350"/>
              <a:chOff x="2174690" y="1189078"/>
              <a:chExt cx="3437350" cy="3437350"/>
            </a:xfrm>
          </p:grpSpPr>
          <p:sp>
            <p:nvSpPr>
              <p:cNvPr id="1367" name="Google Shape;1367;p66"/>
              <p:cNvSpPr/>
              <p:nvPr/>
            </p:nvSpPr>
            <p:spPr>
              <a:xfrm>
                <a:off x="2615725" y="1719300"/>
                <a:ext cx="389425" cy="342325"/>
              </a:xfrm>
              <a:custGeom>
                <a:avLst/>
                <a:gdLst/>
                <a:ahLst/>
                <a:cxnLst/>
                <a:rect l="l" t="t" r="r" b="b"/>
                <a:pathLst>
                  <a:path w="15577" h="13693" extrusionOk="0">
                    <a:moveTo>
                      <a:pt x="8545" y="1"/>
                    </a:moveTo>
                    <a:cubicBezTo>
                      <a:pt x="5399" y="2786"/>
                      <a:pt x="2545" y="5863"/>
                      <a:pt x="0" y="9199"/>
                    </a:cubicBezTo>
                    <a:cubicBezTo>
                      <a:pt x="241" y="9096"/>
                      <a:pt x="464" y="8958"/>
                      <a:pt x="688" y="8821"/>
                    </a:cubicBezTo>
                    <a:cubicBezTo>
                      <a:pt x="1599" y="8219"/>
                      <a:pt x="2545" y="7583"/>
                      <a:pt x="3301" y="6792"/>
                    </a:cubicBezTo>
                    <a:cubicBezTo>
                      <a:pt x="4044" y="6011"/>
                      <a:pt x="5161" y="5552"/>
                      <a:pt x="6224" y="5552"/>
                    </a:cubicBezTo>
                    <a:cubicBezTo>
                      <a:pt x="7079" y="5552"/>
                      <a:pt x="7899" y="5850"/>
                      <a:pt x="8459" y="6517"/>
                    </a:cubicBezTo>
                    <a:cubicBezTo>
                      <a:pt x="9972" y="8356"/>
                      <a:pt x="8717" y="11658"/>
                      <a:pt x="10557" y="13188"/>
                    </a:cubicBezTo>
                    <a:cubicBezTo>
                      <a:pt x="10981" y="13537"/>
                      <a:pt x="11502" y="13693"/>
                      <a:pt x="12038" y="13693"/>
                    </a:cubicBezTo>
                    <a:cubicBezTo>
                      <a:pt x="13087" y="13693"/>
                      <a:pt x="14194" y="13095"/>
                      <a:pt x="14752" y="12173"/>
                    </a:cubicBezTo>
                    <a:cubicBezTo>
                      <a:pt x="15577" y="10763"/>
                      <a:pt x="15336" y="8941"/>
                      <a:pt x="14614" y="7480"/>
                    </a:cubicBezTo>
                    <a:cubicBezTo>
                      <a:pt x="13875" y="6018"/>
                      <a:pt x="12689" y="4849"/>
                      <a:pt x="11605" y="3646"/>
                    </a:cubicBezTo>
                    <a:cubicBezTo>
                      <a:pt x="10522" y="2494"/>
                      <a:pt x="9491" y="1273"/>
                      <a:pt x="85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68" name="Google Shape;1368;p66"/>
              <p:cNvGrpSpPr/>
              <p:nvPr/>
            </p:nvGrpSpPr>
            <p:grpSpPr>
              <a:xfrm>
                <a:off x="2174690" y="1189078"/>
                <a:ext cx="3437350" cy="3437350"/>
                <a:chOff x="2174690" y="1189078"/>
                <a:chExt cx="3437350" cy="3437350"/>
              </a:xfrm>
            </p:grpSpPr>
            <p:sp>
              <p:nvSpPr>
                <p:cNvPr id="1369" name="Google Shape;1369;p66"/>
                <p:cNvSpPr/>
                <p:nvPr/>
              </p:nvSpPr>
              <p:spPr>
                <a:xfrm>
                  <a:off x="2174690" y="1189078"/>
                  <a:ext cx="3437350" cy="343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94" h="137494" extrusionOk="0">
                      <a:moveTo>
                        <a:pt x="67652" y="5399"/>
                      </a:moveTo>
                      <a:cubicBezTo>
                        <a:pt x="67670" y="5399"/>
                        <a:pt x="67689" y="5399"/>
                        <a:pt x="67707" y="5399"/>
                      </a:cubicBezTo>
                      <a:cubicBezTo>
                        <a:pt x="93393" y="5399"/>
                        <a:pt x="115504" y="20684"/>
                        <a:pt x="125441" y="42657"/>
                      </a:cubicBezTo>
                      <a:cubicBezTo>
                        <a:pt x="132611" y="58577"/>
                        <a:pt x="132920" y="76751"/>
                        <a:pt x="126284" y="92912"/>
                      </a:cubicBezTo>
                      <a:cubicBezTo>
                        <a:pt x="116776" y="115899"/>
                        <a:pt x="94133" y="132095"/>
                        <a:pt x="67707" y="132095"/>
                      </a:cubicBezTo>
                      <a:cubicBezTo>
                        <a:pt x="67696" y="132095"/>
                        <a:pt x="67686" y="132095"/>
                        <a:pt x="67675" y="132095"/>
                      </a:cubicBezTo>
                      <a:cubicBezTo>
                        <a:pt x="32702" y="132095"/>
                        <a:pt x="4333" y="103733"/>
                        <a:pt x="4368" y="68756"/>
                      </a:cubicBezTo>
                      <a:cubicBezTo>
                        <a:pt x="4368" y="67174"/>
                        <a:pt x="4419" y="65609"/>
                        <a:pt x="4540" y="64045"/>
                      </a:cubicBezTo>
                      <a:cubicBezTo>
                        <a:pt x="5434" y="51872"/>
                        <a:pt x="9835" y="40215"/>
                        <a:pt x="17211" y="30501"/>
                      </a:cubicBezTo>
                      <a:cubicBezTo>
                        <a:pt x="29166" y="14698"/>
                        <a:pt x="47832" y="5399"/>
                        <a:pt x="67652" y="5399"/>
                      </a:cubicBezTo>
                      <a:close/>
                      <a:moveTo>
                        <a:pt x="68756" y="0"/>
                      </a:moveTo>
                      <a:cubicBezTo>
                        <a:pt x="30776" y="0"/>
                        <a:pt x="1" y="30776"/>
                        <a:pt x="1" y="68756"/>
                      </a:cubicBezTo>
                      <a:cubicBezTo>
                        <a:pt x="1" y="106718"/>
                        <a:pt x="30776" y="137494"/>
                        <a:pt x="68756" y="137494"/>
                      </a:cubicBezTo>
                      <a:cubicBezTo>
                        <a:pt x="106718" y="137494"/>
                        <a:pt x="137494" y="106718"/>
                        <a:pt x="137494" y="68756"/>
                      </a:cubicBezTo>
                      <a:cubicBezTo>
                        <a:pt x="137494" y="30776"/>
                        <a:pt x="106718" y="0"/>
                        <a:pt x="68756" y="0"/>
                      </a:cubicBezTo>
                      <a:close/>
                    </a:path>
                  </a:pathLst>
                </a:custGeom>
                <a:solidFill>
                  <a:srgbClr val="FFFCFF"/>
                </a:solidFill>
                <a:ln>
                  <a:noFill/>
                </a:ln>
                <a:effectLst>
                  <a:outerShdw blurRad="57150" dist="19050" dir="5400000" algn="bl" rotWithShape="0">
                    <a:srgbClr val="000000">
                      <a:alpha val="50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0" name="Google Shape;1370;p66"/>
                <p:cNvSpPr/>
                <p:nvPr/>
              </p:nvSpPr>
              <p:spPr>
                <a:xfrm>
                  <a:off x="2293775" y="1322150"/>
                  <a:ext cx="3048350" cy="316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934" h="126680" extrusionOk="0">
                      <a:moveTo>
                        <a:pt x="62067" y="45184"/>
                      </a:moveTo>
                      <a:cubicBezTo>
                        <a:pt x="62051" y="45318"/>
                        <a:pt x="62017" y="45453"/>
                        <a:pt x="61984" y="45604"/>
                      </a:cubicBezTo>
                      <a:lnTo>
                        <a:pt x="61984" y="45604"/>
                      </a:lnTo>
                      <a:cubicBezTo>
                        <a:pt x="61918" y="45636"/>
                        <a:pt x="61839" y="45668"/>
                        <a:pt x="61775" y="45699"/>
                      </a:cubicBezTo>
                      <a:lnTo>
                        <a:pt x="62067" y="45184"/>
                      </a:lnTo>
                      <a:close/>
                      <a:moveTo>
                        <a:pt x="63201" y="44906"/>
                      </a:moveTo>
                      <a:cubicBezTo>
                        <a:pt x="63396" y="44906"/>
                        <a:pt x="63576" y="44978"/>
                        <a:pt x="63666" y="45149"/>
                      </a:cubicBezTo>
                      <a:cubicBezTo>
                        <a:pt x="63718" y="45287"/>
                        <a:pt x="63735" y="45442"/>
                        <a:pt x="63718" y="45596"/>
                      </a:cubicBezTo>
                      <a:cubicBezTo>
                        <a:pt x="63752" y="46061"/>
                        <a:pt x="63941" y="46490"/>
                        <a:pt x="64285" y="46817"/>
                      </a:cubicBezTo>
                      <a:cubicBezTo>
                        <a:pt x="64440" y="46955"/>
                        <a:pt x="64612" y="47092"/>
                        <a:pt x="64664" y="47281"/>
                      </a:cubicBezTo>
                      <a:cubicBezTo>
                        <a:pt x="64732" y="47574"/>
                        <a:pt x="64457" y="47831"/>
                        <a:pt x="64182" y="47952"/>
                      </a:cubicBezTo>
                      <a:cubicBezTo>
                        <a:pt x="63924" y="48055"/>
                        <a:pt x="63615" y="48089"/>
                        <a:pt x="63357" y="48261"/>
                      </a:cubicBezTo>
                      <a:cubicBezTo>
                        <a:pt x="62824" y="48640"/>
                        <a:pt x="62721" y="49620"/>
                        <a:pt x="62067" y="49671"/>
                      </a:cubicBezTo>
                      <a:cubicBezTo>
                        <a:pt x="62051" y="49673"/>
                        <a:pt x="62034" y="49673"/>
                        <a:pt x="62017" y="49673"/>
                      </a:cubicBezTo>
                      <a:cubicBezTo>
                        <a:pt x="61661" y="49673"/>
                        <a:pt x="61359" y="49327"/>
                        <a:pt x="61294" y="48949"/>
                      </a:cubicBezTo>
                      <a:cubicBezTo>
                        <a:pt x="61259" y="48571"/>
                        <a:pt x="61311" y="48175"/>
                        <a:pt x="61448" y="47814"/>
                      </a:cubicBezTo>
                      <a:cubicBezTo>
                        <a:pt x="61671" y="47095"/>
                        <a:pt x="61843" y="46358"/>
                        <a:pt x="61997" y="45604"/>
                      </a:cubicBezTo>
                      <a:lnTo>
                        <a:pt x="61997" y="45604"/>
                      </a:lnTo>
                      <a:cubicBezTo>
                        <a:pt x="62248" y="45450"/>
                        <a:pt x="62451" y="45232"/>
                        <a:pt x="62686" y="45063"/>
                      </a:cubicBezTo>
                      <a:cubicBezTo>
                        <a:pt x="62834" y="44965"/>
                        <a:pt x="63024" y="44906"/>
                        <a:pt x="63201" y="44906"/>
                      </a:cubicBezTo>
                      <a:close/>
                      <a:moveTo>
                        <a:pt x="64475" y="41424"/>
                      </a:moveTo>
                      <a:cubicBezTo>
                        <a:pt x="65761" y="41424"/>
                        <a:pt x="67413" y="43585"/>
                        <a:pt x="67638" y="44410"/>
                      </a:cubicBezTo>
                      <a:cubicBezTo>
                        <a:pt x="67724" y="44719"/>
                        <a:pt x="67758" y="45012"/>
                        <a:pt x="67861" y="45304"/>
                      </a:cubicBezTo>
                      <a:cubicBezTo>
                        <a:pt x="68033" y="45820"/>
                        <a:pt x="68291" y="46301"/>
                        <a:pt x="68601" y="46748"/>
                      </a:cubicBezTo>
                      <a:cubicBezTo>
                        <a:pt x="68807" y="47127"/>
                        <a:pt x="69082" y="47470"/>
                        <a:pt x="69426" y="47728"/>
                      </a:cubicBezTo>
                      <a:cubicBezTo>
                        <a:pt x="69598" y="47814"/>
                        <a:pt x="69770" y="47917"/>
                        <a:pt x="69907" y="48055"/>
                      </a:cubicBezTo>
                      <a:cubicBezTo>
                        <a:pt x="70148" y="48364"/>
                        <a:pt x="70131" y="48794"/>
                        <a:pt x="69890" y="49104"/>
                      </a:cubicBezTo>
                      <a:cubicBezTo>
                        <a:pt x="69632" y="49396"/>
                        <a:pt x="69323" y="49602"/>
                        <a:pt x="68945" y="49723"/>
                      </a:cubicBezTo>
                      <a:cubicBezTo>
                        <a:pt x="68377" y="49946"/>
                        <a:pt x="67793" y="50084"/>
                        <a:pt x="67191" y="50152"/>
                      </a:cubicBezTo>
                      <a:cubicBezTo>
                        <a:pt x="67082" y="50166"/>
                        <a:pt x="66970" y="50173"/>
                        <a:pt x="66857" y="50173"/>
                      </a:cubicBezTo>
                      <a:cubicBezTo>
                        <a:pt x="66382" y="50173"/>
                        <a:pt x="65904" y="50040"/>
                        <a:pt x="65695" y="49637"/>
                      </a:cubicBezTo>
                      <a:cubicBezTo>
                        <a:pt x="65489" y="49207"/>
                        <a:pt x="65730" y="48691"/>
                        <a:pt x="65867" y="48227"/>
                      </a:cubicBezTo>
                      <a:cubicBezTo>
                        <a:pt x="66177" y="47178"/>
                        <a:pt x="66005" y="46078"/>
                        <a:pt x="65833" y="44995"/>
                      </a:cubicBezTo>
                      <a:cubicBezTo>
                        <a:pt x="65833" y="44788"/>
                        <a:pt x="65764" y="44599"/>
                        <a:pt x="65644" y="44427"/>
                      </a:cubicBezTo>
                      <a:cubicBezTo>
                        <a:pt x="65558" y="44324"/>
                        <a:pt x="65437" y="44255"/>
                        <a:pt x="65334" y="44152"/>
                      </a:cubicBezTo>
                      <a:cubicBezTo>
                        <a:pt x="64939" y="43722"/>
                        <a:pt x="64836" y="43035"/>
                        <a:pt x="64440" y="42605"/>
                      </a:cubicBezTo>
                      <a:cubicBezTo>
                        <a:pt x="64199" y="42295"/>
                        <a:pt x="63065" y="42123"/>
                        <a:pt x="63959" y="41573"/>
                      </a:cubicBezTo>
                      <a:lnTo>
                        <a:pt x="63941" y="41573"/>
                      </a:lnTo>
                      <a:cubicBezTo>
                        <a:pt x="64108" y="41470"/>
                        <a:pt x="64288" y="41424"/>
                        <a:pt x="64475" y="41424"/>
                      </a:cubicBezTo>
                      <a:close/>
                      <a:moveTo>
                        <a:pt x="66929" y="64569"/>
                      </a:moveTo>
                      <a:cubicBezTo>
                        <a:pt x="67445" y="64569"/>
                        <a:pt x="67947" y="64646"/>
                        <a:pt x="68412" y="64870"/>
                      </a:cubicBezTo>
                      <a:cubicBezTo>
                        <a:pt x="68945" y="65162"/>
                        <a:pt x="69409" y="65523"/>
                        <a:pt x="69804" y="65970"/>
                      </a:cubicBezTo>
                      <a:lnTo>
                        <a:pt x="72693" y="68876"/>
                      </a:lnTo>
                      <a:cubicBezTo>
                        <a:pt x="73314" y="69497"/>
                        <a:pt x="74121" y="70165"/>
                        <a:pt x="74932" y="70165"/>
                      </a:cubicBezTo>
                      <a:cubicBezTo>
                        <a:pt x="75109" y="70165"/>
                        <a:pt x="75286" y="70133"/>
                        <a:pt x="75461" y="70062"/>
                      </a:cubicBezTo>
                      <a:cubicBezTo>
                        <a:pt x="76252" y="70509"/>
                        <a:pt x="76785" y="70578"/>
                        <a:pt x="77576" y="71025"/>
                      </a:cubicBezTo>
                      <a:cubicBezTo>
                        <a:pt x="77734" y="71022"/>
                        <a:pt x="77893" y="71021"/>
                        <a:pt x="78052" y="71021"/>
                      </a:cubicBezTo>
                      <a:cubicBezTo>
                        <a:pt x="80644" y="71021"/>
                        <a:pt x="83229" y="71416"/>
                        <a:pt x="85708" y="72194"/>
                      </a:cubicBezTo>
                      <a:cubicBezTo>
                        <a:pt x="86396" y="72400"/>
                        <a:pt x="87118" y="72676"/>
                        <a:pt x="87530" y="73277"/>
                      </a:cubicBezTo>
                      <a:cubicBezTo>
                        <a:pt x="88046" y="74034"/>
                        <a:pt x="87891" y="75048"/>
                        <a:pt x="87805" y="75977"/>
                      </a:cubicBezTo>
                      <a:cubicBezTo>
                        <a:pt x="87427" y="80086"/>
                        <a:pt x="89095" y="84143"/>
                        <a:pt x="91364" y="87582"/>
                      </a:cubicBezTo>
                      <a:cubicBezTo>
                        <a:pt x="91829" y="88287"/>
                        <a:pt x="92327" y="88992"/>
                        <a:pt x="92585" y="89800"/>
                      </a:cubicBezTo>
                      <a:cubicBezTo>
                        <a:pt x="92946" y="90935"/>
                        <a:pt x="92826" y="92138"/>
                        <a:pt x="92688" y="93307"/>
                      </a:cubicBezTo>
                      <a:cubicBezTo>
                        <a:pt x="92568" y="94167"/>
                        <a:pt x="92276" y="94992"/>
                        <a:pt x="91811" y="95732"/>
                      </a:cubicBezTo>
                      <a:cubicBezTo>
                        <a:pt x="91089" y="96901"/>
                        <a:pt x="89714" y="97537"/>
                        <a:pt x="88957" y="98672"/>
                      </a:cubicBezTo>
                      <a:cubicBezTo>
                        <a:pt x="87427" y="101010"/>
                        <a:pt x="89095" y="104466"/>
                        <a:pt x="87548" y="106770"/>
                      </a:cubicBezTo>
                      <a:cubicBezTo>
                        <a:pt x="86430" y="108420"/>
                        <a:pt x="84092" y="108815"/>
                        <a:pt x="82871" y="110380"/>
                      </a:cubicBezTo>
                      <a:cubicBezTo>
                        <a:pt x="82080" y="111412"/>
                        <a:pt x="81891" y="112770"/>
                        <a:pt x="81358" y="113939"/>
                      </a:cubicBezTo>
                      <a:cubicBezTo>
                        <a:pt x="80344" y="116174"/>
                        <a:pt x="78212" y="117636"/>
                        <a:pt x="76097" y="118891"/>
                      </a:cubicBezTo>
                      <a:cubicBezTo>
                        <a:pt x="75088" y="119491"/>
                        <a:pt x="73903" y="120058"/>
                        <a:pt x="72782" y="120058"/>
                      </a:cubicBezTo>
                      <a:cubicBezTo>
                        <a:pt x="72298" y="120058"/>
                        <a:pt x="71827" y="119953"/>
                        <a:pt x="71386" y="119699"/>
                      </a:cubicBezTo>
                      <a:cubicBezTo>
                        <a:pt x="70165" y="118994"/>
                        <a:pt x="69787" y="117429"/>
                        <a:pt x="69529" y="116054"/>
                      </a:cubicBezTo>
                      <a:cubicBezTo>
                        <a:pt x="68773" y="111962"/>
                        <a:pt x="66847" y="107457"/>
                        <a:pt x="68670" y="103709"/>
                      </a:cubicBezTo>
                      <a:cubicBezTo>
                        <a:pt x="69684" y="101629"/>
                        <a:pt x="69478" y="99153"/>
                        <a:pt x="68927" y="96901"/>
                      </a:cubicBezTo>
                      <a:cubicBezTo>
                        <a:pt x="68377" y="94648"/>
                        <a:pt x="67483" y="92482"/>
                        <a:pt x="67122" y="90195"/>
                      </a:cubicBezTo>
                      <a:cubicBezTo>
                        <a:pt x="67088" y="89851"/>
                        <a:pt x="67002" y="89525"/>
                        <a:pt x="66830" y="89215"/>
                      </a:cubicBezTo>
                      <a:cubicBezTo>
                        <a:pt x="66606" y="88923"/>
                        <a:pt x="66297" y="88700"/>
                        <a:pt x="65953" y="88562"/>
                      </a:cubicBezTo>
                      <a:cubicBezTo>
                        <a:pt x="64524" y="87904"/>
                        <a:pt x="62975" y="87556"/>
                        <a:pt x="61407" y="87556"/>
                      </a:cubicBezTo>
                      <a:cubicBezTo>
                        <a:pt x="61089" y="87556"/>
                        <a:pt x="60770" y="87570"/>
                        <a:pt x="60451" y="87599"/>
                      </a:cubicBezTo>
                      <a:cubicBezTo>
                        <a:pt x="59870" y="87650"/>
                        <a:pt x="59279" y="87747"/>
                        <a:pt x="58693" y="87747"/>
                      </a:cubicBezTo>
                      <a:cubicBezTo>
                        <a:pt x="58481" y="87747"/>
                        <a:pt x="58271" y="87734"/>
                        <a:pt x="58061" y="87702"/>
                      </a:cubicBezTo>
                      <a:cubicBezTo>
                        <a:pt x="57253" y="87565"/>
                        <a:pt x="56617" y="86946"/>
                        <a:pt x="56462" y="86155"/>
                      </a:cubicBezTo>
                      <a:cubicBezTo>
                        <a:pt x="55139" y="84900"/>
                        <a:pt x="53952" y="83456"/>
                        <a:pt x="53385" y="81736"/>
                      </a:cubicBezTo>
                      <a:cubicBezTo>
                        <a:pt x="52886" y="80240"/>
                        <a:pt x="52904" y="78624"/>
                        <a:pt x="52921" y="77043"/>
                      </a:cubicBezTo>
                      <a:cubicBezTo>
                        <a:pt x="52938" y="76063"/>
                        <a:pt x="52955" y="75065"/>
                        <a:pt x="53351" y="74171"/>
                      </a:cubicBezTo>
                      <a:cubicBezTo>
                        <a:pt x="53712" y="73312"/>
                        <a:pt x="54382" y="72624"/>
                        <a:pt x="55053" y="71971"/>
                      </a:cubicBezTo>
                      <a:lnTo>
                        <a:pt x="58870" y="68137"/>
                      </a:lnTo>
                      <a:cubicBezTo>
                        <a:pt x="59867" y="67139"/>
                        <a:pt x="60898" y="66108"/>
                        <a:pt x="62188" y="65523"/>
                      </a:cubicBezTo>
                      <a:cubicBezTo>
                        <a:pt x="63185" y="65059"/>
                        <a:pt x="64285" y="64887"/>
                        <a:pt x="65369" y="64732"/>
                      </a:cubicBezTo>
                      <a:cubicBezTo>
                        <a:pt x="65884" y="64646"/>
                        <a:pt x="66413" y="64569"/>
                        <a:pt x="66929" y="64569"/>
                      </a:cubicBezTo>
                      <a:close/>
                      <a:moveTo>
                        <a:pt x="63357" y="0"/>
                      </a:moveTo>
                      <a:cubicBezTo>
                        <a:pt x="54829" y="0"/>
                        <a:pt x="46370" y="1719"/>
                        <a:pt x="38513" y="5055"/>
                      </a:cubicBezTo>
                      <a:cubicBezTo>
                        <a:pt x="40591" y="4976"/>
                        <a:pt x="42689" y="4699"/>
                        <a:pt x="44769" y="4699"/>
                      </a:cubicBezTo>
                      <a:cubicBezTo>
                        <a:pt x="45425" y="4699"/>
                        <a:pt x="46080" y="4727"/>
                        <a:pt x="46731" y="4797"/>
                      </a:cubicBezTo>
                      <a:cubicBezTo>
                        <a:pt x="49069" y="5038"/>
                        <a:pt x="51305" y="5811"/>
                        <a:pt x="53522" y="6602"/>
                      </a:cubicBezTo>
                      <a:cubicBezTo>
                        <a:pt x="56222" y="7548"/>
                        <a:pt x="58904" y="8494"/>
                        <a:pt x="61586" y="9439"/>
                      </a:cubicBezTo>
                      <a:cubicBezTo>
                        <a:pt x="62480" y="9766"/>
                        <a:pt x="63529" y="10264"/>
                        <a:pt x="63632" y="11210"/>
                      </a:cubicBezTo>
                      <a:cubicBezTo>
                        <a:pt x="63701" y="11881"/>
                        <a:pt x="63237" y="12482"/>
                        <a:pt x="62686" y="12878"/>
                      </a:cubicBezTo>
                      <a:cubicBezTo>
                        <a:pt x="62136" y="13256"/>
                        <a:pt x="61500" y="13497"/>
                        <a:pt x="60967" y="13875"/>
                      </a:cubicBezTo>
                      <a:cubicBezTo>
                        <a:pt x="58388" y="15732"/>
                        <a:pt x="57597" y="19377"/>
                        <a:pt x="56772" y="22437"/>
                      </a:cubicBezTo>
                      <a:cubicBezTo>
                        <a:pt x="56394" y="23813"/>
                        <a:pt x="56119" y="25291"/>
                        <a:pt x="55190" y="26357"/>
                      </a:cubicBezTo>
                      <a:cubicBezTo>
                        <a:pt x="54331" y="27337"/>
                        <a:pt x="53041" y="27819"/>
                        <a:pt x="51786" y="28162"/>
                      </a:cubicBezTo>
                      <a:cubicBezTo>
                        <a:pt x="50101" y="28609"/>
                        <a:pt x="48382" y="28885"/>
                        <a:pt x="46662" y="28988"/>
                      </a:cubicBezTo>
                      <a:cubicBezTo>
                        <a:pt x="46577" y="28977"/>
                        <a:pt x="46491" y="28971"/>
                        <a:pt x="46405" y="28971"/>
                      </a:cubicBezTo>
                      <a:cubicBezTo>
                        <a:pt x="45698" y="28971"/>
                        <a:pt x="44993" y="29330"/>
                        <a:pt x="44410" y="29744"/>
                      </a:cubicBezTo>
                      <a:cubicBezTo>
                        <a:pt x="43791" y="30243"/>
                        <a:pt x="43241" y="30810"/>
                        <a:pt x="42760" y="31446"/>
                      </a:cubicBezTo>
                      <a:lnTo>
                        <a:pt x="41247" y="33286"/>
                      </a:lnTo>
                      <a:cubicBezTo>
                        <a:pt x="40782" y="33836"/>
                        <a:pt x="40249" y="34438"/>
                        <a:pt x="39545" y="34472"/>
                      </a:cubicBezTo>
                      <a:cubicBezTo>
                        <a:pt x="39526" y="34473"/>
                        <a:pt x="39507" y="34474"/>
                        <a:pt x="39488" y="34474"/>
                      </a:cubicBezTo>
                      <a:cubicBezTo>
                        <a:pt x="38674" y="34474"/>
                        <a:pt x="38055" y="33752"/>
                        <a:pt x="37567" y="33097"/>
                      </a:cubicBezTo>
                      <a:cubicBezTo>
                        <a:pt x="37017" y="32461"/>
                        <a:pt x="36690" y="31653"/>
                        <a:pt x="36656" y="30810"/>
                      </a:cubicBezTo>
                      <a:cubicBezTo>
                        <a:pt x="36450" y="29091"/>
                        <a:pt x="36261" y="27389"/>
                        <a:pt x="36054" y="25687"/>
                      </a:cubicBezTo>
                      <a:cubicBezTo>
                        <a:pt x="35814" y="23675"/>
                        <a:pt x="35676" y="21698"/>
                        <a:pt x="35263" y="19721"/>
                      </a:cubicBezTo>
                      <a:cubicBezTo>
                        <a:pt x="34868" y="17761"/>
                        <a:pt x="33991" y="15818"/>
                        <a:pt x="32478" y="14477"/>
                      </a:cubicBezTo>
                      <a:cubicBezTo>
                        <a:pt x="30828" y="12998"/>
                        <a:pt x="28610" y="12396"/>
                        <a:pt x="26443" y="11863"/>
                      </a:cubicBezTo>
                      <a:cubicBezTo>
                        <a:pt x="24707" y="13118"/>
                        <a:pt x="23022" y="14477"/>
                        <a:pt x="21406" y="15887"/>
                      </a:cubicBezTo>
                      <a:cubicBezTo>
                        <a:pt x="22369" y="17159"/>
                        <a:pt x="23383" y="18380"/>
                        <a:pt x="24466" y="19549"/>
                      </a:cubicBezTo>
                      <a:cubicBezTo>
                        <a:pt x="25567" y="20752"/>
                        <a:pt x="26736" y="21904"/>
                        <a:pt x="27475" y="23383"/>
                      </a:cubicBezTo>
                      <a:cubicBezTo>
                        <a:pt x="28197" y="24844"/>
                        <a:pt x="28438" y="26649"/>
                        <a:pt x="27613" y="28059"/>
                      </a:cubicBezTo>
                      <a:cubicBezTo>
                        <a:pt x="27068" y="28989"/>
                        <a:pt x="25970" y="29583"/>
                        <a:pt x="24925" y="29583"/>
                      </a:cubicBezTo>
                      <a:cubicBezTo>
                        <a:pt x="24386" y="29583"/>
                        <a:pt x="23862" y="29425"/>
                        <a:pt x="23435" y="29074"/>
                      </a:cubicBezTo>
                      <a:cubicBezTo>
                        <a:pt x="21595" y="27561"/>
                        <a:pt x="22850" y="24242"/>
                        <a:pt x="21320" y="22403"/>
                      </a:cubicBezTo>
                      <a:cubicBezTo>
                        <a:pt x="20768" y="21736"/>
                        <a:pt x="19949" y="21438"/>
                        <a:pt x="19092" y="21438"/>
                      </a:cubicBezTo>
                      <a:cubicBezTo>
                        <a:pt x="18027" y="21438"/>
                        <a:pt x="16905" y="21897"/>
                        <a:pt x="16162" y="22678"/>
                      </a:cubicBezTo>
                      <a:cubicBezTo>
                        <a:pt x="15405" y="23486"/>
                        <a:pt x="14460" y="24122"/>
                        <a:pt x="13549" y="24724"/>
                      </a:cubicBezTo>
                      <a:cubicBezTo>
                        <a:pt x="13325" y="24861"/>
                        <a:pt x="13102" y="24999"/>
                        <a:pt x="12861" y="25102"/>
                      </a:cubicBezTo>
                      <a:cubicBezTo>
                        <a:pt x="10987" y="27561"/>
                        <a:pt x="9319" y="30140"/>
                        <a:pt x="7823" y="32839"/>
                      </a:cubicBezTo>
                      <a:cubicBezTo>
                        <a:pt x="8958" y="34644"/>
                        <a:pt x="10454" y="36174"/>
                        <a:pt x="11950" y="37687"/>
                      </a:cubicBezTo>
                      <a:cubicBezTo>
                        <a:pt x="12664" y="38402"/>
                        <a:pt x="13596" y="39174"/>
                        <a:pt x="14541" y="39174"/>
                      </a:cubicBezTo>
                      <a:cubicBezTo>
                        <a:pt x="14755" y="39174"/>
                        <a:pt x="14969" y="39135"/>
                        <a:pt x="15182" y="39046"/>
                      </a:cubicBezTo>
                      <a:cubicBezTo>
                        <a:pt x="16162" y="38616"/>
                        <a:pt x="16454" y="37395"/>
                        <a:pt x="16609" y="36329"/>
                      </a:cubicBezTo>
                      <a:cubicBezTo>
                        <a:pt x="16781" y="35108"/>
                        <a:pt x="16953" y="33905"/>
                        <a:pt x="17125" y="32684"/>
                      </a:cubicBezTo>
                      <a:cubicBezTo>
                        <a:pt x="17245" y="31945"/>
                        <a:pt x="17348" y="31188"/>
                        <a:pt x="17709" y="30535"/>
                      </a:cubicBezTo>
                      <a:cubicBezTo>
                        <a:pt x="18076" y="29902"/>
                        <a:pt x="18717" y="29382"/>
                        <a:pt x="19430" y="29382"/>
                      </a:cubicBezTo>
                      <a:cubicBezTo>
                        <a:pt x="19452" y="29382"/>
                        <a:pt x="19475" y="29382"/>
                        <a:pt x="19497" y="29383"/>
                      </a:cubicBezTo>
                      <a:cubicBezTo>
                        <a:pt x="20237" y="29400"/>
                        <a:pt x="20890" y="29985"/>
                        <a:pt x="21406" y="30535"/>
                      </a:cubicBezTo>
                      <a:cubicBezTo>
                        <a:pt x="23658" y="32908"/>
                        <a:pt x="25618" y="35504"/>
                        <a:pt x="27286" y="38289"/>
                      </a:cubicBezTo>
                      <a:cubicBezTo>
                        <a:pt x="28300" y="39974"/>
                        <a:pt x="28300" y="42433"/>
                        <a:pt x="27234" y="44083"/>
                      </a:cubicBezTo>
                      <a:cubicBezTo>
                        <a:pt x="26168" y="45717"/>
                        <a:pt x="24432" y="46800"/>
                        <a:pt x="22833" y="47900"/>
                      </a:cubicBezTo>
                      <a:cubicBezTo>
                        <a:pt x="20684" y="49344"/>
                        <a:pt x="18672" y="50926"/>
                        <a:pt x="16781" y="52663"/>
                      </a:cubicBezTo>
                      <a:cubicBezTo>
                        <a:pt x="15973" y="53454"/>
                        <a:pt x="15113" y="54210"/>
                        <a:pt x="14236" y="54915"/>
                      </a:cubicBezTo>
                      <a:cubicBezTo>
                        <a:pt x="12023" y="56551"/>
                        <a:pt x="9242" y="57331"/>
                        <a:pt x="6483" y="57331"/>
                      </a:cubicBezTo>
                      <a:cubicBezTo>
                        <a:pt x="5878" y="57331"/>
                        <a:pt x="5274" y="57293"/>
                        <a:pt x="4677" y="57219"/>
                      </a:cubicBezTo>
                      <a:cubicBezTo>
                        <a:pt x="4208" y="57163"/>
                        <a:pt x="3731" y="57093"/>
                        <a:pt x="3257" y="57093"/>
                      </a:cubicBezTo>
                      <a:cubicBezTo>
                        <a:pt x="3001" y="57093"/>
                        <a:pt x="2746" y="57113"/>
                        <a:pt x="2493" y="57167"/>
                      </a:cubicBezTo>
                      <a:cubicBezTo>
                        <a:pt x="1599" y="57374"/>
                        <a:pt x="895" y="58027"/>
                        <a:pt x="190" y="58646"/>
                      </a:cubicBezTo>
                      <a:cubicBezTo>
                        <a:pt x="69" y="60193"/>
                        <a:pt x="18" y="61775"/>
                        <a:pt x="18" y="63357"/>
                      </a:cubicBezTo>
                      <a:cubicBezTo>
                        <a:pt x="0" y="70698"/>
                        <a:pt x="1273" y="77971"/>
                        <a:pt x="3766" y="84883"/>
                      </a:cubicBezTo>
                      <a:cubicBezTo>
                        <a:pt x="3749" y="83782"/>
                        <a:pt x="3645" y="82665"/>
                        <a:pt x="3594" y="81582"/>
                      </a:cubicBezTo>
                      <a:cubicBezTo>
                        <a:pt x="3559" y="80670"/>
                        <a:pt x="3491" y="79690"/>
                        <a:pt x="3920" y="78882"/>
                      </a:cubicBezTo>
                      <a:cubicBezTo>
                        <a:pt x="4282" y="78212"/>
                        <a:pt x="4935" y="77730"/>
                        <a:pt x="5262" y="77043"/>
                      </a:cubicBezTo>
                      <a:cubicBezTo>
                        <a:pt x="5502" y="76596"/>
                        <a:pt x="5588" y="76028"/>
                        <a:pt x="6001" y="75719"/>
                      </a:cubicBezTo>
                      <a:cubicBezTo>
                        <a:pt x="6396" y="75409"/>
                        <a:pt x="6895" y="75444"/>
                        <a:pt x="7359" y="75409"/>
                      </a:cubicBezTo>
                      <a:cubicBezTo>
                        <a:pt x="7479" y="75396"/>
                        <a:pt x="7591" y="75396"/>
                        <a:pt x="7693" y="75396"/>
                      </a:cubicBezTo>
                      <a:lnTo>
                        <a:pt x="7693" y="75396"/>
                      </a:lnTo>
                      <a:cubicBezTo>
                        <a:pt x="7998" y="75396"/>
                        <a:pt x="8214" y="75396"/>
                        <a:pt x="8305" y="75048"/>
                      </a:cubicBezTo>
                      <a:cubicBezTo>
                        <a:pt x="8629" y="75237"/>
                        <a:pt x="8981" y="75315"/>
                        <a:pt x="9343" y="75315"/>
                      </a:cubicBezTo>
                      <a:cubicBezTo>
                        <a:pt x="10169" y="75315"/>
                        <a:pt x="11048" y="74906"/>
                        <a:pt x="11778" y="74464"/>
                      </a:cubicBezTo>
                      <a:cubicBezTo>
                        <a:pt x="12675" y="73905"/>
                        <a:pt x="13672" y="73271"/>
                        <a:pt x="14695" y="73271"/>
                      </a:cubicBezTo>
                      <a:cubicBezTo>
                        <a:pt x="14868" y="73271"/>
                        <a:pt x="15042" y="73289"/>
                        <a:pt x="15216" y="73329"/>
                      </a:cubicBezTo>
                      <a:cubicBezTo>
                        <a:pt x="16385" y="73621"/>
                        <a:pt x="17090" y="74773"/>
                        <a:pt x="18088" y="75444"/>
                      </a:cubicBezTo>
                      <a:cubicBezTo>
                        <a:pt x="18896" y="76011"/>
                        <a:pt x="19893" y="76234"/>
                        <a:pt x="20770" y="76682"/>
                      </a:cubicBezTo>
                      <a:cubicBezTo>
                        <a:pt x="22231" y="77421"/>
                        <a:pt x="23314" y="78745"/>
                        <a:pt x="24690" y="79673"/>
                      </a:cubicBezTo>
                      <a:cubicBezTo>
                        <a:pt x="25137" y="79931"/>
                        <a:pt x="25567" y="80240"/>
                        <a:pt x="25979" y="80584"/>
                      </a:cubicBezTo>
                      <a:cubicBezTo>
                        <a:pt x="26340" y="80980"/>
                        <a:pt x="26650" y="81410"/>
                        <a:pt x="26908" y="81874"/>
                      </a:cubicBezTo>
                      <a:cubicBezTo>
                        <a:pt x="27664" y="83129"/>
                        <a:pt x="28507" y="84350"/>
                        <a:pt x="29401" y="85502"/>
                      </a:cubicBezTo>
                      <a:cubicBezTo>
                        <a:pt x="29951" y="86275"/>
                        <a:pt x="30587" y="86963"/>
                        <a:pt x="31309" y="87565"/>
                      </a:cubicBezTo>
                      <a:cubicBezTo>
                        <a:pt x="32220" y="88304"/>
                        <a:pt x="33286" y="88803"/>
                        <a:pt x="34301" y="89404"/>
                      </a:cubicBezTo>
                      <a:cubicBezTo>
                        <a:pt x="35298" y="90023"/>
                        <a:pt x="36261" y="90797"/>
                        <a:pt x="36725" y="91863"/>
                      </a:cubicBezTo>
                      <a:cubicBezTo>
                        <a:pt x="37206" y="92929"/>
                        <a:pt x="37052" y="94356"/>
                        <a:pt x="36123" y="95061"/>
                      </a:cubicBezTo>
                      <a:cubicBezTo>
                        <a:pt x="35023" y="95869"/>
                        <a:pt x="34971" y="97434"/>
                        <a:pt x="34507" y="98723"/>
                      </a:cubicBezTo>
                      <a:cubicBezTo>
                        <a:pt x="34060" y="99978"/>
                        <a:pt x="33286" y="101096"/>
                        <a:pt x="32289" y="101973"/>
                      </a:cubicBezTo>
                      <a:cubicBezTo>
                        <a:pt x="30106" y="103847"/>
                        <a:pt x="26908" y="104500"/>
                        <a:pt x="25257" y="106821"/>
                      </a:cubicBezTo>
                      <a:cubicBezTo>
                        <a:pt x="24569" y="107784"/>
                        <a:pt x="24208" y="108936"/>
                        <a:pt x="23589" y="109933"/>
                      </a:cubicBezTo>
                      <a:cubicBezTo>
                        <a:pt x="23211" y="110518"/>
                        <a:pt x="22747" y="111051"/>
                        <a:pt x="22214" y="111480"/>
                      </a:cubicBezTo>
                      <a:cubicBezTo>
                        <a:pt x="33646" y="121299"/>
                        <a:pt x="48232" y="126679"/>
                        <a:pt x="63302" y="126679"/>
                      </a:cubicBezTo>
                      <a:cubicBezTo>
                        <a:pt x="63326" y="126679"/>
                        <a:pt x="63350" y="126679"/>
                        <a:pt x="63374" y="126679"/>
                      </a:cubicBezTo>
                      <a:cubicBezTo>
                        <a:pt x="89800" y="126679"/>
                        <a:pt x="112443" y="110500"/>
                        <a:pt x="121934" y="87496"/>
                      </a:cubicBezTo>
                      <a:lnTo>
                        <a:pt x="121934" y="87496"/>
                      </a:lnTo>
                      <a:cubicBezTo>
                        <a:pt x="120300" y="88081"/>
                        <a:pt x="118839" y="89061"/>
                        <a:pt x="117670" y="90350"/>
                      </a:cubicBezTo>
                      <a:cubicBezTo>
                        <a:pt x="115968" y="92241"/>
                        <a:pt x="114919" y="94648"/>
                        <a:pt x="114403" y="97159"/>
                      </a:cubicBezTo>
                      <a:cubicBezTo>
                        <a:pt x="113801" y="97055"/>
                        <a:pt x="113526" y="96419"/>
                        <a:pt x="113406" y="95817"/>
                      </a:cubicBezTo>
                      <a:lnTo>
                        <a:pt x="112306" y="90109"/>
                      </a:lnTo>
                      <a:cubicBezTo>
                        <a:pt x="111859" y="87805"/>
                        <a:pt x="111394" y="85467"/>
                        <a:pt x="110277" y="83404"/>
                      </a:cubicBezTo>
                      <a:cubicBezTo>
                        <a:pt x="109967" y="82751"/>
                        <a:pt x="109503" y="82166"/>
                        <a:pt x="108919" y="81719"/>
                      </a:cubicBezTo>
                      <a:cubicBezTo>
                        <a:pt x="107853" y="80945"/>
                        <a:pt x="106426" y="80980"/>
                        <a:pt x="105136" y="80653"/>
                      </a:cubicBezTo>
                      <a:cubicBezTo>
                        <a:pt x="103486" y="80240"/>
                        <a:pt x="102041" y="79278"/>
                        <a:pt x="100614" y="78332"/>
                      </a:cubicBezTo>
                      <a:cubicBezTo>
                        <a:pt x="99376" y="77490"/>
                        <a:pt x="98087" y="76613"/>
                        <a:pt x="97176" y="75409"/>
                      </a:cubicBezTo>
                      <a:lnTo>
                        <a:pt x="97176" y="75409"/>
                      </a:lnTo>
                      <a:cubicBezTo>
                        <a:pt x="96969" y="76699"/>
                        <a:pt x="97107" y="78005"/>
                        <a:pt x="97606" y="79209"/>
                      </a:cubicBezTo>
                      <a:cubicBezTo>
                        <a:pt x="97678" y="79500"/>
                        <a:pt x="97924" y="79693"/>
                        <a:pt x="98206" y="79693"/>
                      </a:cubicBezTo>
                      <a:cubicBezTo>
                        <a:pt x="98257" y="79693"/>
                        <a:pt x="98309" y="79686"/>
                        <a:pt x="98362" y="79673"/>
                      </a:cubicBezTo>
                      <a:cubicBezTo>
                        <a:pt x="98954" y="79660"/>
                        <a:pt x="99546" y="79576"/>
                        <a:pt x="100138" y="79576"/>
                      </a:cubicBezTo>
                      <a:cubicBezTo>
                        <a:pt x="100320" y="79576"/>
                        <a:pt x="100502" y="79584"/>
                        <a:pt x="100683" y="79604"/>
                      </a:cubicBezTo>
                      <a:cubicBezTo>
                        <a:pt x="101457" y="79690"/>
                        <a:pt x="102265" y="80069"/>
                        <a:pt x="102591" y="80773"/>
                      </a:cubicBezTo>
                      <a:cubicBezTo>
                        <a:pt x="102918" y="81478"/>
                        <a:pt x="102695" y="82321"/>
                        <a:pt x="102213" y="82923"/>
                      </a:cubicBezTo>
                      <a:cubicBezTo>
                        <a:pt x="101749" y="83524"/>
                        <a:pt x="101079" y="83937"/>
                        <a:pt x="100408" y="84315"/>
                      </a:cubicBezTo>
                      <a:cubicBezTo>
                        <a:pt x="99033" y="85089"/>
                        <a:pt x="97623" y="85777"/>
                        <a:pt x="96178" y="86378"/>
                      </a:cubicBezTo>
                      <a:cubicBezTo>
                        <a:pt x="95591" y="86620"/>
                        <a:pt x="94927" y="86842"/>
                        <a:pt x="94308" y="86842"/>
                      </a:cubicBezTo>
                      <a:cubicBezTo>
                        <a:pt x="93911" y="86842"/>
                        <a:pt x="93533" y="86751"/>
                        <a:pt x="93204" y="86516"/>
                      </a:cubicBezTo>
                      <a:cubicBezTo>
                        <a:pt x="92705" y="86155"/>
                        <a:pt x="92465" y="85553"/>
                        <a:pt x="92258" y="84986"/>
                      </a:cubicBezTo>
                      <a:cubicBezTo>
                        <a:pt x="91364" y="82665"/>
                        <a:pt x="90952" y="80137"/>
                        <a:pt x="89903" y="77885"/>
                      </a:cubicBezTo>
                      <a:cubicBezTo>
                        <a:pt x="89594" y="77197"/>
                        <a:pt x="89267" y="76492"/>
                        <a:pt x="88940" y="75805"/>
                      </a:cubicBezTo>
                      <a:cubicBezTo>
                        <a:pt x="88528" y="74893"/>
                        <a:pt x="88098" y="73931"/>
                        <a:pt x="88235" y="72951"/>
                      </a:cubicBezTo>
                      <a:cubicBezTo>
                        <a:pt x="88304" y="72349"/>
                        <a:pt x="88579" y="71799"/>
                        <a:pt x="88682" y="71197"/>
                      </a:cubicBezTo>
                      <a:cubicBezTo>
                        <a:pt x="88871" y="69925"/>
                        <a:pt x="88235" y="68687"/>
                        <a:pt x="87118" y="68068"/>
                      </a:cubicBezTo>
                      <a:cubicBezTo>
                        <a:pt x="86808" y="67930"/>
                        <a:pt x="86482" y="67827"/>
                        <a:pt x="86207" y="67638"/>
                      </a:cubicBezTo>
                      <a:cubicBezTo>
                        <a:pt x="85364" y="67105"/>
                        <a:pt x="84917" y="65850"/>
                        <a:pt x="84883" y="64853"/>
                      </a:cubicBezTo>
                      <a:cubicBezTo>
                        <a:pt x="85185" y="64535"/>
                        <a:pt x="84766" y="63982"/>
                        <a:pt x="84335" y="63982"/>
                      </a:cubicBezTo>
                      <a:cubicBezTo>
                        <a:pt x="84300" y="63982"/>
                        <a:pt x="84264" y="63985"/>
                        <a:pt x="84229" y="63993"/>
                      </a:cubicBezTo>
                      <a:cubicBezTo>
                        <a:pt x="83765" y="64096"/>
                        <a:pt x="83473" y="64560"/>
                        <a:pt x="83301" y="65007"/>
                      </a:cubicBezTo>
                      <a:cubicBezTo>
                        <a:pt x="83181" y="65317"/>
                        <a:pt x="83060" y="65661"/>
                        <a:pt x="82802" y="65867"/>
                      </a:cubicBezTo>
                      <a:cubicBezTo>
                        <a:pt x="82653" y="65977"/>
                        <a:pt x="82489" y="66024"/>
                        <a:pt x="82321" y="66024"/>
                      </a:cubicBezTo>
                      <a:cubicBezTo>
                        <a:pt x="81833" y="66024"/>
                        <a:pt x="81304" y="65627"/>
                        <a:pt x="80945" y="65231"/>
                      </a:cubicBezTo>
                      <a:cubicBezTo>
                        <a:pt x="79518" y="63666"/>
                        <a:pt x="78315" y="61930"/>
                        <a:pt x="77369" y="60039"/>
                      </a:cubicBezTo>
                      <a:cubicBezTo>
                        <a:pt x="77025" y="59334"/>
                        <a:pt x="76647" y="58543"/>
                        <a:pt x="75908" y="58233"/>
                      </a:cubicBezTo>
                      <a:cubicBezTo>
                        <a:pt x="75658" y="58133"/>
                        <a:pt x="75396" y="58096"/>
                        <a:pt x="75131" y="58096"/>
                      </a:cubicBezTo>
                      <a:cubicBezTo>
                        <a:pt x="74758" y="58096"/>
                        <a:pt x="74378" y="58170"/>
                        <a:pt x="74017" y="58250"/>
                      </a:cubicBezTo>
                      <a:lnTo>
                        <a:pt x="71438" y="58818"/>
                      </a:lnTo>
                      <a:cubicBezTo>
                        <a:pt x="70079" y="59127"/>
                        <a:pt x="68670" y="59454"/>
                        <a:pt x="67604" y="60331"/>
                      </a:cubicBezTo>
                      <a:cubicBezTo>
                        <a:pt x="66881" y="60915"/>
                        <a:pt x="66349" y="61723"/>
                        <a:pt x="65712" y="62411"/>
                      </a:cubicBezTo>
                      <a:cubicBezTo>
                        <a:pt x="65101" y="63055"/>
                        <a:pt x="64299" y="63652"/>
                        <a:pt x="63414" y="63652"/>
                      </a:cubicBezTo>
                      <a:cubicBezTo>
                        <a:pt x="63378" y="63652"/>
                        <a:pt x="63342" y="63651"/>
                        <a:pt x="63305" y="63649"/>
                      </a:cubicBezTo>
                      <a:cubicBezTo>
                        <a:pt x="62600" y="63632"/>
                        <a:pt x="61947" y="63271"/>
                        <a:pt x="61345" y="62910"/>
                      </a:cubicBezTo>
                      <a:cubicBezTo>
                        <a:pt x="60812" y="62583"/>
                        <a:pt x="60228" y="62188"/>
                        <a:pt x="60159" y="61569"/>
                      </a:cubicBezTo>
                      <a:cubicBezTo>
                        <a:pt x="60073" y="60658"/>
                        <a:pt x="61191" y="60039"/>
                        <a:pt x="61294" y="59127"/>
                      </a:cubicBezTo>
                      <a:cubicBezTo>
                        <a:pt x="61311" y="58904"/>
                        <a:pt x="61259" y="58629"/>
                        <a:pt x="61397" y="58440"/>
                      </a:cubicBezTo>
                      <a:cubicBezTo>
                        <a:pt x="61521" y="58243"/>
                        <a:pt x="61745" y="58190"/>
                        <a:pt x="61986" y="58190"/>
                      </a:cubicBezTo>
                      <a:cubicBezTo>
                        <a:pt x="62146" y="58190"/>
                        <a:pt x="62312" y="58213"/>
                        <a:pt x="62463" y="58233"/>
                      </a:cubicBezTo>
                      <a:cubicBezTo>
                        <a:pt x="62720" y="58270"/>
                        <a:pt x="62990" y="58289"/>
                        <a:pt x="63264" y="58289"/>
                      </a:cubicBezTo>
                      <a:cubicBezTo>
                        <a:pt x="64271" y="58289"/>
                        <a:pt x="65332" y="58026"/>
                        <a:pt x="66022" y="57391"/>
                      </a:cubicBezTo>
                      <a:cubicBezTo>
                        <a:pt x="66125" y="56411"/>
                        <a:pt x="66211" y="55448"/>
                        <a:pt x="66280" y="54485"/>
                      </a:cubicBezTo>
                      <a:cubicBezTo>
                        <a:pt x="66349" y="53832"/>
                        <a:pt x="66452" y="53093"/>
                        <a:pt x="66985" y="52697"/>
                      </a:cubicBezTo>
                      <a:cubicBezTo>
                        <a:pt x="67380" y="52422"/>
                        <a:pt x="67913" y="52405"/>
                        <a:pt x="68360" y="52250"/>
                      </a:cubicBezTo>
                      <a:cubicBezTo>
                        <a:pt x="69581" y="51837"/>
                        <a:pt x="70269" y="50428"/>
                        <a:pt x="71506" y="50101"/>
                      </a:cubicBezTo>
                      <a:cubicBezTo>
                        <a:pt x="72297" y="49895"/>
                        <a:pt x="73363" y="50101"/>
                        <a:pt x="73759" y="49379"/>
                      </a:cubicBezTo>
                      <a:cubicBezTo>
                        <a:pt x="73879" y="49121"/>
                        <a:pt x="73913" y="48846"/>
                        <a:pt x="73896" y="48571"/>
                      </a:cubicBezTo>
                      <a:cubicBezTo>
                        <a:pt x="73879" y="47316"/>
                        <a:pt x="73707" y="46078"/>
                        <a:pt x="73363" y="44891"/>
                      </a:cubicBezTo>
                      <a:cubicBezTo>
                        <a:pt x="73243" y="44616"/>
                        <a:pt x="73209" y="44307"/>
                        <a:pt x="73243" y="44032"/>
                      </a:cubicBezTo>
                      <a:cubicBezTo>
                        <a:pt x="73346" y="43653"/>
                        <a:pt x="73673" y="43413"/>
                        <a:pt x="73982" y="43189"/>
                      </a:cubicBezTo>
                      <a:cubicBezTo>
                        <a:pt x="77833" y="40507"/>
                        <a:pt x="82115" y="38478"/>
                        <a:pt x="86636" y="37172"/>
                      </a:cubicBezTo>
                      <a:cubicBezTo>
                        <a:pt x="87465" y="36939"/>
                        <a:pt x="88319" y="36719"/>
                        <a:pt x="89176" y="36719"/>
                      </a:cubicBezTo>
                      <a:cubicBezTo>
                        <a:pt x="89332" y="36719"/>
                        <a:pt x="89489" y="36726"/>
                        <a:pt x="89645" y="36742"/>
                      </a:cubicBezTo>
                      <a:cubicBezTo>
                        <a:pt x="91038" y="36879"/>
                        <a:pt x="92723" y="37223"/>
                        <a:pt x="93703" y="38220"/>
                      </a:cubicBezTo>
                      <a:cubicBezTo>
                        <a:pt x="94766" y="39256"/>
                        <a:pt x="96182" y="39824"/>
                        <a:pt x="97636" y="39824"/>
                      </a:cubicBezTo>
                      <a:cubicBezTo>
                        <a:pt x="97969" y="39824"/>
                        <a:pt x="98304" y="39794"/>
                        <a:pt x="98637" y="39733"/>
                      </a:cubicBezTo>
                      <a:cubicBezTo>
                        <a:pt x="99153" y="39630"/>
                        <a:pt x="99669" y="39458"/>
                        <a:pt x="100202" y="39441"/>
                      </a:cubicBezTo>
                      <a:cubicBezTo>
                        <a:pt x="100631" y="39441"/>
                        <a:pt x="101044" y="39493"/>
                        <a:pt x="101474" y="39596"/>
                      </a:cubicBezTo>
                      <a:cubicBezTo>
                        <a:pt x="102075" y="39692"/>
                        <a:pt x="102675" y="39732"/>
                        <a:pt x="103276" y="39732"/>
                      </a:cubicBezTo>
                      <a:cubicBezTo>
                        <a:pt x="106733" y="39732"/>
                        <a:pt x="110195" y="38384"/>
                        <a:pt x="113690" y="38384"/>
                      </a:cubicBezTo>
                      <a:cubicBezTo>
                        <a:pt x="113847" y="38384"/>
                        <a:pt x="114005" y="38387"/>
                        <a:pt x="114162" y="38392"/>
                      </a:cubicBezTo>
                      <a:cubicBezTo>
                        <a:pt x="115016" y="38417"/>
                        <a:pt x="115869" y="38536"/>
                        <a:pt x="116711" y="38536"/>
                      </a:cubicBezTo>
                      <a:cubicBezTo>
                        <a:pt x="117056" y="38536"/>
                        <a:pt x="117399" y="38516"/>
                        <a:pt x="117739" y="38461"/>
                      </a:cubicBezTo>
                      <a:cubicBezTo>
                        <a:pt x="118667" y="38324"/>
                        <a:pt x="119527" y="37945"/>
                        <a:pt x="120386" y="37584"/>
                      </a:cubicBezTo>
                      <a:lnTo>
                        <a:pt x="121091" y="37275"/>
                      </a:lnTo>
                      <a:cubicBezTo>
                        <a:pt x="111154" y="15302"/>
                        <a:pt x="89043" y="0"/>
                        <a:pt x="6335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1" name="Google Shape;1371;p66"/>
                <p:cNvSpPr/>
                <p:nvPr/>
              </p:nvSpPr>
              <p:spPr>
                <a:xfrm>
                  <a:off x="2298500" y="2056675"/>
                  <a:ext cx="702800" cy="73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12" h="29265" extrusionOk="0">
                      <a:moveTo>
                        <a:pt x="19239" y="1"/>
                      </a:moveTo>
                      <a:cubicBezTo>
                        <a:pt x="18512" y="1"/>
                        <a:pt x="17887" y="521"/>
                        <a:pt x="17538" y="1154"/>
                      </a:cubicBezTo>
                      <a:cubicBezTo>
                        <a:pt x="17176" y="1790"/>
                        <a:pt x="17056" y="2564"/>
                        <a:pt x="16953" y="3303"/>
                      </a:cubicBezTo>
                      <a:cubicBezTo>
                        <a:pt x="16781" y="4507"/>
                        <a:pt x="16592" y="5727"/>
                        <a:pt x="16420" y="6948"/>
                      </a:cubicBezTo>
                      <a:cubicBezTo>
                        <a:pt x="16265" y="8014"/>
                        <a:pt x="15990" y="9235"/>
                        <a:pt x="14993" y="9665"/>
                      </a:cubicBezTo>
                      <a:cubicBezTo>
                        <a:pt x="14783" y="9754"/>
                        <a:pt x="14571" y="9793"/>
                        <a:pt x="14359" y="9793"/>
                      </a:cubicBezTo>
                      <a:cubicBezTo>
                        <a:pt x="13425" y="9793"/>
                        <a:pt x="12493" y="9021"/>
                        <a:pt x="11778" y="8306"/>
                      </a:cubicBezTo>
                      <a:cubicBezTo>
                        <a:pt x="10265" y="6793"/>
                        <a:pt x="8769" y="5246"/>
                        <a:pt x="7634" y="3458"/>
                      </a:cubicBezTo>
                      <a:cubicBezTo>
                        <a:pt x="3267" y="11401"/>
                        <a:pt x="654" y="20204"/>
                        <a:pt x="1" y="29265"/>
                      </a:cubicBezTo>
                      <a:cubicBezTo>
                        <a:pt x="706" y="28629"/>
                        <a:pt x="1393" y="27993"/>
                        <a:pt x="2304" y="27786"/>
                      </a:cubicBezTo>
                      <a:cubicBezTo>
                        <a:pt x="2556" y="27726"/>
                        <a:pt x="2810" y="27704"/>
                        <a:pt x="3065" y="27704"/>
                      </a:cubicBezTo>
                      <a:cubicBezTo>
                        <a:pt x="3540" y="27704"/>
                        <a:pt x="4018" y="27782"/>
                        <a:pt x="4488" y="27838"/>
                      </a:cubicBezTo>
                      <a:cubicBezTo>
                        <a:pt x="5087" y="27912"/>
                        <a:pt x="5692" y="27950"/>
                        <a:pt x="6298" y="27950"/>
                      </a:cubicBezTo>
                      <a:cubicBezTo>
                        <a:pt x="9063" y="27950"/>
                        <a:pt x="11833" y="27167"/>
                        <a:pt x="14047" y="25517"/>
                      </a:cubicBezTo>
                      <a:cubicBezTo>
                        <a:pt x="14924" y="24829"/>
                        <a:pt x="15784" y="24073"/>
                        <a:pt x="16575" y="23282"/>
                      </a:cubicBezTo>
                      <a:cubicBezTo>
                        <a:pt x="18483" y="21545"/>
                        <a:pt x="20495" y="19946"/>
                        <a:pt x="22627" y="18519"/>
                      </a:cubicBezTo>
                      <a:cubicBezTo>
                        <a:pt x="24260" y="17419"/>
                        <a:pt x="25979" y="16336"/>
                        <a:pt x="27045" y="14702"/>
                      </a:cubicBezTo>
                      <a:cubicBezTo>
                        <a:pt x="28111" y="13052"/>
                        <a:pt x="28111" y="10593"/>
                        <a:pt x="27097" y="8908"/>
                      </a:cubicBezTo>
                      <a:cubicBezTo>
                        <a:pt x="25429" y="6123"/>
                        <a:pt x="23469" y="3527"/>
                        <a:pt x="21234" y="1154"/>
                      </a:cubicBezTo>
                      <a:cubicBezTo>
                        <a:pt x="20701" y="604"/>
                        <a:pt x="20082" y="19"/>
                        <a:pt x="19308" y="2"/>
                      </a:cubicBezTo>
                      <a:cubicBezTo>
                        <a:pt x="19285" y="1"/>
                        <a:pt x="19262" y="1"/>
                        <a:pt x="192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2" name="Google Shape;1372;p66"/>
                <p:cNvSpPr/>
                <p:nvPr/>
              </p:nvSpPr>
              <p:spPr>
                <a:xfrm>
                  <a:off x="2954850" y="1439675"/>
                  <a:ext cx="931450" cy="74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258" h="29773" extrusionOk="0">
                      <a:moveTo>
                        <a:pt x="18356" y="1"/>
                      </a:moveTo>
                      <a:cubicBezTo>
                        <a:pt x="16266" y="1"/>
                        <a:pt x="14163" y="288"/>
                        <a:pt x="12070" y="354"/>
                      </a:cubicBezTo>
                      <a:cubicBezTo>
                        <a:pt x="7806" y="2176"/>
                        <a:pt x="3766" y="4463"/>
                        <a:pt x="0" y="7162"/>
                      </a:cubicBezTo>
                      <a:cubicBezTo>
                        <a:pt x="2150" y="7695"/>
                        <a:pt x="4385" y="8297"/>
                        <a:pt x="6035" y="9776"/>
                      </a:cubicBezTo>
                      <a:cubicBezTo>
                        <a:pt x="7548" y="11117"/>
                        <a:pt x="8425" y="13060"/>
                        <a:pt x="8820" y="15037"/>
                      </a:cubicBezTo>
                      <a:cubicBezTo>
                        <a:pt x="9233" y="16997"/>
                        <a:pt x="9371" y="18974"/>
                        <a:pt x="9611" y="20986"/>
                      </a:cubicBezTo>
                      <a:cubicBezTo>
                        <a:pt x="9800" y="22688"/>
                        <a:pt x="10007" y="24390"/>
                        <a:pt x="10213" y="26109"/>
                      </a:cubicBezTo>
                      <a:cubicBezTo>
                        <a:pt x="10230" y="26952"/>
                        <a:pt x="10557" y="27760"/>
                        <a:pt x="11124" y="28396"/>
                      </a:cubicBezTo>
                      <a:cubicBezTo>
                        <a:pt x="11612" y="29051"/>
                        <a:pt x="12231" y="29773"/>
                        <a:pt x="13029" y="29773"/>
                      </a:cubicBezTo>
                      <a:cubicBezTo>
                        <a:pt x="13047" y="29773"/>
                        <a:pt x="13066" y="29772"/>
                        <a:pt x="13084" y="29771"/>
                      </a:cubicBezTo>
                      <a:cubicBezTo>
                        <a:pt x="13806" y="29737"/>
                        <a:pt x="14339" y="29135"/>
                        <a:pt x="14786" y="28585"/>
                      </a:cubicBezTo>
                      <a:lnTo>
                        <a:pt x="16317" y="26745"/>
                      </a:lnTo>
                      <a:cubicBezTo>
                        <a:pt x="16798" y="26109"/>
                        <a:pt x="17348" y="25542"/>
                        <a:pt x="17967" y="25043"/>
                      </a:cubicBezTo>
                      <a:cubicBezTo>
                        <a:pt x="18550" y="24629"/>
                        <a:pt x="19255" y="24270"/>
                        <a:pt x="19949" y="24270"/>
                      </a:cubicBezTo>
                      <a:cubicBezTo>
                        <a:pt x="20034" y="24270"/>
                        <a:pt x="20118" y="24276"/>
                        <a:pt x="20202" y="24287"/>
                      </a:cubicBezTo>
                      <a:cubicBezTo>
                        <a:pt x="21939" y="24184"/>
                        <a:pt x="23658" y="23908"/>
                        <a:pt x="25326" y="23461"/>
                      </a:cubicBezTo>
                      <a:cubicBezTo>
                        <a:pt x="26598" y="23118"/>
                        <a:pt x="27888" y="22636"/>
                        <a:pt x="28747" y="21656"/>
                      </a:cubicBezTo>
                      <a:cubicBezTo>
                        <a:pt x="29676" y="20590"/>
                        <a:pt x="29951" y="19112"/>
                        <a:pt x="30329" y="17736"/>
                      </a:cubicBezTo>
                      <a:cubicBezTo>
                        <a:pt x="31154" y="14676"/>
                        <a:pt x="31945" y="11031"/>
                        <a:pt x="34524" y="9191"/>
                      </a:cubicBezTo>
                      <a:cubicBezTo>
                        <a:pt x="35057" y="8796"/>
                        <a:pt x="35693" y="8555"/>
                        <a:pt x="36243" y="8177"/>
                      </a:cubicBezTo>
                      <a:cubicBezTo>
                        <a:pt x="36776" y="7781"/>
                        <a:pt x="37258" y="7180"/>
                        <a:pt x="37189" y="6509"/>
                      </a:cubicBezTo>
                      <a:cubicBezTo>
                        <a:pt x="37086" y="5563"/>
                        <a:pt x="36037" y="5065"/>
                        <a:pt x="35143" y="4755"/>
                      </a:cubicBezTo>
                      <a:cubicBezTo>
                        <a:pt x="32461" y="3793"/>
                        <a:pt x="29762" y="2847"/>
                        <a:pt x="27079" y="1901"/>
                      </a:cubicBezTo>
                      <a:cubicBezTo>
                        <a:pt x="24862" y="1110"/>
                        <a:pt x="22609" y="337"/>
                        <a:pt x="20271" y="96"/>
                      </a:cubicBezTo>
                      <a:cubicBezTo>
                        <a:pt x="19634" y="27"/>
                        <a:pt x="18996" y="1"/>
                        <a:pt x="183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3" name="Google Shape;1373;p66"/>
                <p:cNvSpPr/>
                <p:nvPr/>
              </p:nvSpPr>
              <p:spPr>
                <a:xfrm>
                  <a:off x="3796025" y="2239675"/>
                  <a:ext cx="1712025" cy="151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481" h="60424" extrusionOk="0">
                      <a:moveTo>
                        <a:pt x="29086" y="0"/>
                      </a:moveTo>
                      <a:cubicBezTo>
                        <a:pt x="28229" y="0"/>
                        <a:pt x="27375" y="221"/>
                        <a:pt x="26546" y="453"/>
                      </a:cubicBezTo>
                      <a:cubicBezTo>
                        <a:pt x="22025" y="1743"/>
                        <a:pt x="17761" y="3789"/>
                        <a:pt x="13892" y="6471"/>
                      </a:cubicBezTo>
                      <a:cubicBezTo>
                        <a:pt x="13583" y="6677"/>
                        <a:pt x="13256" y="6935"/>
                        <a:pt x="13170" y="7296"/>
                      </a:cubicBezTo>
                      <a:cubicBezTo>
                        <a:pt x="13136" y="7589"/>
                        <a:pt x="13170" y="7881"/>
                        <a:pt x="13273" y="8156"/>
                      </a:cubicBezTo>
                      <a:cubicBezTo>
                        <a:pt x="13617" y="9360"/>
                        <a:pt x="13806" y="10597"/>
                        <a:pt x="13806" y="11853"/>
                      </a:cubicBezTo>
                      <a:cubicBezTo>
                        <a:pt x="13841" y="12128"/>
                        <a:pt x="13789" y="12403"/>
                        <a:pt x="13669" y="12643"/>
                      </a:cubicBezTo>
                      <a:cubicBezTo>
                        <a:pt x="13273" y="13366"/>
                        <a:pt x="12225" y="13176"/>
                        <a:pt x="11434" y="13383"/>
                      </a:cubicBezTo>
                      <a:cubicBezTo>
                        <a:pt x="10179" y="13692"/>
                        <a:pt x="9491" y="15119"/>
                        <a:pt x="8287" y="15532"/>
                      </a:cubicBezTo>
                      <a:cubicBezTo>
                        <a:pt x="7823" y="15687"/>
                        <a:pt x="7307" y="15687"/>
                        <a:pt x="6912" y="15979"/>
                      </a:cubicBezTo>
                      <a:cubicBezTo>
                        <a:pt x="6362" y="16357"/>
                        <a:pt x="6259" y="17096"/>
                        <a:pt x="6207" y="17750"/>
                      </a:cubicBezTo>
                      <a:cubicBezTo>
                        <a:pt x="6121" y="18713"/>
                        <a:pt x="6035" y="19693"/>
                        <a:pt x="5949" y="20655"/>
                      </a:cubicBezTo>
                      <a:cubicBezTo>
                        <a:pt x="5245" y="21305"/>
                        <a:pt x="4179" y="21571"/>
                        <a:pt x="3179" y="21571"/>
                      </a:cubicBezTo>
                      <a:cubicBezTo>
                        <a:pt x="2908" y="21571"/>
                        <a:pt x="2643" y="21552"/>
                        <a:pt x="2390" y="21515"/>
                      </a:cubicBezTo>
                      <a:cubicBezTo>
                        <a:pt x="2232" y="21486"/>
                        <a:pt x="2057" y="21458"/>
                        <a:pt x="1889" y="21458"/>
                      </a:cubicBezTo>
                      <a:cubicBezTo>
                        <a:pt x="1655" y="21458"/>
                        <a:pt x="1437" y="21514"/>
                        <a:pt x="1307" y="21704"/>
                      </a:cubicBezTo>
                      <a:cubicBezTo>
                        <a:pt x="1187" y="21911"/>
                        <a:pt x="1221" y="22168"/>
                        <a:pt x="1204" y="22409"/>
                      </a:cubicBezTo>
                      <a:cubicBezTo>
                        <a:pt x="1118" y="23303"/>
                        <a:pt x="0" y="23922"/>
                        <a:pt x="86" y="24833"/>
                      </a:cubicBezTo>
                      <a:cubicBezTo>
                        <a:pt x="138" y="25452"/>
                        <a:pt x="722" y="25865"/>
                        <a:pt x="1273" y="26174"/>
                      </a:cubicBezTo>
                      <a:cubicBezTo>
                        <a:pt x="1874" y="26535"/>
                        <a:pt x="2510" y="26914"/>
                        <a:pt x="3215" y="26931"/>
                      </a:cubicBezTo>
                      <a:cubicBezTo>
                        <a:pt x="3229" y="26931"/>
                        <a:pt x="3242" y="26931"/>
                        <a:pt x="3255" y="26931"/>
                      </a:cubicBezTo>
                      <a:cubicBezTo>
                        <a:pt x="4168" y="26931"/>
                        <a:pt x="5013" y="26354"/>
                        <a:pt x="5640" y="25676"/>
                      </a:cubicBezTo>
                      <a:cubicBezTo>
                        <a:pt x="6276" y="24988"/>
                        <a:pt x="6791" y="24197"/>
                        <a:pt x="7514" y="23595"/>
                      </a:cubicBezTo>
                      <a:cubicBezTo>
                        <a:pt x="8597" y="22719"/>
                        <a:pt x="10007" y="22409"/>
                        <a:pt x="11365" y="22100"/>
                      </a:cubicBezTo>
                      <a:lnTo>
                        <a:pt x="13944" y="21532"/>
                      </a:lnTo>
                      <a:cubicBezTo>
                        <a:pt x="14317" y="21449"/>
                        <a:pt x="14709" y="21366"/>
                        <a:pt x="15090" y="21366"/>
                      </a:cubicBezTo>
                      <a:cubicBezTo>
                        <a:pt x="15340" y="21366"/>
                        <a:pt x="15586" y="21402"/>
                        <a:pt x="15818" y="21498"/>
                      </a:cubicBezTo>
                      <a:cubicBezTo>
                        <a:pt x="16557" y="21807"/>
                        <a:pt x="16935" y="22598"/>
                        <a:pt x="17296" y="23320"/>
                      </a:cubicBezTo>
                      <a:cubicBezTo>
                        <a:pt x="18242" y="25212"/>
                        <a:pt x="19446" y="26948"/>
                        <a:pt x="20873" y="28495"/>
                      </a:cubicBezTo>
                      <a:cubicBezTo>
                        <a:pt x="21234" y="28896"/>
                        <a:pt x="21770" y="29296"/>
                        <a:pt x="22255" y="29296"/>
                      </a:cubicBezTo>
                      <a:cubicBezTo>
                        <a:pt x="22416" y="29296"/>
                        <a:pt x="22571" y="29252"/>
                        <a:pt x="22712" y="29149"/>
                      </a:cubicBezTo>
                      <a:cubicBezTo>
                        <a:pt x="22987" y="28943"/>
                        <a:pt x="23091" y="28599"/>
                        <a:pt x="23211" y="28289"/>
                      </a:cubicBezTo>
                      <a:cubicBezTo>
                        <a:pt x="23383" y="27825"/>
                        <a:pt x="23675" y="27361"/>
                        <a:pt x="24139" y="27258"/>
                      </a:cubicBezTo>
                      <a:cubicBezTo>
                        <a:pt x="24170" y="27252"/>
                        <a:pt x="24201" y="27249"/>
                        <a:pt x="24232" y="27249"/>
                      </a:cubicBezTo>
                      <a:cubicBezTo>
                        <a:pt x="24683" y="27249"/>
                        <a:pt x="25115" y="27811"/>
                        <a:pt x="24793" y="28117"/>
                      </a:cubicBezTo>
                      <a:cubicBezTo>
                        <a:pt x="24827" y="29114"/>
                        <a:pt x="25291" y="30370"/>
                        <a:pt x="26117" y="30920"/>
                      </a:cubicBezTo>
                      <a:cubicBezTo>
                        <a:pt x="26409" y="31092"/>
                        <a:pt x="26735" y="31195"/>
                        <a:pt x="27028" y="31350"/>
                      </a:cubicBezTo>
                      <a:cubicBezTo>
                        <a:pt x="28145" y="31951"/>
                        <a:pt x="28781" y="33206"/>
                        <a:pt x="28592" y="34462"/>
                      </a:cubicBezTo>
                      <a:cubicBezTo>
                        <a:pt x="28506" y="35063"/>
                        <a:pt x="28214" y="35613"/>
                        <a:pt x="28145" y="36215"/>
                      </a:cubicBezTo>
                      <a:cubicBezTo>
                        <a:pt x="28025" y="37212"/>
                        <a:pt x="28455" y="38175"/>
                        <a:pt x="28867" y="39069"/>
                      </a:cubicBezTo>
                      <a:cubicBezTo>
                        <a:pt x="29177" y="39774"/>
                        <a:pt x="29504" y="40462"/>
                        <a:pt x="29830" y="41150"/>
                      </a:cubicBezTo>
                      <a:cubicBezTo>
                        <a:pt x="30862" y="43402"/>
                        <a:pt x="31292" y="45947"/>
                        <a:pt x="32168" y="48250"/>
                      </a:cubicBezTo>
                      <a:cubicBezTo>
                        <a:pt x="32392" y="48818"/>
                        <a:pt x="32633" y="49420"/>
                        <a:pt x="33131" y="49781"/>
                      </a:cubicBezTo>
                      <a:cubicBezTo>
                        <a:pt x="33464" y="50018"/>
                        <a:pt x="33847" y="50111"/>
                        <a:pt x="34248" y="50111"/>
                      </a:cubicBezTo>
                      <a:cubicBezTo>
                        <a:pt x="34862" y="50111"/>
                        <a:pt x="35516" y="49893"/>
                        <a:pt x="36088" y="49643"/>
                      </a:cubicBezTo>
                      <a:cubicBezTo>
                        <a:pt x="37550" y="49041"/>
                        <a:pt x="38960" y="48354"/>
                        <a:pt x="40318" y="47597"/>
                      </a:cubicBezTo>
                      <a:cubicBezTo>
                        <a:pt x="40989" y="47219"/>
                        <a:pt x="41676" y="46806"/>
                        <a:pt x="42140" y="46204"/>
                      </a:cubicBezTo>
                      <a:cubicBezTo>
                        <a:pt x="42605" y="45585"/>
                        <a:pt x="42828" y="44726"/>
                        <a:pt x="42501" y="44038"/>
                      </a:cubicBezTo>
                      <a:cubicBezTo>
                        <a:pt x="42192" y="43333"/>
                        <a:pt x="41384" y="42955"/>
                        <a:pt x="40610" y="42869"/>
                      </a:cubicBezTo>
                      <a:cubicBezTo>
                        <a:pt x="40431" y="42849"/>
                        <a:pt x="40252" y="42841"/>
                        <a:pt x="40073" y="42841"/>
                      </a:cubicBezTo>
                      <a:cubicBezTo>
                        <a:pt x="39478" y="42841"/>
                        <a:pt x="38884" y="42929"/>
                        <a:pt x="38289" y="42955"/>
                      </a:cubicBezTo>
                      <a:cubicBezTo>
                        <a:pt x="38245" y="42964"/>
                        <a:pt x="38200" y="42968"/>
                        <a:pt x="38157" y="42968"/>
                      </a:cubicBezTo>
                      <a:cubicBezTo>
                        <a:pt x="37861" y="42968"/>
                        <a:pt x="37593" y="42773"/>
                        <a:pt x="37533" y="42474"/>
                      </a:cubicBezTo>
                      <a:cubicBezTo>
                        <a:pt x="37034" y="41287"/>
                        <a:pt x="36879" y="39963"/>
                        <a:pt x="37103" y="38691"/>
                      </a:cubicBezTo>
                      <a:lnTo>
                        <a:pt x="37103" y="38691"/>
                      </a:lnTo>
                      <a:cubicBezTo>
                        <a:pt x="38014" y="39877"/>
                        <a:pt x="39286" y="40754"/>
                        <a:pt x="40541" y="41597"/>
                      </a:cubicBezTo>
                      <a:cubicBezTo>
                        <a:pt x="41934" y="42542"/>
                        <a:pt x="43396" y="43522"/>
                        <a:pt x="45046" y="43918"/>
                      </a:cubicBezTo>
                      <a:cubicBezTo>
                        <a:pt x="46336" y="44227"/>
                        <a:pt x="47763" y="44210"/>
                        <a:pt x="48846" y="45001"/>
                      </a:cubicBezTo>
                      <a:cubicBezTo>
                        <a:pt x="49413" y="45448"/>
                        <a:pt x="49877" y="46015"/>
                        <a:pt x="50204" y="46669"/>
                      </a:cubicBezTo>
                      <a:cubicBezTo>
                        <a:pt x="51322" y="48732"/>
                        <a:pt x="51769" y="51087"/>
                        <a:pt x="52216" y="53391"/>
                      </a:cubicBezTo>
                      <a:lnTo>
                        <a:pt x="53316" y="59082"/>
                      </a:lnTo>
                      <a:cubicBezTo>
                        <a:pt x="53436" y="59684"/>
                        <a:pt x="53711" y="60337"/>
                        <a:pt x="54313" y="60423"/>
                      </a:cubicBezTo>
                      <a:cubicBezTo>
                        <a:pt x="54846" y="57930"/>
                        <a:pt x="55895" y="55523"/>
                        <a:pt x="57597" y="53632"/>
                      </a:cubicBezTo>
                      <a:cubicBezTo>
                        <a:pt x="58749" y="52342"/>
                        <a:pt x="60210" y="51380"/>
                        <a:pt x="61844" y="50812"/>
                      </a:cubicBezTo>
                      <a:cubicBezTo>
                        <a:pt x="68480" y="34651"/>
                        <a:pt x="68171" y="16477"/>
                        <a:pt x="61001" y="557"/>
                      </a:cubicBezTo>
                      <a:lnTo>
                        <a:pt x="60296" y="849"/>
                      </a:lnTo>
                      <a:cubicBezTo>
                        <a:pt x="59454" y="1227"/>
                        <a:pt x="58577" y="1588"/>
                        <a:pt x="57666" y="1743"/>
                      </a:cubicBezTo>
                      <a:cubicBezTo>
                        <a:pt x="57329" y="1792"/>
                        <a:pt x="56990" y="1810"/>
                        <a:pt x="56651" y="1810"/>
                      </a:cubicBezTo>
                      <a:cubicBezTo>
                        <a:pt x="55797" y="1810"/>
                        <a:pt x="54939" y="1694"/>
                        <a:pt x="54090" y="1657"/>
                      </a:cubicBezTo>
                      <a:cubicBezTo>
                        <a:pt x="53949" y="1652"/>
                        <a:pt x="53808" y="1650"/>
                        <a:pt x="53668" y="1650"/>
                      </a:cubicBezTo>
                      <a:cubicBezTo>
                        <a:pt x="50168" y="1650"/>
                        <a:pt x="46690" y="3003"/>
                        <a:pt x="43226" y="3003"/>
                      </a:cubicBezTo>
                      <a:cubicBezTo>
                        <a:pt x="42611" y="3003"/>
                        <a:pt x="41997" y="2961"/>
                        <a:pt x="41384" y="2861"/>
                      </a:cubicBezTo>
                      <a:cubicBezTo>
                        <a:pt x="40971" y="2775"/>
                        <a:pt x="40541" y="2723"/>
                        <a:pt x="40112" y="2706"/>
                      </a:cubicBezTo>
                      <a:cubicBezTo>
                        <a:pt x="39579" y="2723"/>
                        <a:pt x="39080" y="2895"/>
                        <a:pt x="38564" y="2998"/>
                      </a:cubicBezTo>
                      <a:cubicBezTo>
                        <a:pt x="38217" y="3064"/>
                        <a:pt x="37868" y="3097"/>
                        <a:pt x="37522" y="3097"/>
                      </a:cubicBezTo>
                      <a:cubicBezTo>
                        <a:pt x="36070" y="3097"/>
                        <a:pt x="34668" y="2526"/>
                        <a:pt x="33613" y="1485"/>
                      </a:cubicBezTo>
                      <a:cubicBezTo>
                        <a:pt x="32633" y="505"/>
                        <a:pt x="30948" y="144"/>
                        <a:pt x="29555" y="24"/>
                      </a:cubicBezTo>
                      <a:cubicBezTo>
                        <a:pt x="29399" y="8"/>
                        <a:pt x="29242" y="0"/>
                        <a:pt x="2908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4" name="Google Shape;1374;p66"/>
                <p:cNvSpPr/>
                <p:nvPr/>
              </p:nvSpPr>
              <p:spPr>
                <a:xfrm>
                  <a:off x="3615925" y="2936675"/>
                  <a:ext cx="1001525" cy="13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61" h="55484" extrusionOk="0">
                      <a:moveTo>
                        <a:pt x="14043" y="1"/>
                      </a:moveTo>
                      <a:cubicBezTo>
                        <a:pt x="13527" y="1"/>
                        <a:pt x="12998" y="74"/>
                        <a:pt x="12483" y="151"/>
                      </a:cubicBezTo>
                      <a:cubicBezTo>
                        <a:pt x="11417" y="323"/>
                        <a:pt x="10299" y="495"/>
                        <a:pt x="9302" y="942"/>
                      </a:cubicBezTo>
                      <a:cubicBezTo>
                        <a:pt x="8012" y="1527"/>
                        <a:pt x="6981" y="2558"/>
                        <a:pt x="5984" y="3573"/>
                      </a:cubicBezTo>
                      <a:lnTo>
                        <a:pt x="2167" y="7390"/>
                      </a:lnTo>
                      <a:cubicBezTo>
                        <a:pt x="1496" y="8060"/>
                        <a:pt x="826" y="8731"/>
                        <a:pt x="465" y="9590"/>
                      </a:cubicBezTo>
                      <a:cubicBezTo>
                        <a:pt x="69" y="10484"/>
                        <a:pt x="52" y="11499"/>
                        <a:pt x="35" y="12462"/>
                      </a:cubicBezTo>
                      <a:cubicBezTo>
                        <a:pt x="18" y="14043"/>
                        <a:pt x="0" y="15659"/>
                        <a:pt x="499" y="17172"/>
                      </a:cubicBezTo>
                      <a:cubicBezTo>
                        <a:pt x="1066" y="18892"/>
                        <a:pt x="2253" y="20336"/>
                        <a:pt x="3576" y="21574"/>
                      </a:cubicBezTo>
                      <a:cubicBezTo>
                        <a:pt x="3731" y="22365"/>
                        <a:pt x="4367" y="22984"/>
                        <a:pt x="5175" y="23121"/>
                      </a:cubicBezTo>
                      <a:cubicBezTo>
                        <a:pt x="5390" y="23159"/>
                        <a:pt x="5606" y="23173"/>
                        <a:pt x="5822" y="23173"/>
                      </a:cubicBezTo>
                      <a:cubicBezTo>
                        <a:pt x="6404" y="23173"/>
                        <a:pt x="6989" y="23068"/>
                        <a:pt x="7565" y="23018"/>
                      </a:cubicBezTo>
                      <a:cubicBezTo>
                        <a:pt x="7870" y="22993"/>
                        <a:pt x="8175" y="22981"/>
                        <a:pt x="8479" y="22981"/>
                      </a:cubicBezTo>
                      <a:cubicBezTo>
                        <a:pt x="10062" y="22981"/>
                        <a:pt x="11625" y="23318"/>
                        <a:pt x="13067" y="23981"/>
                      </a:cubicBezTo>
                      <a:cubicBezTo>
                        <a:pt x="13411" y="24119"/>
                        <a:pt x="13720" y="24342"/>
                        <a:pt x="13944" y="24634"/>
                      </a:cubicBezTo>
                      <a:cubicBezTo>
                        <a:pt x="14116" y="24944"/>
                        <a:pt x="14202" y="25270"/>
                        <a:pt x="14236" y="25614"/>
                      </a:cubicBezTo>
                      <a:cubicBezTo>
                        <a:pt x="14597" y="27901"/>
                        <a:pt x="15491" y="30085"/>
                        <a:pt x="16041" y="32337"/>
                      </a:cubicBezTo>
                      <a:cubicBezTo>
                        <a:pt x="16592" y="34589"/>
                        <a:pt x="16798" y="37065"/>
                        <a:pt x="15784" y="39145"/>
                      </a:cubicBezTo>
                      <a:cubicBezTo>
                        <a:pt x="13961" y="42876"/>
                        <a:pt x="15887" y="47398"/>
                        <a:pt x="16643" y="51473"/>
                      </a:cubicBezTo>
                      <a:cubicBezTo>
                        <a:pt x="16901" y="52865"/>
                        <a:pt x="17279" y="54430"/>
                        <a:pt x="18500" y="55135"/>
                      </a:cubicBezTo>
                      <a:cubicBezTo>
                        <a:pt x="18935" y="55381"/>
                        <a:pt x="19401" y="55483"/>
                        <a:pt x="19878" y="55483"/>
                      </a:cubicBezTo>
                      <a:cubicBezTo>
                        <a:pt x="21005" y="55483"/>
                        <a:pt x="22197" y="54913"/>
                        <a:pt x="23211" y="54310"/>
                      </a:cubicBezTo>
                      <a:cubicBezTo>
                        <a:pt x="25326" y="53072"/>
                        <a:pt x="27458" y="51593"/>
                        <a:pt x="28472" y="49375"/>
                      </a:cubicBezTo>
                      <a:cubicBezTo>
                        <a:pt x="29005" y="48189"/>
                        <a:pt x="29194" y="46831"/>
                        <a:pt x="29985" y="45816"/>
                      </a:cubicBezTo>
                      <a:cubicBezTo>
                        <a:pt x="31206" y="44252"/>
                        <a:pt x="33544" y="43839"/>
                        <a:pt x="34662" y="42206"/>
                      </a:cubicBezTo>
                      <a:cubicBezTo>
                        <a:pt x="36209" y="39885"/>
                        <a:pt x="34541" y="36429"/>
                        <a:pt x="36071" y="34108"/>
                      </a:cubicBezTo>
                      <a:cubicBezTo>
                        <a:pt x="36828" y="32956"/>
                        <a:pt x="38221" y="32337"/>
                        <a:pt x="38925" y="31168"/>
                      </a:cubicBezTo>
                      <a:cubicBezTo>
                        <a:pt x="39390" y="30428"/>
                        <a:pt x="39682" y="29603"/>
                        <a:pt x="39802" y="28743"/>
                      </a:cubicBezTo>
                      <a:cubicBezTo>
                        <a:pt x="39923" y="27557"/>
                        <a:pt x="40060" y="26354"/>
                        <a:pt x="39699" y="25236"/>
                      </a:cubicBezTo>
                      <a:cubicBezTo>
                        <a:pt x="39441" y="24411"/>
                        <a:pt x="38943" y="23706"/>
                        <a:pt x="38478" y="23001"/>
                      </a:cubicBezTo>
                      <a:cubicBezTo>
                        <a:pt x="36209" y="19545"/>
                        <a:pt x="34541" y="15505"/>
                        <a:pt x="34919" y="11396"/>
                      </a:cubicBezTo>
                      <a:cubicBezTo>
                        <a:pt x="35005" y="10484"/>
                        <a:pt x="35160" y="9470"/>
                        <a:pt x="34644" y="8696"/>
                      </a:cubicBezTo>
                      <a:cubicBezTo>
                        <a:pt x="34232" y="8112"/>
                        <a:pt x="33510" y="7819"/>
                        <a:pt x="32822" y="7613"/>
                      </a:cubicBezTo>
                      <a:cubicBezTo>
                        <a:pt x="30387" y="6849"/>
                        <a:pt x="27848" y="6454"/>
                        <a:pt x="25303" y="6454"/>
                      </a:cubicBezTo>
                      <a:cubicBezTo>
                        <a:pt x="25098" y="6454"/>
                        <a:pt x="24894" y="6456"/>
                        <a:pt x="24690" y="6461"/>
                      </a:cubicBezTo>
                      <a:cubicBezTo>
                        <a:pt x="23899" y="5997"/>
                        <a:pt x="23366" y="5945"/>
                        <a:pt x="22575" y="5481"/>
                      </a:cubicBezTo>
                      <a:cubicBezTo>
                        <a:pt x="22394" y="5557"/>
                        <a:pt x="22211" y="5591"/>
                        <a:pt x="22029" y="5591"/>
                      </a:cubicBezTo>
                      <a:cubicBezTo>
                        <a:pt x="21223" y="5591"/>
                        <a:pt x="20424" y="4929"/>
                        <a:pt x="19807" y="4312"/>
                      </a:cubicBezTo>
                      <a:lnTo>
                        <a:pt x="16918" y="1406"/>
                      </a:lnTo>
                      <a:cubicBezTo>
                        <a:pt x="16523" y="959"/>
                        <a:pt x="16059" y="581"/>
                        <a:pt x="15526" y="289"/>
                      </a:cubicBezTo>
                      <a:cubicBezTo>
                        <a:pt x="15061" y="74"/>
                        <a:pt x="14559" y="1"/>
                        <a:pt x="140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5" name="Google Shape;1375;p66"/>
                <p:cNvSpPr/>
                <p:nvPr/>
              </p:nvSpPr>
              <p:spPr>
                <a:xfrm>
                  <a:off x="2381025" y="3154200"/>
                  <a:ext cx="842050" cy="95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82" h="38199" extrusionOk="0">
                      <a:moveTo>
                        <a:pt x="11170" y="0"/>
                      </a:moveTo>
                      <a:cubicBezTo>
                        <a:pt x="10153" y="0"/>
                        <a:pt x="9162" y="641"/>
                        <a:pt x="8271" y="1182"/>
                      </a:cubicBezTo>
                      <a:cubicBezTo>
                        <a:pt x="7533" y="1633"/>
                        <a:pt x="6673" y="2044"/>
                        <a:pt x="5860" y="2044"/>
                      </a:cubicBezTo>
                      <a:cubicBezTo>
                        <a:pt x="5497" y="2044"/>
                        <a:pt x="5144" y="1962"/>
                        <a:pt x="4815" y="1766"/>
                      </a:cubicBezTo>
                      <a:cubicBezTo>
                        <a:pt x="4731" y="2076"/>
                        <a:pt x="4540" y="2105"/>
                        <a:pt x="4276" y="2105"/>
                      </a:cubicBezTo>
                      <a:cubicBezTo>
                        <a:pt x="4216" y="2105"/>
                        <a:pt x="4152" y="2104"/>
                        <a:pt x="4085" y="2104"/>
                      </a:cubicBezTo>
                      <a:cubicBezTo>
                        <a:pt x="4022" y="2104"/>
                        <a:pt x="3955" y="2105"/>
                        <a:pt x="3886" y="2110"/>
                      </a:cubicBezTo>
                      <a:cubicBezTo>
                        <a:pt x="3405" y="2162"/>
                        <a:pt x="2889" y="2144"/>
                        <a:pt x="2511" y="2437"/>
                      </a:cubicBezTo>
                      <a:cubicBezTo>
                        <a:pt x="2133" y="2729"/>
                        <a:pt x="2012" y="3296"/>
                        <a:pt x="1772" y="3761"/>
                      </a:cubicBezTo>
                      <a:cubicBezTo>
                        <a:pt x="1445" y="4448"/>
                        <a:pt x="792" y="4913"/>
                        <a:pt x="430" y="5600"/>
                      </a:cubicBezTo>
                      <a:cubicBezTo>
                        <a:pt x="1" y="6408"/>
                        <a:pt x="69" y="7388"/>
                        <a:pt x="104" y="8300"/>
                      </a:cubicBezTo>
                      <a:cubicBezTo>
                        <a:pt x="155" y="9366"/>
                        <a:pt x="259" y="10483"/>
                        <a:pt x="276" y="11583"/>
                      </a:cubicBezTo>
                      <a:cubicBezTo>
                        <a:pt x="4024" y="21899"/>
                        <a:pt x="10368" y="31080"/>
                        <a:pt x="18707" y="38198"/>
                      </a:cubicBezTo>
                      <a:cubicBezTo>
                        <a:pt x="19240" y="37769"/>
                        <a:pt x="19704" y="37253"/>
                        <a:pt x="20082" y="36668"/>
                      </a:cubicBezTo>
                      <a:cubicBezTo>
                        <a:pt x="20701" y="35671"/>
                        <a:pt x="21062" y="34519"/>
                        <a:pt x="21750" y="33556"/>
                      </a:cubicBezTo>
                      <a:cubicBezTo>
                        <a:pt x="23418" y="31218"/>
                        <a:pt x="26598" y="30565"/>
                        <a:pt x="28782" y="28691"/>
                      </a:cubicBezTo>
                      <a:cubicBezTo>
                        <a:pt x="29779" y="27831"/>
                        <a:pt x="30553" y="26713"/>
                        <a:pt x="31000" y="25458"/>
                      </a:cubicBezTo>
                      <a:cubicBezTo>
                        <a:pt x="31447" y="24169"/>
                        <a:pt x="31516" y="22604"/>
                        <a:pt x="32599" y="21779"/>
                      </a:cubicBezTo>
                      <a:cubicBezTo>
                        <a:pt x="33544" y="21074"/>
                        <a:pt x="33682" y="19647"/>
                        <a:pt x="33218" y="18581"/>
                      </a:cubicBezTo>
                      <a:cubicBezTo>
                        <a:pt x="32736" y="17515"/>
                        <a:pt x="31773" y="16741"/>
                        <a:pt x="30776" y="16140"/>
                      </a:cubicBezTo>
                      <a:cubicBezTo>
                        <a:pt x="29779" y="15538"/>
                        <a:pt x="28713" y="15039"/>
                        <a:pt x="27802" y="14300"/>
                      </a:cubicBezTo>
                      <a:cubicBezTo>
                        <a:pt x="27080" y="13681"/>
                        <a:pt x="26444" y="12993"/>
                        <a:pt x="25893" y="12237"/>
                      </a:cubicBezTo>
                      <a:cubicBezTo>
                        <a:pt x="24982" y="11068"/>
                        <a:pt x="24157" y="9864"/>
                        <a:pt x="23400" y="8609"/>
                      </a:cubicBezTo>
                      <a:cubicBezTo>
                        <a:pt x="23143" y="8128"/>
                        <a:pt x="22816" y="7698"/>
                        <a:pt x="22455" y="7320"/>
                      </a:cubicBezTo>
                      <a:cubicBezTo>
                        <a:pt x="22059" y="6976"/>
                        <a:pt x="21630" y="6666"/>
                        <a:pt x="21165" y="6391"/>
                      </a:cubicBezTo>
                      <a:cubicBezTo>
                        <a:pt x="19807" y="5480"/>
                        <a:pt x="18724" y="4156"/>
                        <a:pt x="17245" y="3400"/>
                      </a:cubicBezTo>
                      <a:cubicBezTo>
                        <a:pt x="16368" y="2952"/>
                        <a:pt x="15388" y="2729"/>
                        <a:pt x="14563" y="2179"/>
                      </a:cubicBezTo>
                      <a:cubicBezTo>
                        <a:pt x="13583" y="1491"/>
                        <a:pt x="12861" y="339"/>
                        <a:pt x="11709" y="64"/>
                      </a:cubicBezTo>
                      <a:cubicBezTo>
                        <a:pt x="11529" y="20"/>
                        <a:pt x="11349" y="0"/>
                        <a:pt x="111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376" name="Google Shape;1376;p66"/>
            <p:cNvSpPr/>
            <p:nvPr/>
          </p:nvSpPr>
          <p:spPr>
            <a:xfrm>
              <a:off x="3870375" y="2357325"/>
              <a:ext cx="176675" cy="219000"/>
            </a:xfrm>
            <a:custGeom>
              <a:avLst/>
              <a:gdLst/>
              <a:ahLst/>
              <a:cxnLst/>
              <a:rect l="l" t="t" r="r" b="b"/>
              <a:pathLst>
                <a:path w="7067" h="8760" extrusionOk="0">
                  <a:moveTo>
                    <a:pt x="1409" y="1"/>
                  </a:moveTo>
                  <a:cubicBezTo>
                    <a:pt x="1222" y="1"/>
                    <a:pt x="1043" y="47"/>
                    <a:pt x="877" y="149"/>
                  </a:cubicBezTo>
                  <a:cubicBezTo>
                    <a:pt x="1" y="716"/>
                    <a:pt x="1135" y="888"/>
                    <a:pt x="1376" y="1181"/>
                  </a:cubicBezTo>
                  <a:cubicBezTo>
                    <a:pt x="1754" y="1610"/>
                    <a:pt x="1875" y="2315"/>
                    <a:pt x="2270" y="2745"/>
                  </a:cubicBezTo>
                  <a:cubicBezTo>
                    <a:pt x="2373" y="2848"/>
                    <a:pt x="2494" y="2917"/>
                    <a:pt x="2580" y="3020"/>
                  </a:cubicBezTo>
                  <a:cubicBezTo>
                    <a:pt x="2700" y="3192"/>
                    <a:pt x="2769" y="3381"/>
                    <a:pt x="2769" y="3588"/>
                  </a:cubicBezTo>
                  <a:cubicBezTo>
                    <a:pt x="2941" y="4654"/>
                    <a:pt x="3113" y="5771"/>
                    <a:pt x="2803" y="6803"/>
                  </a:cubicBezTo>
                  <a:cubicBezTo>
                    <a:pt x="2648" y="7267"/>
                    <a:pt x="2425" y="7783"/>
                    <a:pt x="2631" y="8213"/>
                  </a:cubicBezTo>
                  <a:cubicBezTo>
                    <a:pt x="2844" y="8639"/>
                    <a:pt x="3339" y="8760"/>
                    <a:pt x="3825" y="8760"/>
                  </a:cubicBezTo>
                  <a:cubicBezTo>
                    <a:pt x="3927" y="8760"/>
                    <a:pt x="4029" y="8754"/>
                    <a:pt x="4127" y="8745"/>
                  </a:cubicBezTo>
                  <a:cubicBezTo>
                    <a:pt x="4729" y="8677"/>
                    <a:pt x="5313" y="8522"/>
                    <a:pt x="5881" y="8316"/>
                  </a:cubicBezTo>
                  <a:cubicBezTo>
                    <a:pt x="6259" y="8195"/>
                    <a:pt x="6568" y="7972"/>
                    <a:pt x="6826" y="7697"/>
                  </a:cubicBezTo>
                  <a:cubicBezTo>
                    <a:pt x="7067" y="7387"/>
                    <a:pt x="7067" y="6957"/>
                    <a:pt x="6843" y="6648"/>
                  </a:cubicBezTo>
                  <a:cubicBezTo>
                    <a:pt x="6706" y="6510"/>
                    <a:pt x="6534" y="6407"/>
                    <a:pt x="6362" y="6321"/>
                  </a:cubicBezTo>
                  <a:cubicBezTo>
                    <a:pt x="6018" y="6046"/>
                    <a:pt x="5743" y="5720"/>
                    <a:pt x="5537" y="5341"/>
                  </a:cubicBezTo>
                  <a:cubicBezTo>
                    <a:pt x="5210" y="4894"/>
                    <a:pt x="4969" y="4396"/>
                    <a:pt x="4797" y="3897"/>
                  </a:cubicBezTo>
                  <a:cubicBezTo>
                    <a:pt x="4712" y="3605"/>
                    <a:pt x="4660" y="3295"/>
                    <a:pt x="4574" y="3003"/>
                  </a:cubicBezTo>
                  <a:cubicBezTo>
                    <a:pt x="4364" y="2177"/>
                    <a:pt x="2698" y="1"/>
                    <a:pt x="14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66"/>
            <p:cNvSpPr/>
            <p:nvPr/>
          </p:nvSpPr>
          <p:spPr>
            <a:xfrm>
              <a:off x="3825250" y="2444775"/>
              <a:ext cx="86850" cy="119225"/>
            </a:xfrm>
            <a:custGeom>
              <a:avLst/>
              <a:gdLst/>
              <a:ahLst/>
              <a:cxnLst/>
              <a:rect l="l" t="t" r="r" b="b"/>
              <a:pathLst>
                <a:path w="3474" h="4769" extrusionOk="0">
                  <a:moveTo>
                    <a:pt x="1942" y="1"/>
                  </a:moveTo>
                  <a:cubicBezTo>
                    <a:pt x="1765" y="1"/>
                    <a:pt x="1575" y="60"/>
                    <a:pt x="1427" y="158"/>
                  </a:cubicBezTo>
                  <a:cubicBezTo>
                    <a:pt x="1187" y="330"/>
                    <a:pt x="980" y="554"/>
                    <a:pt x="740" y="709"/>
                  </a:cubicBezTo>
                  <a:cubicBezTo>
                    <a:pt x="585" y="1448"/>
                    <a:pt x="396" y="2187"/>
                    <a:pt x="189" y="2909"/>
                  </a:cubicBezTo>
                  <a:cubicBezTo>
                    <a:pt x="52" y="3270"/>
                    <a:pt x="0" y="3666"/>
                    <a:pt x="35" y="4044"/>
                  </a:cubicBezTo>
                  <a:cubicBezTo>
                    <a:pt x="101" y="4406"/>
                    <a:pt x="403" y="4768"/>
                    <a:pt x="776" y="4768"/>
                  </a:cubicBezTo>
                  <a:cubicBezTo>
                    <a:pt x="792" y="4768"/>
                    <a:pt x="809" y="4768"/>
                    <a:pt x="826" y="4766"/>
                  </a:cubicBezTo>
                  <a:cubicBezTo>
                    <a:pt x="1479" y="4697"/>
                    <a:pt x="1582" y="3735"/>
                    <a:pt x="2115" y="3356"/>
                  </a:cubicBezTo>
                  <a:cubicBezTo>
                    <a:pt x="2356" y="3184"/>
                    <a:pt x="2665" y="3150"/>
                    <a:pt x="2940" y="3047"/>
                  </a:cubicBezTo>
                  <a:cubicBezTo>
                    <a:pt x="3215" y="2926"/>
                    <a:pt x="3473" y="2669"/>
                    <a:pt x="3405" y="2376"/>
                  </a:cubicBezTo>
                  <a:cubicBezTo>
                    <a:pt x="3370" y="2170"/>
                    <a:pt x="3181" y="2050"/>
                    <a:pt x="3026" y="1912"/>
                  </a:cubicBezTo>
                  <a:cubicBezTo>
                    <a:pt x="2700" y="1585"/>
                    <a:pt x="2493" y="1138"/>
                    <a:pt x="2476" y="691"/>
                  </a:cubicBezTo>
                  <a:cubicBezTo>
                    <a:pt x="2476" y="537"/>
                    <a:pt x="2459" y="382"/>
                    <a:pt x="2407" y="244"/>
                  </a:cubicBezTo>
                  <a:cubicBezTo>
                    <a:pt x="2317" y="73"/>
                    <a:pt x="2137" y="1"/>
                    <a:pt x="1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78" name="Google Shape;1378;p66"/>
          <p:cNvGrpSpPr/>
          <p:nvPr/>
        </p:nvGrpSpPr>
        <p:grpSpPr>
          <a:xfrm rot="-316709">
            <a:off x="7205384" y="608433"/>
            <a:ext cx="1719552" cy="2667533"/>
            <a:chOff x="5750700" y="868400"/>
            <a:chExt cx="1522550" cy="2361925"/>
          </a:xfrm>
        </p:grpSpPr>
        <p:sp>
          <p:nvSpPr>
            <p:cNvPr id="1379" name="Google Shape;1379;p66"/>
            <p:cNvSpPr/>
            <p:nvPr/>
          </p:nvSpPr>
          <p:spPr>
            <a:xfrm>
              <a:off x="5750700" y="868400"/>
              <a:ext cx="1522550" cy="2361925"/>
            </a:xfrm>
            <a:custGeom>
              <a:avLst/>
              <a:gdLst/>
              <a:ahLst/>
              <a:cxnLst/>
              <a:rect l="l" t="t" r="r" b="b"/>
              <a:pathLst>
                <a:path w="60902" h="94477" extrusionOk="0">
                  <a:moveTo>
                    <a:pt x="28088" y="31790"/>
                  </a:moveTo>
                  <a:cubicBezTo>
                    <a:pt x="28100" y="32159"/>
                    <a:pt x="28147" y="32528"/>
                    <a:pt x="28230" y="32897"/>
                  </a:cubicBezTo>
                  <a:cubicBezTo>
                    <a:pt x="28100" y="33076"/>
                    <a:pt x="27980" y="33266"/>
                    <a:pt x="27861" y="33445"/>
                  </a:cubicBezTo>
                  <a:cubicBezTo>
                    <a:pt x="27838" y="32861"/>
                    <a:pt x="27802" y="32409"/>
                    <a:pt x="27790" y="32135"/>
                  </a:cubicBezTo>
                  <a:lnTo>
                    <a:pt x="27814" y="32111"/>
                  </a:lnTo>
                  <a:cubicBezTo>
                    <a:pt x="27897" y="32004"/>
                    <a:pt x="27992" y="31897"/>
                    <a:pt x="28088" y="31790"/>
                  </a:cubicBezTo>
                  <a:close/>
                  <a:moveTo>
                    <a:pt x="23730" y="0"/>
                  </a:moveTo>
                  <a:cubicBezTo>
                    <a:pt x="23730" y="0"/>
                    <a:pt x="21930" y="4441"/>
                    <a:pt x="21932" y="4441"/>
                  </a:cubicBezTo>
                  <a:cubicBezTo>
                    <a:pt x="21932" y="4441"/>
                    <a:pt x="21932" y="4441"/>
                    <a:pt x="21932" y="4441"/>
                  </a:cubicBezTo>
                  <a:lnTo>
                    <a:pt x="21932" y="4441"/>
                  </a:lnTo>
                  <a:cubicBezTo>
                    <a:pt x="21896" y="4667"/>
                    <a:pt x="21718" y="5287"/>
                    <a:pt x="21503" y="5977"/>
                  </a:cubicBezTo>
                  <a:lnTo>
                    <a:pt x="20765" y="8346"/>
                  </a:lnTo>
                  <a:cubicBezTo>
                    <a:pt x="20682" y="8608"/>
                    <a:pt x="20599" y="8858"/>
                    <a:pt x="20527" y="9108"/>
                  </a:cubicBezTo>
                  <a:lnTo>
                    <a:pt x="20408" y="9466"/>
                  </a:lnTo>
                  <a:lnTo>
                    <a:pt x="20253" y="9382"/>
                  </a:lnTo>
                  <a:lnTo>
                    <a:pt x="19860" y="11668"/>
                  </a:lnTo>
                  <a:lnTo>
                    <a:pt x="19837" y="11787"/>
                  </a:lnTo>
                  <a:cubicBezTo>
                    <a:pt x="19801" y="11930"/>
                    <a:pt x="19777" y="12097"/>
                    <a:pt x="19753" y="12252"/>
                  </a:cubicBezTo>
                  <a:cubicBezTo>
                    <a:pt x="19753" y="12275"/>
                    <a:pt x="19741" y="12299"/>
                    <a:pt x="19741" y="12335"/>
                  </a:cubicBezTo>
                  <a:lnTo>
                    <a:pt x="19741" y="12347"/>
                  </a:lnTo>
                  <a:lnTo>
                    <a:pt x="19610" y="13085"/>
                  </a:lnTo>
                  <a:lnTo>
                    <a:pt x="19563" y="13049"/>
                  </a:lnTo>
                  <a:lnTo>
                    <a:pt x="19182" y="15966"/>
                  </a:lnTo>
                  <a:cubicBezTo>
                    <a:pt x="19158" y="16097"/>
                    <a:pt x="19146" y="16216"/>
                    <a:pt x="19122" y="16347"/>
                  </a:cubicBezTo>
                  <a:cubicBezTo>
                    <a:pt x="19122" y="16407"/>
                    <a:pt x="19110" y="16466"/>
                    <a:pt x="19110" y="16526"/>
                  </a:cubicBezTo>
                  <a:cubicBezTo>
                    <a:pt x="19086" y="16657"/>
                    <a:pt x="19075" y="16800"/>
                    <a:pt x="19051" y="16943"/>
                  </a:cubicBezTo>
                  <a:lnTo>
                    <a:pt x="18967" y="17633"/>
                  </a:lnTo>
                  <a:lnTo>
                    <a:pt x="18860" y="17586"/>
                  </a:lnTo>
                  <a:lnTo>
                    <a:pt x="18670" y="20765"/>
                  </a:lnTo>
                  <a:lnTo>
                    <a:pt x="18586" y="21848"/>
                  </a:lnTo>
                  <a:lnTo>
                    <a:pt x="18217" y="21324"/>
                  </a:lnTo>
                  <a:lnTo>
                    <a:pt x="18146" y="21550"/>
                  </a:lnTo>
                  <a:lnTo>
                    <a:pt x="18003" y="21372"/>
                  </a:lnTo>
                  <a:lnTo>
                    <a:pt x="17884" y="21824"/>
                  </a:lnTo>
                  <a:lnTo>
                    <a:pt x="17491" y="21610"/>
                  </a:lnTo>
                  <a:lnTo>
                    <a:pt x="17491" y="21610"/>
                  </a:lnTo>
                  <a:lnTo>
                    <a:pt x="17574" y="21860"/>
                  </a:lnTo>
                  <a:lnTo>
                    <a:pt x="15241" y="19860"/>
                  </a:lnTo>
                  <a:lnTo>
                    <a:pt x="15157" y="20145"/>
                  </a:lnTo>
                  <a:lnTo>
                    <a:pt x="14264" y="19562"/>
                  </a:lnTo>
                  <a:lnTo>
                    <a:pt x="14241" y="19550"/>
                  </a:lnTo>
                  <a:lnTo>
                    <a:pt x="14145" y="19479"/>
                  </a:lnTo>
                  <a:lnTo>
                    <a:pt x="13633" y="19145"/>
                  </a:lnTo>
                  <a:lnTo>
                    <a:pt x="11252" y="17586"/>
                  </a:lnTo>
                  <a:lnTo>
                    <a:pt x="11252" y="17609"/>
                  </a:lnTo>
                  <a:lnTo>
                    <a:pt x="11181" y="17574"/>
                  </a:lnTo>
                  <a:lnTo>
                    <a:pt x="11014" y="17455"/>
                  </a:lnTo>
                  <a:lnTo>
                    <a:pt x="9645" y="16550"/>
                  </a:lnTo>
                  <a:cubicBezTo>
                    <a:pt x="9371" y="16359"/>
                    <a:pt x="9097" y="16157"/>
                    <a:pt x="8871" y="15978"/>
                  </a:cubicBezTo>
                  <a:lnTo>
                    <a:pt x="8335" y="14883"/>
                  </a:lnTo>
                  <a:lnTo>
                    <a:pt x="7811" y="15109"/>
                  </a:lnTo>
                  <a:lnTo>
                    <a:pt x="4073" y="11978"/>
                  </a:lnTo>
                  <a:lnTo>
                    <a:pt x="4775" y="16383"/>
                  </a:lnTo>
                  <a:lnTo>
                    <a:pt x="4323" y="16574"/>
                  </a:lnTo>
                  <a:lnTo>
                    <a:pt x="4847" y="17871"/>
                  </a:lnTo>
                  <a:cubicBezTo>
                    <a:pt x="4799" y="18098"/>
                    <a:pt x="4763" y="18336"/>
                    <a:pt x="4716" y="18598"/>
                  </a:cubicBezTo>
                  <a:lnTo>
                    <a:pt x="4716" y="18633"/>
                  </a:lnTo>
                  <a:cubicBezTo>
                    <a:pt x="4704" y="18681"/>
                    <a:pt x="4692" y="18729"/>
                    <a:pt x="4692" y="18776"/>
                  </a:cubicBezTo>
                  <a:lnTo>
                    <a:pt x="4561" y="18752"/>
                  </a:lnTo>
                  <a:lnTo>
                    <a:pt x="4406" y="21110"/>
                  </a:lnTo>
                  <a:cubicBezTo>
                    <a:pt x="4406" y="21169"/>
                    <a:pt x="4406" y="21229"/>
                    <a:pt x="4394" y="21265"/>
                  </a:cubicBezTo>
                  <a:lnTo>
                    <a:pt x="4394" y="21300"/>
                  </a:lnTo>
                  <a:lnTo>
                    <a:pt x="4358" y="21800"/>
                  </a:lnTo>
                  <a:lnTo>
                    <a:pt x="4097" y="21729"/>
                  </a:lnTo>
                  <a:lnTo>
                    <a:pt x="4097" y="21729"/>
                  </a:lnTo>
                  <a:lnTo>
                    <a:pt x="4442" y="24837"/>
                  </a:lnTo>
                  <a:lnTo>
                    <a:pt x="4442" y="24908"/>
                  </a:lnTo>
                  <a:lnTo>
                    <a:pt x="4573" y="26372"/>
                  </a:lnTo>
                  <a:lnTo>
                    <a:pt x="4478" y="26372"/>
                  </a:lnTo>
                  <a:lnTo>
                    <a:pt x="4537" y="26551"/>
                  </a:lnTo>
                  <a:lnTo>
                    <a:pt x="4382" y="26551"/>
                  </a:lnTo>
                  <a:lnTo>
                    <a:pt x="5370" y="29373"/>
                  </a:lnTo>
                  <a:cubicBezTo>
                    <a:pt x="5382" y="29409"/>
                    <a:pt x="5394" y="29432"/>
                    <a:pt x="5406" y="29468"/>
                  </a:cubicBezTo>
                  <a:lnTo>
                    <a:pt x="5835" y="30754"/>
                  </a:lnTo>
                  <a:lnTo>
                    <a:pt x="5513" y="30754"/>
                  </a:lnTo>
                  <a:lnTo>
                    <a:pt x="5656" y="30956"/>
                  </a:lnTo>
                  <a:lnTo>
                    <a:pt x="5287" y="30956"/>
                  </a:lnTo>
                  <a:lnTo>
                    <a:pt x="7549" y="33742"/>
                  </a:lnTo>
                  <a:lnTo>
                    <a:pt x="6383" y="33742"/>
                  </a:lnTo>
                  <a:lnTo>
                    <a:pt x="6633" y="33945"/>
                  </a:lnTo>
                  <a:lnTo>
                    <a:pt x="6299" y="33945"/>
                  </a:lnTo>
                  <a:lnTo>
                    <a:pt x="11597" y="37779"/>
                  </a:lnTo>
                  <a:lnTo>
                    <a:pt x="12121" y="38160"/>
                  </a:lnTo>
                  <a:lnTo>
                    <a:pt x="12133" y="38160"/>
                  </a:lnTo>
                  <a:lnTo>
                    <a:pt x="12395" y="38350"/>
                  </a:lnTo>
                  <a:lnTo>
                    <a:pt x="12419" y="38350"/>
                  </a:lnTo>
                  <a:cubicBezTo>
                    <a:pt x="15241" y="40207"/>
                    <a:pt x="18182" y="40969"/>
                    <a:pt x="20825" y="41398"/>
                  </a:cubicBezTo>
                  <a:lnTo>
                    <a:pt x="20980" y="41696"/>
                  </a:lnTo>
                  <a:lnTo>
                    <a:pt x="12657" y="41696"/>
                  </a:lnTo>
                  <a:lnTo>
                    <a:pt x="12562" y="45315"/>
                  </a:lnTo>
                  <a:lnTo>
                    <a:pt x="12514" y="47363"/>
                  </a:lnTo>
                  <a:lnTo>
                    <a:pt x="12502" y="47720"/>
                  </a:lnTo>
                  <a:lnTo>
                    <a:pt x="12443" y="50030"/>
                  </a:lnTo>
                  <a:lnTo>
                    <a:pt x="12407" y="51709"/>
                  </a:lnTo>
                  <a:lnTo>
                    <a:pt x="12336" y="54150"/>
                  </a:lnTo>
                  <a:lnTo>
                    <a:pt x="12312" y="55400"/>
                  </a:lnTo>
                  <a:lnTo>
                    <a:pt x="12312" y="55638"/>
                  </a:lnTo>
                  <a:cubicBezTo>
                    <a:pt x="12312" y="55721"/>
                    <a:pt x="12312" y="55793"/>
                    <a:pt x="12300" y="55876"/>
                  </a:cubicBezTo>
                  <a:cubicBezTo>
                    <a:pt x="12252" y="56840"/>
                    <a:pt x="12145" y="58126"/>
                    <a:pt x="12002" y="59496"/>
                  </a:cubicBezTo>
                  <a:lnTo>
                    <a:pt x="12002" y="59531"/>
                  </a:lnTo>
                  <a:lnTo>
                    <a:pt x="11978" y="59734"/>
                  </a:lnTo>
                  <a:lnTo>
                    <a:pt x="11978" y="59769"/>
                  </a:lnTo>
                  <a:cubicBezTo>
                    <a:pt x="11847" y="60960"/>
                    <a:pt x="11681" y="62186"/>
                    <a:pt x="11502" y="63425"/>
                  </a:cubicBezTo>
                  <a:lnTo>
                    <a:pt x="11502" y="63437"/>
                  </a:lnTo>
                  <a:lnTo>
                    <a:pt x="11466" y="63651"/>
                  </a:lnTo>
                  <a:lnTo>
                    <a:pt x="11466" y="63675"/>
                  </a:lnTo>
                  <a:cubicBezTo>
                    <a:pt x="11288" y="64877"/>
                    <a:pt x="11085" y="66080"/>
                    <a:pt x="10859" y="67270"/>
                  </a:cubicBezTo>
                  <a:lnTo>
                    <a:pt x="10812" y="67544"/>
                  </a:lnTo>
                  <a:cubicBezTo>
                    <a:pt x="10585" y="68735"/>
                    <a:pt x="10347" y="69925"/>
                    <a:pt x="10085" y="71068"/>
                  </a:cubicBezTo>
                  <a:lnTo>
                    <a:pt x="10073" y="71116"/>
                  </a:lnTo>
                  <a:lnTo>
                    <a:pt x="10002" y="71461"/>
                  </a:lnTo>
                  <a:cubicBezTo>
                    <a:pt x="9740" y="72628"/>
                    <a:pt x="9454" y="73783"/>
                    <a:pt x="9157" y="74890"/>
                  </a:cubicBezTo>
                  <a:lnTo>
                    <a:pt x="9157" y="74902"/>
                  </a:lnTo>
                  <a:lnTo>
                    <a:pt x="9061" y="75236"/>
                  </a:lnTo>
                  <a:cubicBezTo>
                    <a:pt x="8752" y="76390"/>
                    <a:pt x="8418" y="77522"/>
                    <a:pt x="8061" y="78617"/>
                  </a:cubicBezTo>
                  <a:lnTo>
                    <a:pt x="8014" y="78772"/>
                  </a:lnTo>
                  <a:lnTo>
                    <a:pt x="7966" y="78927"/>
                  </a:lnTo>
                  <a:cubicBezTo>
                    <a:pt x="7597" y="80070"/>
                    <a:pt x="7192" y="81177"/>
                    <a:pt x="6787" y="82225"/>
                  </a:cubicBezTo>
                  <a:lnTo>
                    <a:pt x="6680" y="82510"/>
                  </a:lnTo>
                  <a:cubicBezTo>
                    <a:pt x="6216" y="83689"/>
                    <a:pt x="5728" y="84808"/>
                    <a:pt x="5228" y="85844"/>
                  </a:cubicBezTo>
                  <a:lnTo>
                    <a:pt x="5192" y="85904"/>
                  </a:lnTo>
                  <a:lnTo>
                    <a:pt x="5109" y="86082"/>
                  </a:lnTo>
                  <a:cubicBezTo>
                    <a:pt x="4906" y="86499"/>
                    <a:pt x="4692" y="86892"/>
                    <a:pt x="4489" y="87273"/>
                  </a:cubicBezTo>
                  <a:lnTo>
                    <a:pt x="3739" y="88582"/>
                  </a:lnTo>
                  <a:lnTo>
                    <a:pt x="3489" y="88975"/>
                  </a:lnTo>
                  <a:lnTo>
                    <a:pt x="1" y="94476"/>
                  </a:lnTo>
                  <a:lnTo>
                    <a:pt x="51412" y="94476"/>
                  </a:lnTo>
                  <a:lnTo>
                    <a:pt x="48674" y="90166"/>
                  </a:lnTo>
                  <a:lnTo>
                    <a:pt x="47721" y="88559"/>
                  </a:lnTo>
                  <a:lnTo>
                    <a:pt x="47007" y="87285"/>
                  </a:lnTo>
                  <a:cubicBezTo>
                    <a:pt x="46804" y="86904"/>
                    <a:pt x="46602" y="86499"/>
                    <a:pt x="46388" y="86094"/>
                  </a:cubicBezTo>
                  <a:lnTo>
                    <a:pt x="46268" y="85856"/>
                  </a:lnTo>
                  <a:cubicBezTo>
                    <a:pt x="45768" y="84820"/>
                    <a:pt x="45280" y="83701"/>
                    <a:pt x="44816" y="82522"/>
                  </a:cubicBezTo>
                  <a:lnTo>
                    <a:pt x="44709" y="82248"/>
                  </a:lnTo>
                  <a:cubicBezTo>
                    <a:pt x="44292" y="81177"/>
                    <a:pt x="43887" y="80046"/>
                    <a:pt x="43518" y="78891"/>
                  </a:cubicBezTo>
                  <a:lnTo>
                    <a:pt x="43470" y="78736"/>
                  </a:lnTo>
                  <a:lnTo>
                    <a:pt x="43423" y="78581"/>
                  </a:lnTo>
                  <a:cubicBezTo>
                    <a:pt x="43066" y="77486"/>
                    <a:pt x="42732" y="76331"/>
                    <a:pt x="42411" y="75164"/>
                  </a:cubicBezTo>
                  <a:lnTo>
                    <a:pt x="42339" y="74902"/>
                  </a:lnTo>
                  <a:cubicBezTo>
                    <a:pt x="42042" y="73759"/>
                    <a:pt x="41744" y="72581"/>
                    <a:pt x="41482" y="71390"/>
                  </a:cubicBezTo>
                  <a:lnTo>
                    <a:pt x="41482" y="71366"/>
                  </a:lnTo>
                  <a:lnTo>
                    <a:pt x="41435" y="71176"/>
                  </a:lnTo>
                  <a:lnTo>
                    <a:pt x="41423" y="71128"/>
                  </a:lnTo>
                  <a:cubicBezTo>
                    <a:pt x="41173" y="69997"/>
                    <a:pt x="40934" y="68830"/>
                    <a:pt x="40720" y="67675"/>
                  </a:cubicBezTo>
                  <a:lnTo>
                    <a:pt x="40649" y="67330"/>
                  </a:lnTo>
                  <a:lnTo>
                    <a:pt x="40637" y="67294"/>
                  </a:lnTo>
                  <a:cubicBezTo>
                    <a:pt x="40422" y="66115"/>
                    <a:pt x="40220" y="64913"/>
                    <a:pt x="40041" y="63722"/>
                  </a:cubicBezTo>
                  <a:lnTo>
                    <a:pt x="39994" y="63353"/>
                  </a:lnTo>
                  <a:cubicBezTo>
                    <a:pt x="39815" y="62127"/>
                    <a:pt x="39649" y="60924"/>
                    <a:pt x="39518" y="59781"/>
                  </a:cubicBezTo>
                  <a:lnTo>
                    <a:pt x="39518" y="59734"/>
                  </a:lnTo>
                  <a:lnTo>
                    <a:pt x="39482" y="59400"/>
                  </a:lnTo>
                  <a:cubicBezTo>
                    <a:pt x="39339" y="58067"/>
                    <a:pt x="39244" y="56829"/>
                    <a:pt x="39184" y="55900"/>
                  </a:cubicBezTo>
                  <a:lnTo>
                    <a:pt x="39184" y="55888"/>
                  </a:lnTo>
                  <a:cubicBezTo>
                    <a:pt x="39184" y="55805"/>
                    <a:pt x="39184" y="55733"/>
                    <a:pt x="39184" y="55674"/>
                  </a:cubicBezTo>
                  <a:lnTo>
                    <a:pt x="39184" y="55578"/>
                  </a:lnTo>
                  <a:lnTo>
                    <a:pt x="39184" y="55424"/>
                  </a:lnTo>
                  <a:lnTo>
                    <a:pt x="39077" y="51673"/>
                  </a:lnTo>
                  <a:lnTo>
                    <a:pt x="39077" y="51602"/>
                  </a:lnTo>
                  <a:lnTo>
                    <a:pt x="39041" y="49804"/>
                  </a:lnTo>
                  <a:lnTo>
                    <a:pt x="38827" y="41720"/>
                  </a:lnTo>
                  <a:lnTo>
                    <a:pt x="29433" y="41720"/>
                  </a:lnTo>
                  <a:cubicBezTo>
                    <a:pt x="29600" y="41220"/>
                    <a:pt x="29766" y="40731"/>
                    <a:pt x="29969" y="40243"/>
                  </a:cubicBezTo>
                  <a:cubicBezTo>
                    <a:pt x="30481" y="38981"/>
                    <a:pt x="31100" y="37767"/>
                    <a:pt x="31826" y="36624"/>
                  </a:cubicBezTo>
                  <a:cubicBezTo>
                    <a:pt x="32040" y="36695"/>
                    <a:pt x="32267" y="36767"/>
                    <a:pt x="32493" y="36826"/>
                  </a:cubicBezTo>
                  <a:lnTo>
                    <a:pt x="32529" y="36838"/>
                  </a:lnTo>
                  <a:cubicBezTo>
                    <a:pt x="33434" y="37076"/>
                    <a:pt x="34374" y="37195"/>
                    <a:pt x="35315" y="37195"/>
                  </a:cubicBezTo>
                  <a:lnTo>
                    <a:pt x="35446" y="37195"/>
                  </a:lnTo>
                  <a:cubicBezTo>
                    <a:pt x="38220" y="37159"/>
                    <a:pt x="41173" y="36136"/>
                    <a:pt x="43542" y="34362"/>
                  </a:cubicBezTo>
                  <a:lnTo>
                    <a:pt x="43578" y="34362"/>
                  </a:lnTo>
                  <a:lnTo>
                    <a:pt x="44173" y="33850"/>
                  </a:lnTo>
                  <a:cubicBezTo>
                    <a:pt x="44221" y="33814"/>
                    <a:pt x="44268" y="33778"/>
                    <a:pt x="44304" y="33742"/>
                  </a:cubicBezTo>
                  <a:lnTo>
                    <a:pt x="44387" y="33671"/>
                  </a:lnTo>
                  <a:cubicBezTo>
                    <a:pt x="44506" y="33576"/>
                    <a:pt x="44613" y="33480"/>
                    <a:pt x="44721" y="33385"/>
                  </a:cubicBezTo>
                  <a:lnTo>
                    <a:pt x="47626" y="30921"/>
                  </a:lnTo>
                  <a:lnTo>
                    <a:pt x="47554" y="30909"/>
                  </a:lnTo>
                  <a:lnTo>
                    <a:pt x="47709" y="30766"/>
                  </a:lnTo>
                  <a:lnTo>
                    <a:pt x="47304" y="30671"/>
                  </a:lnTo>
                  <a:lnTo>
                    <a:pt x="47400" y="30528"/>
                  </a:lnTo>
                  <a:lnTo>
                    <a:pt x="47423" y="30528"/>
                  </a:lnTo>
                  <a:lnTo>
                    <a:pt x="48221" y="29397"/>
                  </a:lnTo>
                  <a:lnTo>
                    <a:pt x="50328" y="26492"/>
                  </a:lnTo>
                  <a:lnTo>
                    <a:pt x="50102" y="26456"/>
                  </a:lnTo>
                  <a:lnTo>
                    <a:pt x="50328" y="26063"/>
                  </a:lnTo>
                  <a:cubicBezTo>
                    <a:pt x="50638" y="25527"/>
                    <a:pt x="50960" y="24944"/>
                    <a:pt x="51352" y="24241"/>
                  </a:cubicBezTo>
                  <a:lnTo>
                    <a:pt x="51555" y="23884"/>
                  </a:lnTo>
                  <a:lnTo>
                    <a:pt x="51591" y="23825"/>
                  </a:lnTo>
                  <a:lnTo>
                    <a:pt x="51841" y="23384"/>
                  </a:lnTo>
                  <a:cubicBezTo>
                    <a:pt x="51841" y="23384"/>
                    <a:pt x="51876" y="23336"/>
                    <a:pt x="51912" y="23265"/>
                  </a:cubicBezTo>
                  <a:lnTo>
                    <a:pt x="52043" y="23039"/>
                  </a:lnTo>
                  <a:lnTo>
                    <a:pt x="52114" y="22908"/>
                  </a:lnTo>
                  <a:cubicBezTo>
                    <a:pt x="52162" y="22824"/>
                    <a:pt x="52210" y="22753"/>
                    <a:pt x="52269" y="22670"/>
                  </a:cubicBezTo>
                  <a:lnTo>
                    <a:pt x="52329" y="22551"/>
                  </a:lnTo>
                  <a:lnTo>
                    <a:pt x="52364" y="22551"/>
                  </a:lnTo>
                  <a:lnTo>
                    <a:pt x="53079" y="21419"/>
                  </a:lnTo>
                  <a:lnTo>
                    <a:pt x="53198" y="21241"/>
                  </a:lnTo>
                  <a:lnTo>
                    <a:pt x="53305" y="21110"/>
                  </a:lnTo>
                  <a:lnTo>
                    <a:pt x="53353" y="21050"/>
                  </a:lnTo>
                  <a:lnTo>
                    <a:pt x="53424" y="20955"/>
                  </a:lnTo>
                  <a:cubicBezTo>
                    <a:pt x="53472" y="20896"/>
                    <a:pt x="53519" y="20836"/>
                    <a:pt x="53579" y="20777"/>
                  </a:cubicBezTo>
                  <a:lnTo>
                    <a:pt x="53603" y="20753"/>
                  </a:lnTo>
                  <a:cubicBezTo>
                    <a:pt x="53650" y="20681"/>
                    <a:pt x="53710" y="20610"/>
                    <a:pt x="53769" y="20538"/>
                  </a:cubicBezTo>
                  <a:lnTo>
                    <a:pt x="53865" y="20455"/>
                  </a:lnTo>
                  <a:lnTo>
                    <a:pt x="53960" y="20336"/>
                  </a:lnTo>
                  <a:lnTo>
                    <a:pt x="54043" y="20253"/>
                  </a:lnTo>
                  <a:lnTo>
                    <a:pt x="54150" y="20145"/>
                  </a:lnTo>
                  <a:lnTo>
                    <a:pt x="54222" y="20074"/>
                  </a:lnTo>
                  <a:cubicBezTo>
                    <a:pt x="54269" y="20026"/>
                    <a:pt x="54317" y="19991"/>
                    <a:pt x="54353" y="19955"/>
                  </a:cubicBezTo>
                  <a:lnTo>
                    <a:pt x="54377" y="19943"/>
                  </a:lnTo>
                  <a:lnTo>
                    <a:pt x="54377" y="19931"/>
                  </a:lnTo>
                  <a:cubicBezTo>
                    <a:pt x="54472" y="19860"/>
                    <a:pt x="54555" y="19776"/>
                    <a:pt x="54650" y="19705"/>
                  </a:cubicBezTo>
                  <a:lnTo>
                    <a:pt x="54662" y="19693"/>
                  </a:lnTo>
                  <a:lnTo>
                    <a:pt x="54758" y="19622"/>
                  </a:lnTo>
                  <a:cubicBezTo>
                    <a:pt x="54805" y="19586"/>
                    <a:pt x="54865" y="19550"/>
                    <a:pt x="54912" y="19503"/>
                  </a:cubicBezTo>
                  <a:lnTo>
                    <a:pt x="54936" y="19491"/>
                  </a:lnTo>
                  <a:lnTo>
                    <a:pt x="54948" y="19491"/>
                  </a:lnTo>
                  <a:lnTo>
                    <a:pt x="55389" y="19241"/>
                  </a:lnTo>
                  <a:lnTo>
                    <a:pt x="60901" y="16181"/>
                  </a:lnTo>
                  <a:lnTo>
                    <a:pt x="54698" y="15073"/>
                  </a:lnTo>
                  <a:lnTo>
                    <a:pt x="53912" y="14919"/>
                  </a:lnTo>
                  <a:lnTo>
                    <a:pt x="53877" y="14942"/>
                  </a:lnTo>
                  <a:cubicBezTo>
                    <a:pt x="53376" y="14883"/>
                    <a:pt x="52853" y="14847"/>
                    <a:pt x="52341" y="14823"/>
                  </a:cubicBezTo>
                  <a:lnTo>
                    <a:pt x="52638" y="14323"/>
                  </a:lnTo>
                  <a:lnTo>
                    <a:pt x="52638" y="14323"/>
                  </a:lnTo>
                  <a:lnTo>
                    <a:pt x="52353" y="14383"/>
                  </a:lnTo>
                  <a:lnTo>
                    <a:pt x="52388" y="14323"/>
                  </a:lnTo>
                  <a:lnTo>
                    <a:pt x="47959" y="15181"/>
                  </a:lnTo>
                  <a:lnTo>
                    <a:pt x="47840" y="15204"/>
                  </a:lnTo>
                  <a:lnTo>
                    <a:pt x="46840" y="15395"/>
                  </a:lnTo>
                  <a:lnTo>
                    <a:pt x="46828" y="15419"/>
                  </a:lnTo>
                  <a:cubicBezTo>
                    <a:pt x="45947" y="15609"/>
                    <a:pt x="45030" y="15859"/>
                    <a:pt x="44042" y="16157"/>
                  </a:cubicBezTo>
                  <a:lnTo>
                    <a:pt x="44113" y="15776"/>
                  </a:lnTo>
                  <a:lnTo>
                    <a:pt x="40172" y="17538"/>
                  </a:lnTo>
                  <a:lnTo>
                    <a:pt x="39899" y="17645"/>
                  </a:lnTo>
                  <a:lnTo>
                    <a:pt x="38887" y="18038"/>
                  </a:lnTo>
                  <a:lnTo>
                    <a:pt x="38875" y="18098"/>
                  </a:lnTo>
                  <a:cubicBezTo>
                    <a:pt x="38458" y="18288"/>
                    <a:pt x="38053" y="18491"/>
                    <a:pt x="37660" y="18693"/>
                  </a:cubicBezTo>
                  <a:lnTo>
                    <a:pt x="37660" y="18479"/>
                  </a:lnTo>
                  <a:lnTo>
                    <a:pt x="37470" y="18610"/>
                  </a:lnTo>
                  <a:lnTo>
                    <a:pt x="37470" y="18288"/>
                  </a:lnTo>
                  <a:lnTo>
                    <a:pt x="34065" y="20967"/>
                  </a:lnTo>
                  <a:lnTo>
                    <a:pt x="34005" y="21015"/>
                  </a:lnTo>
                  <a:lnTo>
                    <a:pt x="33922" y="19717"/>
                  </a:lnTo>
                  <a:lnTo>
                    <a:pt x="33648" y="20110"/>
                  </a:lnTo>
                  <a:lnTo>
                    <a:pt x="33624" y="19836"/>
                  </a:lnTo>
                  <a:lnTo>
                    <a:pt x="30897" y="24003"/>
                  </a:lnTo>
                  <a:lnTo>
                    <a:pt x="31314" y="18919"/>
                  </a:lnTo>
                  <a:lnTo>
                    <a:pt x="31136" y="19098"/>
                  </a:lnTo>
                  <a:lnTo>
                    <a:pt x="31148" y="18919"/>
                  </a:lnTo>
                  <a:lnTo>
                    <a:pt x="30350" y="19741"/>
                  </a:lnTo>
                  <a:lnTo>
                    <a:pt x="30243" y="19050"/>
                  </a:lnTo>
                  <a:lnTo>
                    <a:pt x="29528" y="13859"/>
                  </a:lnTo>
                  <a:lnTo>
                    <a:pt x="29314" y="14145"/>
                  </a:lnTo>
                  <a:lnTo>
                    <a:pt x="29028" y="12811"/>
                  </a:lnTo>
                  <a:lnTo>
                    <a:pt x="29028" y="12799"/>
                  </a:lnTo>
                  <a:lnTo>
                    <a:pt x="29004" y="12704"/>
                  </a:lnTo>
                  <a:lnTo>
                    <a:pt x="28492" y="10287"/>
                  </a:lnTo>
                  <a:lnTo>
                    <a:pt x="28433" y="10370"/>
                  </a:lnTo>
                  <a:lnTo>
                    <a:pt x="28385" y="10156"/>
                  </a:lnTo>
                  <a:lnTo>
                    <a:pt x="28350" y="10216"/>
                  </a:lnTo>
                  <a:lnTo>
                    <a:pt x="27540" y="7025"/>
                  </a:lnTo>
                  <a:lnTo>
                    <a:pt x="27433" y="7192"/>
                  </a:lnTo>
                  <a:lnTo>
                    <a:pt x="27373" y="6989"/>
                  </a:lnTo>
                  <a:lnTo>
                    <a:pt x="26218" y="3739"/>
                  </a:lnTo>
                  <a:lnTo>
                    <a:pt x="2373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66"/>
            <p:cNvSpPr/>
            <p:nvPr/>
          </p:nvSpPr>
          <p:spPr>
            <a:xfrm>
              <a:off x="6498425" y="1530675"/>
              <a:ext cx="74725" cy="169100"/>
            </a:xfrm>
            <a:custGeom>
              <a:avLst/>
              <a:gdLst/>
              <a:ahLst/>
              <a:cxnLst/>
              <a:rect l="l" t="t" r="r" b="b"/>
              <a:pathLst>
                <a:path w="2989" h="6764" extrusionOk="0">
                  <a:moveTo>
                    <a:pt x="2024" y="1"/>
                  </a:moveTo>
                  <a:cubicBezTo>
                    <a:pt x="1703" y="489"/>
                    <a:pt x="1429" y="989"/>
                    <a:pt x="1191" y="1525"/>
                  </a:cubicBezTo>
                  <a:cubicBezTo>
                    <a:pt x="548" y="2918"/>
                    <a:pt x="0" y="5096"/>
                    <a:pt x="786" y="6763"/>
                  </a:cubicBezTo>
                  <a:cubicBezTo>
                    <a:pt x="1477" y="5835"/>
                    <a:pt x="2203" y="4942"/>
                    <a:pt x="2989" y="4084"/>
                  </a:cubicBezTo>
                  <a:cubicBezTo>
                    <a:pt x="2465" y="2775"/>
                    <a:pt x="2143" y="1405"/>
                    <a:pt x="2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66"/>
            <p:cNvSpPr/>
            <p:nvPr/>
          </p:nvSpPr>
          <p:spPr>
            <a:xfrm>
              <a:off x="6637725" y="1360425"/>
              <a:ext cx="133975" cy="185750"/>
            </a:xfrm>
            <a:custGeom>
              <a:avLst/>
              <a:gdLst/>
              <a:ahLst/>
              <a:cxnLst/>
              <a:rect l="l" t="t" r="r" b="b"/>
              <a:pathLst>
                <a:path w="5359" h="7430" extrusionOk="0">
                  <a:moveTo>
                    <a:pt x="5358" y="0"/>
                  </a:moveTo>
                  <a:lnTo>
                    <a:pt x="5358" y="0"/>
                  </a:lnTo>
                  <a:cubicBezTo>
                    <a:pt x="3810" y="631"/>
                    <a:pt x="2334" y="1405"/>
                    <a:pt x="941" y="2334"/>
                  </a:cubicBezTo>
                  <a:cubicBezTo>
                    <a:pt x="620" y="2548"/>
                    <a:pt x="310" y="2774"/>
                    <a:pt x="0" y="3012"/>
                  </a:cubicBezTo>
                  <a:cubicBezTo>
                    <a:pt x="0" y="3262"/>
                    <a:pt x="24" y="3512"/>
                    <a:pt x="48" y="3763"/>
                  </a:cubicBezTo>
                  <a:cubicBezTo>
                    <a:pt x="155" y="5013"/>
                    <a:pt x="429" y="6239"/>
                    <a:pt x="834" y="7430"/>
                  </a:cubicBezTo>
                  <a:cubicBezTo>
                    <a:pt x="2263" y="6049"/>
                    <a:pt x="3775" y="4763"/>
                    <a:pt x="5358" y="3584"/>
                  </a:cubicBezTo>
                  <a:cubicBezTo>
                    <a:pt x="5239" y="2989"/>
                    <a:pt x="5180" y="2381"/>
                    <a:pt x="5180" y="1774"/>
                  </a:cubicBezTo>
                  <a:cubicBezTo>
                    <a:pt x="5180" y="1179"/>
                    <a:pt x="5239" y="584"/>
                    <a:pt x="5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66"/>
            <p:cNvSpPr/>
            <p:nvPr/>
          </p:nvSpPr>
          <p:spPr>
            <a:xfrm>
              <a:off x="6770475" y="1304450"/>
              <a:ext cx="180700" cy="142600"/>
            </a:xfrm>
            <a:custGeom>
              <a:avLst/>
              <a:gdLst/>
              <a:ahLst/>
              <a:cxnLst/>
              <a:rect l="l" t="t" r="r" b="b"/>
              <a:pathLst>
                <a:path w="7228" h="5704" extrusionOk="0">
                  <a:moveTo>
                    <a:pt x="7228" y="1"/>
                  </a:moveTo>
                  <a:cubicBezTo>
                    <a:pt x="5787" y="298"/>
                    <a:pt x="4370" y="679"/>
                    <a:pt x="2977" y="1156"/>
                  </a:cubicBezTo>
                  <a:cubicBezTo>
                    <a:pt x="2060" y="1465"/>
                    <a:pt x="1144" y="1787"/>
                    <a:pt x="251" y="2156"/>
                  </a:cubicBezTo>
                  <a:cubicBezTo>
                    <a:pt x="13" y="3320"/>
                    <a:pt x="1" y="4532"/>
                    <a:pt x="225" y="5696"/>
                  </a:cubicBezTo>
                  <a:lnTo>
                    <a:pt x="225" y="5696"/>
                  </a:lnTo>
                  <a:cubicBezTo>
                    <a:pt x="2068" y="4354"/>
                    <a:pt x="4041" y="3190"/>
                    <a:pt x="6108" y="2239"/>
                  </a:cubicBezTo>
                  <a:cubicBezTo>
                    <a:pt x="6156" y="2132"/>
                    <a:pt x="6204" y="2013"/>
                    <a:pt x="6263" y="1906"/>
                  </a:cubicBezTo>
                  <a:cubicBezTo>
                    <a:pt x="6549" y="1251"/>
                    <a:pt x="6870" y="620"/>
                    <a:pt x="7228" y="1"/>
                  </a:cubicBezTo>
                  <a:close/>
                  <a:moveTo>
                    <a:pt x="225" y="5696"/>
                  </a:moveTo>
                  <a:lnTo>
                    <a:pt x="225" y="5696"/>
                  </a:lnTo>
                  <a:cubicBezTo>
                    <a:pt x="222" y="5699"/>
                    <a:pt x="218" y="5701"/>
                    <a:pt x="215" y="5704"/>
                  </a:cubicBezTo>
                  <a:lnTo>
                    <a:pt x="227" y="5704"/>
                  </a:lnTo>
                  <a:cubicBezTo>
                    <a:pt x="226" y="5701"/>
                    <a:pt x="226" y="5699"/>
                    <a:pt x="225" y="56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66"/>
            <p:cNvSpPr/>
            <p:nvPr/>
          </p:nvSpPr>
          <p:spPr>
            <a:xfrm>
              <a:off x="6929425" y="1294725"/>
              <a:ext cx="174150" cy="63025"/>
            </a:xfrm>
            <a:custGeom>
              <a:avLst/>
              <a:gdLst/>
              <a:ahLst/>
              <a:cxnLst/>
              <a:rect l="l" t="t" r="r" b="b"/>
              <a:pathLst>
                <a:path w="6966" h="2521" extrusionOk="0">
                  <a:moveTo>
                    <a:pt x="4612" y="0"/>
                  </a:moveTo>
                  <a:cubicBezTo>
                    <a:pt x="3440" y="0"/>
                    <a:pt x="2264" y="129"/>
                    <a:pt x="1096" y="342"/>
                  </a:cubicBezTo>
                  <a:cubicBezTo>
                    <a:pt x="715" y="997"/>
                    <a:pt x="370" y="1676"/>
                    <a:pt x="60" y="2366"/>
                  </a:cubicBezTo>
                  <a:lnTo>
                    <a:pt x="1" y="2521"/>
                  </a:lnTo>
                  <a:cubicBezTo>
                    <a:pt x="2239" y="1521"/>
                    <a:pt x="4573" y="735"/>
                    <a:pt x="6966" y="187"/>
                  </a:cubicBezTo>
                  <a:cubicBezTo>
                    <a:pt x="6186" y="58"/>
                    <a:pt x="5400" y="0"/>
                    <a:pt x="4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66"/>
            <p:cNvSpPr/>
            <p:nvPr/>
          </p:nvSpPr>
          <p:spPr>
            <a:xfrm>
              <a:off x="6553200" y="1439300"/>
              <a:ext cx="101800" cy="189925"/>
            </a:xfrm>
            <a:custGeom>
              <a:avLst/>
              <a:gdLst/>
              <a:ahLst/>
              <a:cxnLst/>
              <a:rect l="l" t="t" r="r" b="b"/>
              <a:pathLst>
                <a:path w="4072" h="7597" extrusionOk="0">
                  <a:moveTo>
                    <a:pt x="3203" y="0"/>
                  </a:moveTo>
                  <a:cubicBezTo>
                    <a:pt x="1965" y="953"/>
                    <a:pt x="881" y="2108"/>
                    <a:pt x="0" y="3394"/>
                  </a:cubicBezTo>
                  <a:cubicBezTo>
                    <a:pt x="95" y="4834"/>
                    <a:pt x="405" y="6251"/>
                    <a:pt x="941" y="7596"/>
                  </a:cubicBezTo>
                  <a:cubicBezTo>
                    <a:pt x="1179" y="7335"/>
                    <a:pt x="1417" y="7084"/>
                    <a:pt x="1667" y="6823"/>
                  </a:cubicBezTo>
                  <a:cubicBezTo>
                    <a:pt x="2465" y="5989"/>
                    <a:pt x="3262" y="5180"/>
                    <a:pt x="4072" y="4406"/>
                  </a:cubicBezTo>
                  <a:cubicBezTo>
                    <a:pt x="3631" y="3191"/>
                    <a:pt x="3358" y="1917"/>
                    <a:pt x="3239" y="619"/>
                  </a:cubicBezTo>
                  <a:cubicBezTo>
                    <a:pt x="3227" y="417"/>
                    <a:pt x="3203" y="203"/>
                    <a:pt x="3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66"/>
            <p:cNvSpPr/>
            <p:nvPr/>
          </p:nvSpPr>
          <p:spPr>
            <a:xfrm>
              <a:off x="7095825" y="1300000"/>
              <a:ext cx="12825" cy="7450"/>
            </a:xfrm>
            <a:custGeom>
              <a:avLst/>
              <a:gdLst/>
              <a:ahLst/>
              <a:cxnLst/>
              <a:rect l="l" t="t" r="r" b="b"/>
              <a:pathLst>
                <a:path w="513" h="298" extrusionOk="0">
                  <a:moveTo>
                    <a:pt x="488" y="0"/>
                  </a:moveTo>
                  <a:cubicBezTo>
                    <a:pt x="429" y="36"/>
                    <a:pt x="381" y="60"/>
                    <a:pt x="322" y="84"/>
                  </a:cubicBezTo>
                  <a:cubicBezTo>
                    <a:pt x="310" y="107"/>
                    <a:pt x="286" y="107"/>
                    <a:pt x="262" y="131"/>
                  </a:cubicBezTo>
                  <a:cubicBezTo>
                    <a:pt x="179" y="179"/>
                    <a:pt x="83" y="238"/>
                    <a:pt x="0" y="298"/>
                  </a:cubicBezTo>
                  <a:cubicBezTo>
                    <a:pt x="167" y="203"/>
                    <a:pt x="333" y="107"/>
                    <a:pt x="512" y="0"/>
                  </a:cubicBezTo>
                  <a:close/>
                </a:path>
              </a:pathLst>
            </a:custGeom>
            <a:solidFill>
              <a:srgbClr val="62B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66"/>
            <p:cNvSpPr/>
            <p:nvPr/>
          </p:nvSpPr>
          <p:spPr>
            <a:xfrm>
              <a:off x="7012175" y="1397025"/>
              <a:ext cx="3000" cy="4800"/>
            </a:xfrm>
            <a:custGeom>
              <a:avLst/>
              <a:gdLst/>
              <a:ahLst/>
              <a:cxnLst/>
              <a:rect l="l" t="t" r="r" b="b"/>
              <a:pathLst>
                <a:path w="120" h="192" extrusionOk="0">
                  <a:moveTo>
                    <a:pt x="120" y="1"/>
                  </a:moveTo>
                  <a:cubicBezTo>
                    <a:pt x="84" y="60"/>
                    <a:pt x="36" y="132"/>
                    <a:pt x="0" y="191"/>
                  </a:cubicBezTo>
                  <a:cubicBezTo>
                    <a:pt x="36" y="132"/>
                    <a:pt x="84" y="60"/>
                    <a:pt x="120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66"/>
            <p:cNvSpPr/>
            <p:nvPr/>
          </p:nvSpPr>
          <p:spPr>
            <a:xfrm>
              <a:off x="7005925" y="1405950"/>
              <a:ext cx="3900" cy="6875"/>
            </a:xfrm>
            <a:custGeom>
              <a:avLst/>
              <a:gdLst/>
              <a:ahLst/>
              <a:cxnLst/>
              <a:rect l="l" t="t" r="r" b="b"/>
              <a:pathLst>
                <a:path w="156" h="275" extrusionOk="0">
                  <a:moveTo>
                    <a:pt x="155" y="1"/>
                  </a:moveTo>
                  <a:lnTo>
                    <a:pt x="0" y="275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66"/>
            <p:cNvSpPr/>
            <p:nvPr/>
          </p:nvSpPr>
          <p:spPr>
            <a:xfrm>
              <a:off x="7019025" y="1390475"/>
              <a:ext cx="325" cy="625"/>
            </a:xfrm>
            <a:custGeom>
              <a:avLst/>
              <a:gdLst/>
              <a:ahLst/>
              <a:cxnLst/>
              <a:rect l="l" t="t" r="r" b="b"/>
              <a:pathLst>
                <a:path w="13" h="25" extrusionOk="0">
                  <a:moveTo>
                    <a:pt x="12" y="1"/>
                  </a:moveTo>
                  <a:cubicBezTo>
                    <a:pt x="12" y="13"/>
                    <a:pt x="0" y="13"/>
                    <a:pt x="0" y="24"/>
                  </a:cubicBezTo>
                  <a:cubicBezTo>
                    <a:pt x="0" y="13"/>
                    <a:pt x="12" y="13"/>
                    <a:pt x="12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66"/>
            <p:cNvSpPr/>
            <p:nvPr/>
          </p:nvSpPr>
          <p:spPr>
            <a:xfrm>
              <a:off x="6999375" y="1416075"/>
              <a:ext cx="4200" cy="7475"/>
            </a:xfrm>
            <a:custGeom>
              <a:avLst/>
              <a:gdLst/>
              <a:ahLst/>
              <a:cxnLst/>
              <a:rect l="l" t="t" r="r" b="b"/>
              <a:pathLst>
                <a:path w="168" h="299" extrusionOk="0">
                  <a:moveTo>
                    <a:pt x="167" y="1"/>
                  </a:moveTo>
                  <a:cubicBezTo>
                    <a:pt x="108" y="96"/>
                    <a:pt x="60" y="203"/>
                    <a:pt x="0" y="298"/>
                  </a:cubicBezTo>
                  <a:cubicBezTo>
                    <a:pt x="60" y="203"/>
                    <a:pt x="120" y="96"/>
                    <a:pt x="167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66"/>
            <p:cNvSpPr/>
            <p:nvPr/>
          </p:nvSpPr>
          <p:spPr>
            <a:xfrm>
              <a:off x="6899075" y="1575925"/>
              <a:ext cx="8050" cy="10425"/>
            </a:xfrm>
            <a:custGeom>
              <a:avLst/>
              <a:gdLst/>
              <a:ahLst/>
              <a:cxnLst/>
              <a:rect l="l" t="t" r="r" b="b"/>
              <a:pathLst>
                <a:path w="322" h="417" extrusionOk="0">
                  <a:moveTo>
                    <a:pt x="321" y="1"/>
                  </a:moveTo>
                  <a:lnTo>
                    <a:pt x="321" y="1"/>
                  </a:lnTo>
                  <a:cubicBezTo>
                    <a:pt x="214" y="143"/>
                    <a:pt x="107" y="274"/>
                    <a:pt x="0" y="417"/>
                  </a:cubicBezTo>
                  <a:cubicBezTo>
                    <a:pt x="119" y="274"/>
                    <a:pt x="214" y="143"/>
                    <a:pt x="321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66"/>
            <p:cNvSpPr/>
            <p:nvPr/>
          </p:nvSpPr>
          <p:spPr>
            <a:xfrm>
              <a:off x="7073200" y="1316950"/>
              <a:ext cx="9250" cy="7775"/>
            </a:xfrm>
            <a:custGeom>
              <a:avLst/>
              <a:gdLst/>
              <a:ahLst/>
              <a:cxnLst/>
              <a:rect l="l" t="t" r="r" b="b"/>
              <a:pathLst>
                <a:path w="370" h="311" extrusionOk="0">
                  <a:moveTo>
                    <a:pt x="369" y="1"/>
                  </a:moveTo>
                  <a:cubicBezTo>
                    <a:pt x="238" y="108"/>
                    <a:pt x="119" y="203"/>
                    <a:pt x="0" y="310"/>
                  </a:cubicBezTo>
                  <a:cubicBezTo>
                    <a:pt x="119" y="203"/>
                    <a:pt x="238" y="108"/>
                    <a:pt x="369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66"/>
            <p:cNvSpPr/>
            <p:nvPr/>
          </p:nvSpPr>
          <p:spPr>
            <a:xfrm>
              <a:off x="6992825" y="1426500"/>
              <a:ext cx="4800" cy="8650"/>
            </a:xfrm>
            <a:custGeom>
              <a:avLst/>
              <a:gdLst/>
              <a:ahLst/>
              <a:cxnLst/>
              <a:rect l="l" t="t" r="r" b="b"/>
              <a:pathLst>
                <a:path w="192" h="346" extrusionOk="0">
                  <a:moveTo>
                    <a:pt x="191" y="0"/>
                  </a:moveTo>
                  <a:cubicBezTo>
                    <a:pt x="132" y="119"/>
                    <a:pt x="60" y="227"/>
                    <a:pt x="1" y="346"/>
                  </a:cubicBezTo>
                  <a:cubicBezTo>
                    <a:pt x="60" y="227"/>
                    <a:pt x="132" y="119"/>
                    <a:pt x="19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66"/>
            <p:cNvSpPr/>
            <p:nvPr/>
          </p:nvSpPr>
          <p:spPr>
            <a:xfrm>
              <a:off x="7082725" y="1309825"/>
              <a:ext cx="9550" cy="6850"/>
            </a:xfrm>
            <a:custGeom>
              <a:avLst/>
              <a:gdLst/>
              <a:ahLst/>
              <a:cxnLst/>
              <a:rect l="l" t="t" r="r" b="b"/>
              <a:pathLst>
                <a:path w="382" h="274" extrusionOk="0">
                  <a:moveTo>
                    <a:pt x="381" y="0"/>
                  </a:moveTo>
                  <a:cubicBezTo>
                    <a:pt x="250" y="83"/>
                    <a:pt x="131" y="179"/>
                    <a:pt x="0" y="274"/>
                  </a:cubicBezTo>
                  <a:cubicBezTo>
                    <a:pt x="131" y="179"/>
                    <a:pt x="250" y="83"/>
                    <a:pt x="38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66"/>
            <p:cNvSpPr/>
            <p:nvPr/>
          </p:nvSpPr>
          <p:spPr>
            <a:xfrm>
              <a:off x="7040450" y="1351775"/>
              <a:ext cx="6875" cy="8675"/>
            </a:xfrm>
            <a:custGeom>
              <a:avLst/>
              <a:gdLst/>
              <a:ahLst/>
              <a:cxnLst/>
              <a:rect l="l" t="t" r="r" b="b"/>
              <a:pathLst>
                <a:path w="275" h="347" extrusionOk="0">
                  <a:moveTo>
                    <a:pt x="274" y="1"/>
                  </a:moveTo>
                  <a:cubicBezTo>
                    <a:pt x="179" y="120"/>
                    <a:pt x="96" y="227"/>
                    <a:pt x="1" y="346"/>
                  </a:cubicBezTo>
                  <a:cubicBezTo>
                    <a:pt x="96" y="227"/>
                    <a:pt x="179" y="120"/>
                    <a:pt x="274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66"/>
            <p:cNvSpPr/>
            <p:nvPr/>
          </p:nvSpPr>
          <p:spPr>
            <a:xfrm>
              <a:off x="6958000" y="1447325"/>
              <a:ext cx="28000" cy="48850"/>
            </a:xfrm>
            <a:custGeom>
              <a:avLst/>
              <a:gdLst/>
              <a:ahLst/>
              <a:cxnLst/>
              <a:rect l="l" t="t" r="r" b="b"/>
              <a:pathLst>
                <a:path w="1120" h="1954" extrusionOk="0">
                  <a:moveTo>
                    <a:pt x="1120" y="1"/>
                  </a:moveTo>
                  <a:cubicBezTo>
                    <a:pt x="1066" y="93"/>
                    <a:pt x="1013" y="186"/>
                    <a:pt x="961" y="278"/>
                  </a:cubicBezTo>
                  <a:lnTo>
                    <a:pt x="961" y="278"/>
                  </a:lnTo>
                  <a:cubicBezTo>
                    <a:pt x="1014" y="186"/>
                    <a:pt x="1067" y="93"/>
                    <a:pt x="1120" y="1"/>
                  </a:cubicBezTo>
                  <a:close/>
                  <a:moveTo>
                    <a:pt x="961" y="278"/>
                  </a:moveTo>
                  <a:cubicBezTo>
                    <a:pt x="644" y="832"/>
                    <a:pt x="327" y="1393"/>
                    <a:pt x="1" y="1953"/>
                  </a:cubicBezTo>
                  <a:cubicBezTo>
                    <a:pt x="191" y="1644"/>
                    <a:pt x="358" y="1334"/>
                    <a:pt x="536" y="1025"/>
                  </a:cubicBezTo>
                  <a:cubicBezTo>
                    <a:pt x="572" y="965"/>
                    <a:pt x="608" y="906"/>
                    <a:pt x="632" y="858"/>
                  </a:cubicBezTo>
                  <a:cubicBezTo>
                    <a:pt x="744" y="665"/>
                    <a:pt x="851" y="472"/>
                    <a:pt x="961" y="278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66"/>
            <p:cNvSpPr/>
            <p:nvPr/>
          </p:nvSpPr>
          <p:spPr>
            <a:xfrm>
              <a:off x="6634150" y="1587825"/>
              <a:ext cx="264050" cy="154500"/>
            </a:xfrm>
            <a:custGeom>
              <a:avLst/>
              <a:gdLst/>
              <a:ahLst/>
              <a:cxnLst/>
              <a:rect l="l" t="t" r="r" b="b"/>
              <a:pathLst>
                <a:path w="10562" h="6180" extrusionOk="0">
                  <a:moveTo>
                    <a:pt x="10561" y="1"/>
                  </a:moveTo>
                  <a:cubicBezTo>
                    <a:pt x="9795" y="1033"/>
                    <a:pt x="8933" y="1990"/>
                    <a:pt x="7984" y="2854"/>
                  </a:cubicBezTo>
                  <a:lnTo>
                    <a:pt x="7984" y="2854"/>
                  </a:lnTo>
                  <a:cubicBezTo>
                    <a:pt x="8940" y="1992"/>
                    <a:pt x="9804" y="1034"/>
                    <a:pt x="10561" y="1"/>
                  </a:cubicBezTo>
                  <a:close/>
                  <a:moveTo>
                    <a:pt x="7984" y="2854"/>
                  </a:moveTo>
                  <a:cubicBezTo>
                    <a:pt x="7865" y="2960"/>
                    <a:pt x="7746" y="3066"/>
                    <a:pt x="7624" y="3169"/>
                  </a:cubicBezTo>
                  <a:lnTo>
                    <a:pt x="7624" y="3169"/>
                  </a:lnTo>
                  <a:cubicBezTo>
                    <a:pt x="7631" y="3165"/>
                    <a:pt x="7637" y="3160"/>
                    <a:pt x="7644" y="3156"/>
                  </a:cubicBezTo>
                  <a:cubicBezTo>
                    <a:pt x="7759" y="3056"/>
                    <a:pt x="7872" y="2956"/>
                    <a:pt x="7984" y="2854"/>
                  </a:cubicBezTo>
                  <a:close/>
                  <a:moveTo>
                    <a:pt x="7624" y="3169"/>
                  </a:moveTo>
                  <a:cubicBezTo>
                    <a:pt x="7564" y="3212"/>
                    <a:pt x="7520" y="3255"/>
                    <a:pt x="7466" y="3299"/>
                  </a:cubicBezTo>
                  <a:cubicBezTo>
                    <a:pt x="7263" y="3465"/>
                    <a:pt x="7061" y="3632"/>
                    <a:pt x="6847" y="3787"/>
                  </a:cubicBezTo>
                  <a:cubicBezTo>
                    <a:pt x="4929" y="5213"/>
                    <a:pt x="2507" y="6134"/>
                    <a:pt x="131" y="6178"/>
                  </a:cubicBezTo>
                  <a:lnTo>
                    <a:pt x="131" y="6178"/>
                  </a:lnTo>
                  <a:cubicBezTo>
                    <a:pt x="2496" y="6135"/>
                    <a:pt x="4929" y="5225"/>
                    <a:pt x="6847" y="3799"/>
                  </a:cubicBezTo>
                  <a:cubicBezTo>
                    <a:pt x="7112" y="3596"/>
                    <a:pt x="7371" y="3386"/>
                    <a:pt x="7624" y="3169"/>
                  </a:cubicBezTo>
                  <a:close/>
                  <a:moveTo>
                    <a:pt x="131" y="6178"/>
                  </a:moveTo>
                  <a:lnTo>
                    <a:pt x="131" y="6178"/>
                  </a:lnTo>
                  <a:cubicBezTo>
                    <a:pt x="88" y="6179"/>
                    <a:pt x="44" y="6180"/>
                    <a:pt x="1" y="6180"/>
                  </a:cubicBezTo>
                  <a:cubicBezTo>
                    <a:pt x="44" y="6180"/>
                    <a:pt x="88" y="6179"/>
                    <a:pt x="131" y="6178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66"/>
            <p:cNvSpPr/>
            <p:nvPr/>
          </p:nvSpPr>
          <p:spPr>
            <a:xfrm>
              <a:off x="7033000" y="1362200"/>
              <a:ext cx="5975" cy="8075"/>
            </a:xfrm>
            <a:custGeom>
              <a:avLst/>
              <a:gdLst/>
              <a:ahLst/>
              <a:cxnLst/>
              <a:rect l="l" t="t" r="r" b="b"/>
              <a:pathLst>
                <a:path w="239" h="323" extrusionOk="0">
                  <a:moveTo>
                    <a:pt x="239" y="1"/>
                  </a:moveTo>
                  <a:lnTo>
                    <a:pt x="239" y="1"/>
                  </a:lnTo>
                  <a:cubicBezTo>
                    <a:pt x="192" y="60"/>
                    <a:pt x="150" y="120"/>
                    <a:pt x="106" y="180"/>
                  </a:cubicBezTo>
                  <a:lnTo>
                    <a:pt x="106" y="180"/>
                  </a:lnTo>
                  <a:cubicBezTo>
                    <a:pt x="154" y="120"/>
                    <a:pt x="196" y="60"/>
                    <a:pt x="239" y="1"/>
                  </a:cubicBezTo>
                  <a:close/>
                  <a:moveTo>
                    <a:pt x="106" y="180"/>
                  </a:moveTo>
                  <a:cubicBezTo>
                    <a:pt x="88" y="204"/>
                    <a:pt x="69" y="227"/>
                    <a:pt x="49" y="251"/>
                  </a:cubicBezTo>
                  <a:lnTo>
                    <a:pt x="1" y="322"/>
                  </a:lnTo>
                  <a:cubicBezTo>
                    <a:pt x="38" y="275"/>
                    <a:pt x="72" y="227"/>
                    <a:pt x="106" y="18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66"/>
            <p:cNvSpPr/>
            <p:nvPr/>
          </p:nvSpPr>
          <p:spPr>
            <a:xfrm>
              <a:off x="7047900" y="1324700"/>
              <a:ext cx="25325" cy="26525"/>
            </a:xfrm>
            <a:custGeom>
              <a:avLst/>
              <a:gdLst/>
              <a:ahLst/>
              <a:cxnLst/>
              <a:rect l="l" t="t" r="r" b="b"/>
              <a:pathLst>
                <a:path w="1013" h="1061" extrusionOk="0">
                  <a:moveTo>
                    <a:pt x="0" y="1060"/>
                  </a:moveTo>
                  <a:cubicBezTo>
                    <a:pt x="310" y="679"/>
                    <a:pt x="643" y="334"/>
                    <a:pt x="1012" y="0"/>
                  </a:cubicBezTo>
                  <a:cubicBezTo>
                    <a:pt x="643" y="334"/>
                    <a:pt x="310" y="679"/>
                    <a:pt x="0" y="106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66"/>
            <p:cNvSpPr/>
            <p:nvPr/>
          </p:nvSpPr>
          <p:spPr>
            <a:xfrm>
              <a:off x="6922575" y="1538425"/>
              <a:ext cx="9850" cy="14600"/>
            </a:xfrm>
            <a:custGeom>
              <a:avLst/>
              <a:gdLst/>
              <a:ahLst/>
              <a:cxnLst/>
              <a:rect l="l" t="t" r="r" b="b"/>
              <a:pathLst>
                <a:path w="394" h="584" extrusionOk="0">
                  <a:moveTo>
                    <a:pt x="394" y="0"/>
                  </a:moveTo>
                  <a:cubicBezTo>
                    <a:pt x="263" y="202"/>
                    <a:pt x="132" y="393"/>
                    <a:pt x="1" y="583"/>
                  </a:cubicBezTo>
                  <a:cubicBezTo>
                    <a:pt x="132" y="393"/>
                    <a:pt x="263" y="202"/>
                    <a:pt x="394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66"/>
            <p:cNvSpPr/>
            <p:nvPr/>
          </p:nvSpPr>
          <p:spPr>
            <a:xfrm>
              <a:off x="6945800" y="1508650"/>
              <a:ext cx="4775" cy="8350"/>
            </a:xfrm>
            <a:custGeom>
              <a:avLst/>
              <a:gdLst/>
              <a:ahLst/>
              <a:cxnLst/>
              <a:rect l="l" t="t" r="r" b="b"/>
              <a:pathLst>
                <a:path w="191" h="334" extrusionOk="0">
                  <a:moveTo>
                    <a:pt x="191" y="0"/>
                  </a:moveTo>
                  <a:cubicBezTo>
                    <a:pt x="131" y="120"/>
                    <a:pt x="60" y="227"/>
                    <a:pt x="0" y="334"/>
                  </a:cubicBezTo>
                  <a:cubicBezTo>
                    <a:pt x="60" y="227"/>
                    <a:pt x="131" y="120"/>
                    <a:pt x="19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66"/>
            <p:cNvSpPr/>
            <p:nvPr/>
          </p:nvSpPr>
          <p:spPr>
            <a:xfrm>
              <a:off x="6935375" y="1522650"/>
              <a:ext cx="6875" cy="10725"/>
            </a:xfrm>
            <a:custGeom>
              <a:avLst/>
              <a:gdLst/>
              <a:ahLst/>
              <a:cxnLst/>
              <a:rect l="l" t="t" r="r" b="b"/>
              <a:pathLst>
                <a:path w="275" h="429" extrusionOk="0">
                  <a:moveTo>
                    <a:pt x="274" y="0"/>
                  </a:moveTo>
                  <a:lnTo>
                    <a:pt x="1" y="429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66"/>
            <p:cNvSpPr/>
            <p:nvPr/>
          </p:nvSpPr>
          <p:spPr>
            <a:xfrm>
              <a:off x="6911875" y="1556875"/>
              <a:ext cx="8350" cy="12225"/>
            </a:xfrm>
            <a:custGeom>
              <a:avLst/>
              <a:gdLst/>
              <a:ahLst/>
              <a:cxnLst/>
              <a:rect l="l" t="t" r="r" b="b"/>
              <a:pathLst>
                <a:path w="334" h="489" extrusionOk="0">
                  <a:moveTo>
                    <a:pt x="333" y="0"/>
                  </a:moveTo>
                  <a:cubicBezTo>
                    <a:pt x="226" y="155"/>
                    <a:pt x="107" y="322"/>
                    <a:pt x="0" y="488"/>
                  </a:cubicBezTo>
                  <a:cubicBezTo>
                    <a:pt x="107" y="322"/>
                    <a:pt x="226" y="167"/>
                    <a:pt x="333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66"/>
            <p:cNvSpPr/>
            <p:nvPr/>
          </p:nvSpPr>
          <p:spPr>
            <a:xfrm>
              <a:off x="7093125" y="1303275"/>
              <a:ext cx="9275" cy="5975"/>
            </a:xfrm>
            <a:custGeom>
              <a:avLst/>
              <a:gdLst/>
              <a:ahLst/>
              <a:cxnLst/>
              <a:rect l="l" t="t" r="r" b="b"/>
              <a:pathLst>
                <a:path w="371" h="239" extrusionOk="0">
                  <a:moveTo>
                    <a:pt x="370" y="0"/>
                  </a:moveTo>
                  <a:lnTo>
                    <a:pt x="370" y="0"/>
                  </a:lnTo>
                  <a:cubicBezTo>
                    <a:pt x="239" y="72"/>
                    <a:pt x="120" y="155"/>
                    <a:pt x="1" y="238"/>
                  </a:cubicBezTo>
                  <a:cubicBezTo>
                    <a:pt x="37" y="214"/>
                    <a:pt x="72" y="191"/>
                    <a:pt x="108" y="167"/>
                  </a:cubicBezTo>
                  <a:cubicBezTo>
                    <a:pt x="191" y="107"/>
                    <a:pt x="287" y="48"/>
                    <a:pt x="370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66"/>
            <p:cNvSpPr/>
            <p:nvPr/>
          </p:nvSpPr>
          <p:spPr>
            <a:xfrm>
              <a:off x="7103850" y="1297600"/>
              <a:ext cx="8350" cy="4800"/>
            </a:xfrm>
            <a:custGeom>
              <a:avLst/>
              <a:gdLst/>
              <a:ahLst/>
              <a:cxnLst/>
              <a:rect l="l" t="t" r="r" b="b"/>
              <a:pathLst>
                <a:path w="334" h="192" extrusionOk="0">
                  <a:moveTo>
                    <a:pt x="334" y="1"/>
                  </a:moveTo>
                  <a:cubicBezTo>
                    <a:pt x="227" y="60"/>
                    <a:pt x="108" y="120"/>
                    <a:pt x="1" y="191"/>
                  </a:cubicBezTo>
                  <a:cubicBezTo>
                    <a:pt x="60" y="156"/>
                    <a:pt x="108" y="132"/>
                    <a:pt x="167" y="96"/>
                  </a:cubicBezTo>
                  <a:cubicBezTo>
                    <a:pt x="215" y="72"/>
                    <a:pt x="274" y="37"/>
                    <a:pt x="334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66"/>
            <p:cNvSpPr/>
            <p:nvPr/>
          </p:nvSpPr>
          <p:spPr>
            <a:xfrm>
              <a:off x="6271600" y="981800"/>
              <a:ext cx="842100" cy="985275"/>
            </a:xfrm>
            <a:custGeom>
              <a:avLst/>
              <a:gdLst/>
              <a:ahLst/>
              <a:cxnLst/>
              <a:rect l="l" t="t" r="r" b="b"/>
              <a:pathLst>
                <a:path w="33684" h="39411" extrusionOk="0">
                  <a:moveTo>
                    <a:pt x="3287" y="108"/>
                  </a:moveTo>
                  <a:lnTo>
                    <a:pt x="3287" y="108"/>
                  </a:lnTo>
                  <a:cubicBezTo>
                    <a:pt x="3265" y="626"/>
                    <a:pt x="2650" y="2533"/>
                    <a:pt x="2106" y="4278"/>
                  </a:cubicBezTo>
                  <a:lnTo>
                    <a:pt x="2106" y="4278"/>
                  </a:lnTo>
                  <a:cubicBezTo>
                    <a:pt x="2654" y="2538"/>
                    <a:pt x="3265" y="621"/>
                    <a:pt x="3287" y="108"/>
                  </a:cubicBezTo>
                  <a:close/>
                  <a:moveTo>
                    <a:pt x="5100" y="5462"/>
                  </a:moveTo>
                  <a:cubicBezTo>
                    <a:pt x="5155" y="5657"/>
                    <a:pt x="5209" y="5852"/>
                    <a:pt x="5263" y="6049"/>
                  </a:cubicBezTo>
                  <a:cubicBezTo>
                    <a:pt x="5209" y="5851"/>
                    <a:pt x="5155" y="5656"/>
                    <a:pt x="5100" y="5462"/>
                  </a:cubicBezTo>
                  <a:close/>
                  <a:moveTo>
                    <a:pt x="1298" y="7144"/>
                  </a:moveTo>
                  <a:lnTo>
                    <a:pt x="1298" y="7144"/>
                  </a:lnTo>
                  <a:cubicBezTo>
                    <a:pt x="1288" y="7197"/>
                    <a:pt x="1277" y="7250"/>
                    <a:pt x="1266" y="7303"/>
                  </a:cubicBezTo>
                  <a:lnTo>
                    <a:pt x="1266" y="7303"/>
                  </a:lnTo>
                  <a:cubicBezTo>
                    <a:pt x="1277" y="7250"/>
                    <a:pt x="1288" y="7197"/>
                    <a:pt x="1298" y="7144"/>
                  </a:cubicBezTo>
                  <a:close/>
                  <a:moveTo>
                    <a:pt x="1033" y="8553"/>
                  </a:moveTo>
                  <a:lnTo>
                    <a:pt x="1033" y="8553"/>
                  </a:lnTo>
                  <a:cubicBezTo>
                    <a:pt x="1024" y="8607"/>
                    <a:pt x="1014" y="8661"/>
                    <a:pt x="1005" y="8714"/>
                  </a:cubicBezTo>
                  <a:lnTo>
                    <a:pt x="1005" y="8714"/>
                  </a:lnTo>
                  <a:cubicBezTo>
                    <a:pt x="1015" y="8661"/>
                    <a:pt x="1024" y="8607"/>
                    <a:pt x="1033" y="8553"/>
                  </a:cubicBezTo>
                  <a:close/>
                  <a:moveTo>
                    <a:pt x="1005" y="8714"/>
                  </a:moveTo>
                  <a:lnTo>
                    <a:pt x="1005" y="8714"/>
                  </a:lnTo>
                  <a:cubicBezTo>
                    <a:pt x="983" y="8842"/>
                    <a:pt x="960" y="8969"/>
                    <a:pt x="941" y="9097"/>
                  </a:cubicBezTo>
                  <a:cubicBezTo>
                    <a:pt x="962" y="8969"/>
                    <a:pt x="983" y="8842"/>
                    <a:pt x="1005" y="8714"/>
                  </a:cubicBezTo>
                  <a:close/>
                  <a:moveTo>
                    <a:pt x="608" y="11252"/>
                  </a:moveTo>
                  <a:lnTo>
                    <a:pt x="608" y="11252"/>
                  </a:lnTo>
                  <a:cubicBezTo>
                    <a:pt x="578" y="11482"/>
                    <a:pt x="548" y="11712"/>
                    <a:pt x="518" y="11942"/>
                  </a:cubicBezTo>
                  <a:lnTo>
                    <a:pt x="518" y="11942"/>
                  </a:lnTo>
                  <a:cubicBezTo>
                    <a:pt x="552" y="11709"/>
                    <a:pt x="580" y="11477"/>
                    <a:pt x="608" y="11252"/>
                  </a:cubicBezTo>
                  <a:close/>
                  <a:moveTo>
                    <a:pt x="33683" y="12597"/>
                  </a:moveTo>
                  <a:cubicBezTo>
                    <a:pt x="33627" y="12612"/>
                    <a:pt x="33570" y="12626"/>
                    <a:pt x="33513" y="12641"/>
                  </a:cubicBezTo>
                  <a:lnTo>
                    <a:pt x="33513" y="12641"/>
                  </a:lnTo>
                  <a:lnTo>
                    <a:pt x="33683" y="12597"/>
                  </a:lnTo>
                  <a:close/>
                  <a:moveTo>
                    <a:pt x="24" y="16717"/>
                  </a:moveTo>
                  <a:cubicBezTo>
                    <a:pt x="13" y="16884"/>
                    <a:pt x="1" y="17050"/>
                    <a:pt x="1" y="17217"/>
                  </a:cubicBezTo>
                  <a:cubicBezTo>
                    <a:pt x="12" y="17054"/>
                    <a:pt x="24" y="16891"/>
                    <a:pt x="24" y="16717"/>
                  </a:cubicBezTo>
                  <a:close/>
                  <a:moveTo>
                    <a:pt x="7752" y="19943"/>
                  </a:moveTo>
                  <a:lnTo>
                    <a:pt x="7752" y="19943"/>
                  </a:lnTo>
                  <a:cubicBezTo>
                    <a:pt x="7742" y="20033"/>
                    <a:pt x="7740" y="20132"/>
                    <a:pt x="7733" y="20224"/>
                  </a:cubicBezTo>
                  <a:lnTo>
                    <a:pt x="7733" y="20224"/>
                  </a:lnTo>
                  <a:cubicBezTo>
                    <a:pt x="7735" y="20222"/>
                    <a:pt x="7737" y="20220"/>
                    <a:pt x="7740" y="20217"/>
                  </a:cubicBezTo>
                  <a:cubicBezTo>
                    <a:pt x="7752" y="20122"/>
                    <a:pt x="7752" y="20027"/>
                    <a:pt x="7752" y="19943"/>
                  </a:cubicBezTo>
                  <a:close/>
                  <a:moveTo>
                    <a:pt x="1201" y="23354"/>
                  </a:moveTo>
                  <a:cubicBezTo>
                    <a:pt x="1488" y="23971"/>
                    <a:pt x="1814" y="24566"/>
                    <a:pt x="2180" y="25134"/>
                  </a:cubicBezTo>
                  <a:cubicBezTo>
                    <a:pt x="1801" y="24525"/>
                    <a:pt x="1476" y="23936"/>
                    <a:pt x="1201" y="23354"/>
                  </a:cubicBezTo>
                  <a:close/>
                  <a:moveTo>
                    <a:pt x="3287" y="0"/>
                  </a:moveTo>
                  <a:cubicBezTo>
                    <a:pt x="3287" y="12"/>
                    <a:pt x="3287" y="24"/>
                    <a:pt x="3287" y="36"/>
                  </a:cubicBezTo>
                  <a:cubicBezTo>
                    <a:pt x="3513" y="929"/>
                    <a:pt x="3656" y="3179"/>
                    <a:pt x="3751" y="6144"/>
                  </a:cubicBezTo>
                  <a:cubicBezTo>
                    <a:pt x="3180" y="5668"/>
                    <a:pt x="2572" y="5180"/>
                    <a:pt x="1977" y="4691"/>
                  </a:cubicBezTo>
                  <a:cubicBezTo>
                    <a:pt x="2019" y="4555"/>
                    <a:pt x="2062" y="4417"/>
                    <a:pt x="2106" y="4278"/>
                  </a:cubicBezTo>
                  <a:lnTo>
                    <a:pt x="2106" y="4278"/>
                  </a:lnTo>
                  <a:cubicBezTo>
                    <a:pt x="1739" y="5442"/>
                    <a:pt x="1401" y="6527"/>
                    <a:pt x="1287" y="7061"/>
                  </a:cubicBezTo>
                  <a:cubicBezTo>
                    <a:pt x="1382" y="6620"/>
                    <a:pt x="1632" y="5799"/>
                    <a:pt x="1918" y="4882"/>
                  </a:cubicBezTo>
                  <a:cubicBezTo>
                    <a:pt x="2537" y="5394"/>
                    <a:pt x="3168" y="5894"/>
                    <a:pt x="3763" y="6394"/>
                  </a:cubicBezTo>
                  <a:cubicBezTo>
                    <a:pt x="3799" y="7585"/>
                    <a:pt x="3835" y="8871"/>
                    <a:pt x="3858" y="10228"/>
                  </a:cubicBezTo>
                  <a:cubicBezTo>
                    <a:pt x="3465" y="9859"/>
                    <a:pt x="3049" y="9525"/>
                    <a:pt x="2608" y="9204"/>
                  </a:cubicBezTo>
                  <a:cubicBezTo>
                    <a:pt x="2132" y="8835"/>
                    <a:pt x="1620" y="8490"/>
                    <a:pt x="1108" y="8180"/>
                  </a:cubicBezTo>
                  <a:cubicBezTo>
                    <a:pt x="1158" y="7888"/>
                    <a:pt x="1209" y="7595"/>
                    <a:pt x="1266" y="7303"/>
                  </a:cubicBezTo>
                  <a:lnTo>
                    <a:pt x="1266" y="7303"/>
                  </a:lnTo>
                  <a:cubicBezTo>
                    <a:pt x="1195" y="7660"/>
                    <a:pt x="1127" y="8021"/>
                    <a:pt x="1063" y="8384"/>
                  </a:cubicBezTo>
                  <a:lnTo>
                    <a:pt x="1063" y="8384"/>
                  </a:lnTo>
                  <a:cubicBezTo>
                    <a:pt x="1062" y="8383"/>
                    <a:pt x="1061" y="8383"/>
                    <a:pt x="1060" y="8382"/>
                  </a:cubicBezTo>
                  <a:cubicBezTo>
                    <a:pt x="1052" y="8439"/>
                    <a:pt x="1043" y="8496"/>
                    <a:pt x="1033" y="8553"/>
                  </a:cubicBezTo>
                  <a:lnTo>
                    <a:pt x="1033" y="8553"/>
                  </a:lnTo>
                  <a:cubicBezTo>
                    <a:pt x="1043" y="8497"/>
                    <a:pt x="1053" y="8440"/>
                    <a:pt x="1063" y="8384"/>
                  </a:cubicBezTo>
                  <a:lnTo>
                    <a:pt x="1063" y="8384"/>
                  </a:lnTo>
                  <a:cubicBezTo>
                    <a:pt x="1562" y="8669"/>
                    <a:pt x="2049" y="8990"/>
                    <a:pt x="2525" y="9347"/>
                  </a:cubicBezTo>
                  <a:cubicBezTo>
                    <a:pt x="3001" y="9680"/>
                    <a:pt x="3454" y="10061"/>
                    <a:pt x="3882" y="10478"/>
                  </a:cubicBezTo>
                  <a:cubicBezTo>
                    <a:pt x="3918" y="11764"/>
                    <a:pt x="3942" y="13109"/>
                    <a:pt x="3965" y="14478"/>
                  </a:cubicBezTo>
                  <a:cubicBezTo>
                    <a:pt x="2846" y="13645"/>
                    <a:pt x="1691" y="12835"/>
                    <a:pt x="501" y="12073"/>
                  </a:cubicBezTo>
                  <a:cubicBezTo>
                    <a:pt x="506" y="12030"/>
                    <a:pt x="512" y="11986"/>
                    <a:pt x="518" y="11942"/>
                  </a:cubicBezTo>
                  <a:lnTo>
                    <a:pt x="518" y="11942"/>
                  </a:lnTo>
                  <a:cubicBezTo>
                    <a:pt x="509" y="12006"/>
                    <a:pt x="499" y="12069"/>
                    <a:pt x="489" y="12133"/>
                  </a:cubicBezTo>
                  <a:cubicBezTo>
                    <a:pt x="489" y="12169"/>
                    <a:pt x="489" y="12204"/>
                    <a:pt x="477" y="12240"/>
                  </a:cubicBezTo>
                  <a:cubicBezTo>
                    <a:pt x="441" y="12550"/>
                    <a:pt x="406" y="12859"/>
                    <a:pt x="370" y="13169"/>
                  </a:cubicBezTo>
                  <a:cubicBezTo>
                    <a:pt x="406" y="12871"/>
                    <a:pt x="441" y="12573"/>
                    <a:pt x="477" y="12276"/>
                  </a:cubicBezTo>
                  <a:cubicBezTo>
                    <a:pt x="1668" y="13038"/>
                    <a:pt x="2846" y="13859"/>
                    <a:pt x="3965" y="14705"/>
                  </a:cubicBezTo>
                  <a:cubicBezTo>
                    <a:pt x="3989" y="16121"/>
                    <a:pt x="4013" y="17562"/>
                    <a:pt x="4037" y="19003"/>
                  </a:cubicBezTo>
                  <a:cubicBezTo>
                    <a:pt x="2751" y="18110"/>
                    <a:pt x="1418" y="17276"/>
                    <a:pt x="36" y="16514"/>
                  </a:cubicBezTo>
                  <a:cubicBezTo>
                    <a:pt x="36" y="16586"/>
                    <a:pt x="25" y="16645"/>
                    <a:pt x="25" y="16705"/>
                  </a:cubicBezTo>
                  <a:cubicBezTo>
                    <a:pt x="25" y="16709"/>
                    <a:pt x="25" y="16713"/>
                    <a:pt x="24" y="16717"/>
                  </a:cubicBezTo>
                  <a:lnTo>
                    <a:pt x="24" y="16717"/>
                  </a:lnTo>
                  <a:cubicBezTo>
                    <a:pt x="24" y="16717"/>
                    <a:pt x="25" y="16717"/>
                    <a:pt x="25" y="16717"/>
                  </a:cubicBezTo>
                  <a:cubicBezTo>
                    <a:pt x="1406" y="17491"/>
                    <a:pt x="2751" y="18324"/>
                    <a:pt x="4049" y="19229"/>
                  </a:cubicBezTo>
                  <a:cubicBezTo>
                    <a:pt x="4073" y="20860"/>
                    <a:pt x="4108" y="22479"/>
                    <a:pt x="4156" y="24027"/>
                  </a:cubicBezTo>
                  <a:cubicBezTo>
                    <a:pt x="3001" y="23158"/>
                    <a:pt x="1799" y="22360"/>
                    <a:pt x="536" y="21646"/>
                  </a:cubicBezTo>
                  <a:cubicBezTo>
                    <a:pt x="489" y="21479"/>
                    <a:pt x="441" y="21313"/>
                    <a:pt x="394" y="21146"/>
                  </a:cubicBezTo>
                  <a:lnTo>
                    <a:pt x="394" y="21146"/>
                  </a:lnTo>
                  <a:cubicBezTo>
                    <a:pt x="586" y="21891"/>
                    <a:pt x="854" y="22617"/>
                    <a:pt x="1201" y="23354"/>
                  </a:cubicBezTo>
                  <a:lnTo>
                    <a:pt x="1201" y="23354"/>
                  </a:lnTo>
                  <a:cubicBezTo>
                    <a:pt x="984" y="22884"/>
                    <a:pt x="790" y="22402"/>
                    <a:pt x="620" y="21908"/>
                  </a:cubicBezTo>
                  <a:lnTo>
                    <a:pt x="620" y="21908"/>
                  </a:lnTo>
                  <a:cubicBezTo>
                    <a:pt x="1846" y="22622"/>
                    <a:pt x="3025" y="23408"/>
                    <a:pt x="4156" y="24277"/>
                  </a:cubicBezTo>
                  <a:cubicBezTo>
                    <a:pt x="4180" y="25301"/>
                    <a:pt x="4216" y="26301"/>
                    <a:pt x="4251" y="27266"/>
                  </a:cubicBezTo>
                  <a:cubicBezTo>
                    <a:pt x="4656" y="28230"/>
                    <a:pt x="4966" y="36886"/>
                    <a:pt x="4597" y="39410"/>
                  </a:cubicBezTo>
                  <a:lnTo>
                    <a:pt x="5597" y="39410"/>
                  </a:lnTo>
                  <a:cubicBezTo>
                    <a:pt x="5978" y="37862"/>
                    <a:pt x="6466" y="36350"/>
                    <a:pt x="7037" y="34862"/>
                  </a:cubicBezTo>
                  <a:cubicBezTo>
                    <a:pt x="7859" y="32874"/>
                    <a:pt x="8907" y="30980"/>
                    <a:pt x="10181" y="29254"/>
                  </a:cubicBezTo>
                  <a:cubicBezTo>
                    <a:pt x="10800" y="28444"/>
                    <a:pt x="11455" y="27623"/>
                    <a:pt x="12121" y="26825"/>
                  </a:cubicBezTo>
                  <a:cubicBezTo>
                    <a:pt x="12169" y="26754"/>
                    <a:pt x="12228" y="26682"/>
                    <a:pt x="12288" y="26623"/>
                  </a:cubicBezTo>
                  <a:cubicBezTo>
                    <a:pt x="13240" y="25480"/>
                    <a:pt x="14252" y="24361"/>
                    <a:pt x="15348" y="23265"/>
                  </a:cubicBezTo>
                  <a:lnTo>
                    <a:pt x="15538" y="23063"/>
                  </a:lnTo>
                  <a:cubicBezTo>
                    <a:pt x="16967" y="21634"/>
                    <a:pt x="18479" y="20312"/>
                    <a:pt x="20087" y="19098"/>
                  </a:cubicBezTo>
                  <a:cubicBezTo>
                    <a:pt x="20170" y="19038"/>
                    <a:pt x="20265" y="18967"/>
                    <a:pt x="20348" y="18908"/>
                  </a:cubicBezTo>
                  <a:cubicBezTo>
                    <a:pt x="22123" y="17598"/>
                    <a:pt x="23992" y="16443"/>
                    <a:pt x="25968" y="15455"/>
                  </a:cubicBezTo>
                  <a:cubicBezTo>
                    <a:pt x="26099" y="15395"/>
                    <a:pt x="26230" y="15324"/>
                    <a:pt x="26373" y="15264"/>
                  </a:cubicBezTo>
                  <a:cubicBezTo>
                    <a:pt x="28666" y="14159"/>
                    <a:pt x="31049" y="13281"/>
                    <a:pt x="33513" y="12641"/>
                  </a:cubicBezTo>
                  <a:lnTo>
                    <a:pt x="33513" y="12641"/>
                  </a:lnTo>
                  <a:lnTo>
                    <a:pt x="33267" y="12704"/>
                  </a:lnTo>
                  <a:cubicBezTo>
                    <a:pt x="30886" y="13264"/>
                    <a:pt x="28552" y="14038"/>
                    <a:pt x="26302" y="15038"/>
                  </a:cubicBezTo>
                  <a:lnTo>
                    <a:pt x="26373" y="14883"/>
                  </a:lnTo>
                  <a:cubicBezTo>
                    <a:pt x="26683" y="14193"/>
                    <a:pt x="27028" y="13526"/>
                    <a:pt x="27409" y="12871"/>
                  </a:cubicBezTo>
                  <a:lnTo>
                    <a:pt x="27409" y="12871"/>
                  </a:lnTo>
                  <a:cubicBezTo>
                    <a:pt x="27326" y="12883"/>
                    <a:pt x="27242" y="12895"/>
                    <a:pt x="27171" y="12919"/>
                  </a:cubicBezTo>
                  <a:cubicBezTo>
                    <a:pt x="26814" y="13526"/>
                    <a:pt x="26492" y="14169"/>
                    <a:pt x="26206" y="14812"/>
                  </a:cubicBezTo>
                  <a:cubicBezTo>
                    <a:pt x="26159" y="14919"/>
                    <a:pt x="26111" y="15038"/>
                    <a:pt x="26063" y="15145"/>
                  </a:cubicBezTo>
                  <a:cubicBezTo>
                    <a:pt x="23980" y="16098"/>
                    <a:pt x="22003" y="17264"/>
                    <a:pt x="20170" y="18610"/>
                  </a:cubicBezTo>
                  <a:cubicBezTo>
                    <a:pt x="19944" y="17443"/>
                    <a:pt x="19956" y="16241"/>
                    <a:pt x="20194" y="15062"/>
                  </a:cubicBezTo>
                  <a:lnTo>
                    <a:pt x="20194" y="15062"/>
                  </a:lnTo>
                  <a:cubicBezTo>
                    <a:pt x="20134" y="15098"/>
                    <a:pt x="20063" y="15121"/>
                    <a:pt x="19991" y="15157"/>
                  </a:cubicBezTo>
                  <a:cubicBezTo>
                    <a:pt x="19872" y="15740"/>
                    <a:pt x="19813" y="16324"/>
                    <a:pt x="19825" y="16919"/>
                  </a:cubicBezTo>
                  <a:cubicBezTo>
                    <a:pt x="19825" y="17526"/>
                    <a:pt x="19884" y="18134"/>
                    <a:pt x="20003" y="18729"/>
                  </a:cubicBezTo>
                  <a:cubicBezTo>
                    <a:pt x="18408" y="19920"/>
                    <a:pt x="16896" y="21194"/>
                    <a:pt x="15479" y="22575"/>
                  </a:cubicBezTo>
                  <a:cubicBezTo>
                    <a:pt x="15062" y="21384"/>
                    <a:pt x="14800" y="20158"/>
                    <a:pt x="14681" y="18908"/>
                  </a:cubicBezTo>
                  <a:cubicBezTo>
                    <a:pt x="14657" y="18657"/>
                    <a:pt x="14645" y="18407"/>
                    <a:pt x="14645" y="18157"/>
                  </a:cubicBezTo>
                  <a:cubicBezTo>
                    <a:pt x="14574" y="18193"/>
                    <a:pt x="14514" y="18253"/>
                    <a:pt x="14467" y="18300"/>
                  </a:cubicBezTo>
                  <a:cubicBezTo>
                    <a:pt x="14467" y="18515"/>
                    <a:pt x="14479" y="18717"/>
                    <a:pt x="14503" y="18931"/>
                  </a:cubicBezTo>
                  <a:cubicBezTo>
                    <a:pt x="14610" y="20217"/>
                    <a:pt x="14895" y="21491"/>
                    <a:pt x="15324" y="22718"/>
                  </a:cubicBezTo>
                  <a:cubicBezTo>
                    <a:pt x="14526" y="23491"/>
                    <a:pt x="13729" y="24289"/>
                    <a:pt x="12919" y="25134"/>
                  </a:cubicBezTo>
                  <a:cubicBezTo>
                    <a:pt x="12669" y="25384"/>
                    <a:pt x="12431" y="25646"/>
                    <a:pt x="12193" y="25908"/>
                  </a:cubicBezTo>
                  <a:cubicBezTo>
                    <a:pt x="11669" y="24563"/>
                    <a:pt x="11347" y="23146"/>
                    <a:pt x="11252" y="21705"/>
                  </a:cubicBezTo>
                  <a:cubicBezTo>
                    <a:pt x="11193" y="21789"/>
                    <a:pt x="11133" y="21872"/>
                    <a:pt x="11085" y="21967"/>
                  </a:cubicBezTo>
                  <a:cubicBezTo>
                    <a:pt x="11204" y="23372"/>
                    <a:pt x="11526" y="24742"/>
                    <a:pt x="12050" y="26051"/>
                  </a:cubicBezTo>
                  <a:cubicBezTo>
                    <a:pt x="11276" y="26908"/>
                    <a:pt x="10538" y="27801"/>
                    <a:pt x="9859" y="28730"/>
                  </a:cubicBezTo>
                  <a:cubicBezTo>
                    <a:pt x="8811" y="30147"/>
                    <a:pt x="7930" y="31683"/>
                    <a:pt x="7228" y="33290"/>
                  </a:cubicBezTo>
                  <a:cubicBezTo>
                    <a:pt x="6883" y="34112"/>
                    <a:pt x="5847" y="36148"/>
                    <a:pt x="5120" y="38112"/>
                  </a:cubicBezTo>
                  <a:cubicBezTo>
                    <a:pt x="5049" y="34826"/>
                    <a:pt x="4811" y="28575"/>
                    <a:pt x="4704" y="27706"/>
                  </a:cubicBezTo>
                  <a:cubicBezTo>
                    <a:pt x="4668" y="27456"/>
                    <a:pt x="4668" y="27206"/>
                    <a:pt x="4716" y="26956"/>
                  </a:cubicBezTo>
                  <a:cubicBezTo>
                    <a:pt x="4692" y="26182"/>
                    <a:pt x="4656" y="25361"/>
                    <a:pt x="4620" y="24492"/>
                  </a:cubicBezTo>
                  <a:cubicBezTo>
                    <a:pt x="5513" y="23063"/>
                    <a:pt x="6549" y="21717"/>
                    <a:pt x="7716" y="20491"/>
                  </a:cubicBezTo>
                  <a:cubicBezTo>
                    <a:pt x="7728" y="20420"/>
                    <a:pt x="7728" y="20348"/>
                    <a:pt x="7728" y="20277"/>
                  </a:cubicBezTo>
                  <a:cubicBezTo>
                    <a:pt x="7730" y="20260"/>
                    <a:pt x="7731" y="20242"/>
                    <a:pt x="7733" y="20224"/>
                  </a:cubicBezTo>
                  <a:lnTo>
                    <a:pt x="7733" y="20224"/>
                  </a:lnTo>
                  <a:cubicBezTo>
                    <a:pt x="6557" y="21425"/>
                    <a:pt x="5511" y="22744"/>
                    <a:pt x="4608" y="24170"/>
                  </a:cubicBezTo>
                  <a:cubicBezTo>
                    <a:pt x="4561" y="22587"/>
                    <a:pt x="4513" y="20884"/>
                    <a:pt x="4466" y="19134"/>
                  </a:cubicBezTo>
                  <a:cubicBezTo>
                    <a:pt x="5228" y="17705"/>
                    <a:pt x="6216" y="16395"/>
                    <a:pt x="7228" y="15098"/>
                  </a:cubicBezTo>
                  <a:cubicBezTo>
                    <a:pt x="7264" y="15288"/>
                    <a:pt x="7287" y="15467"/>
                    <a:pt x="7311" y="15645"/>
                  </a:cubicBezTo>
                  <a:cubicBezTo>
                    <a:pt x="7287" y="15443"/>
                    <a:pt x="7252" y="15217"/>
                    <a:pt x="7216" y="15002"/>
                  </a:cubicBezTo>
                  <a:cubicBezTo>
                    <a:pt x="7216" y="14955"/>
                    <a:pt x="7204" y="14895"/>
                    <a:pt x="7192" y="14847"/>
                  </a:cubicBezTo>
                  <a:cubicBezTo>
                    <a:pt x="6216" y="16098"/>
                    <a:pt x="5239" y="17384"/>
                    <a:pt x="4454" y="18765"/>
                  </a:cubicBezTo>
                  <a:cubicBezTo>
                    <a:pt x="4418" y="17443"/>
                    <a:pt x="4370" y="16110"/>
                    <a:pt x="4335" y="14776"/>
                  </a:cubicBezTo>
                  <a:cubicBezTo>
                    <a:pt x="5001" y="13574"/>
                    <a:pt x="5740" y="12407"/>
                    <a:pt x="6537" y="11264"/>
                  </a:cubicBezTo>
                  <a:cubicBezTo>
                    <a:pt x="6525" y="11180"/>
                    <a:pt x="6502" y="11097"/>
                    <a:pt x="6490" y="11014"/>
                  </a:cubicBezTo>
                  <a:cubicBezTo>
                    <a:pt x="5716" y="12121"/>
                    <a:pt x="4989" y="13252"/>
                    <a:pt x="4323" y="14419"/>
                  </a:cubicBezTo>
                  <a:cubicBezTo>
                    <a:pt x="4275" y="13026"/>
                    <a:pt x="4227" y="11645"/>
                    <a:pt x="4180" y="10323"/>
                  </a:cubicBezTo>
                  <a:cubicBezTo>
                    <a:pt x="4692" y="9502"/>
                    <a:pt x="5216" y="8680"/>
                    <a:pt x="5763" y="7894"/>
                  </a:cubicBezTo>
                  <a:cubicBezTo>
                    <a:pt x="5740" y="7811"/>
                    <a:pt x="5716" y="7728"/>
                    <a:pt x="5704" y="7656"/>
                  </a:cubicBezTo>
                  <a:cubicBezTo>
                    <a:pt x="5168" y="8418"/>
                    <a:pt x="4656" y="9204"/>
                    <a:pt x="4168" y="10002"/>
                  </a:cubicBezTo>
                  <a:cubicBezTo>
                    <a:pt x="4108" y="8740"/>
                    <a:pt x="4049" y="7537"/>
                    <a:pt x="3989" y="6430"/>
                  </a:cubicBezTo>
                  <a:cubicBezTo>
                    <a:pt x="4323" y="5930"/>
                    <a:pt x="4632" y="5418"/>
                    <a:pt x="4930" y="4894"/>
                  </a:cubicBezTo>
                  <a:cubicBezTo>
                    <a:pt x="4989" y="5083"/>
                    <a:pt x="5045" y="5272"/>
                    <a:pt x="5100" y="5462"/>
                  </a:cubicBezTo>
                  <a:lnTo>
                    <a:pt x="5100" y="5462"/>
                  </a:lnTo>
                  <a:cubicBezTo>
                    <a:pt x="4911" y="4797"/>
                    <a:pt x="4713" y="4140"/>
                    <a:pt x="4501" y="3477"/>
                  </a:cubicBezTo>
                  <a:lnTo>
                    <a:pt x="4501" y="3477"/>
                  </a:lnTo>
                  <a:cubicBezTo>
                    <a:pt x="4620" y="3870"/>
                    <a:pt x="4739" y="4251"/>
                    <a:pt x="4858" y="4644"/>
                  </a:cubicBezTo>
                  <a:cubicBezTo>
                    <a:pt x="4585" y="5144"/>
                    <a:pt x="4287" y="5632"/>
                    <a:pt x="3965" y="6108"/>
                  </a:cubicBezTo>
                  <a:cubicBezTo>
                    <a:pt x="3799" y="3275"/>
                    <a:pt x="3584" y="1048"/>
                    <a:pt x="32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66"/>
            <p:cNvSpPr/>
            <p:nvPr/>
          </p:nvSpPr>
          <p:spPr>
            <a:xfrm>
              <a:off x="6931200" y="1297025"/>
              <a:ext cx="182800" cy="71750"/>
            </a:xfrm>
            <a:custGeom>
              <a:avLst/>
              <a:gdLst/>
              <a:ahLst/>
              <a:cxnLst/>
              <a:rect l="l" t="t" r="r" b="b"/>
              <a:pathLst>
                <a:path w="7312" h="2870" extrusionOk="0">
                  <a:moveTo>
                    <a:pt x="7311" y="0"/>
                  </a:moveTo>
                  <a:cubicBezTo>
                    <a:pt x="7296" y="0"/>
                    <a:pt x="7281" y="5"/>
                    <a:pt x="7266" y="12"/>
                  </a:cubicBezTo>
                  <a:lnTo>
                    <a:pt x="7266" y="12"/>
                  </a:lnTo>
                  <a:cubicBezTo>
                    <a:pt x="7281" y="8"/>
                    <a:pt x="7296" y="4"/>
                    <a:pt x="7311" y="0"/>
                  </a:cubicBezTo>
                  <a:close/>
                  <a:moveTo>
                    <a:pt x="7266" y="12"/>
                  </a:moveTo>
                  <a:cubicBezTo>
                    <a:pt x="4758" y="642"/>
                    <a:pt x="2321" y="1531"/>
                    <a:pt x="1" y="2655"/>
                  </a:cubicBezTo>
                  <a:lnTo>
                    <a:pt x="441" y="2655"/>
                  </a:lnTo>
                  <a:cubicBezTo>
                    <a:pt x="1680" y="2655"/>
                    <a:pt x="2906" y="2727"/>
                    <a:pt x="4132" y="2870"/>
                  </a:cubicBezTo>
                  <a:cubicBezTo>
                    <a:pt x="4204" y="2774"/>
                    <a:pt x="4263" y="2691"/>
                    <a:pt x="4323" y="2608"/>
                  </a:cubicBezTo>
                  <a:lnTo>
                    <a:pt x="4382" y="2536"/>
                  </a:lnTo>
                  <a:cubicBezTo>
                    <a:pt x="4478" y="2417"/>
                    <a:pt x="4561" y="2310"/>
                    <a:pt x="4656" y="2191"/>
                  </a:cubicBezTo>
                  <a:lnTo>
                    <a:pt x="4680" y="2167"/>
                  </a:lnTo>
                  <a:cubicBezTo>
                    <a:pt x="4990" y="1786"/>
                    <a:pt x="5323" y="1441"/>
                    <a:pt x="5692" y="1119"/>
                  </a:cubicBezTo>
                  <a:cubicBezTo>
                    <a:pt x="5799" y="1000"/>
                    <a:pt x="5918" y="905"/>
                    <a:pt x="6049" y="798"/>
                  </a:cubicBezTo>
                  <a:lnTo>
                    <a:pt x="6061" y="786"/>
                  </a:lnTo>
                  <a:cubicBezTo>
                    <a:pt x="6192" y="691"/>
                    <a:pt x="6311" y="595"/>
                    <a:pt x="6442" y="512"/>
                  </a:cubicBezTo>
                  <a:lnTo>
                    <a:pt x="6478" y="488"/>
                  </a:lnTo>
                  <a:cubicBezTo>
                    <a:pt x="6597" y="405"/>
                    <a:pt x="6728" y="322"/>
                    <a:pt x="6847" y="250"/>
                  </a:cubicBezTo>
                  <a:cubicBezTo>
                    <a:pt x="6871" y="226"/>
                    <a:pt x="6895" y="226"/>
                    <a:pt x="6907" y="214"/>
                  </a:cubicBezTo>
                  <a:cubicBezTo>
                    <a:pt x="7026" y="143"/>
                    <a:pt x="7133" y="83"/>
                    <a:pt x="7240" y="24"/>
                  </a:cubicBezTo>
                  <a:cubicBezTo>
                    <a:pt x="7249" y="20"/>
                    <a:pt x="7257" y="15"/>
                    <a:pt x="7266" y="1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66"/>
            <p:cNvSpPr/>
            <p:nvPr/>
          </p:nvSpPr>
          <p:spPr>
            <a:xfrm>
              <a:off x="6780300" y="1368150"/>
              <a:ext cx="250950" cy="100650"/>
            </a:xfrm>
            <a:custGeom>
              <a:avLst/>
              <a:gdLst/>
              <a:ahLst/>
              <a:cxnLst/>
              <a:rect l="l" t="t" r="r" b="b"/>
              <a:pathLst>
                <a:path w="10038" h="4026" extrusionOk="0">
                  <a:moveTo>
                    <a:pt x="5620" y="1"/>
                  </a:moveTo>
                  <a:cubicBezTo>
                    <a:pt x="3656" y="989"/>
                    <a:pt x="1775" y="2144"/>
                    <a:pt x="0" y="3454"/>
                  </a:cubicBezTo>
                  <a:cubicBezTo>
                    <a:pt x="655" y="3430"/>
                    <a:pt x="1310" y="3406"/>
                    <a:pt x="1953" y="3406"/>
                  </a:cubicBezTo>
                  <a:cubicBezTo>
                    <a:pt x="3918" y="3406"/>
                    <a:pt x="5858" y="3549"/>
                    <a:pt x="7740" y="4025"/>
                  </a:cubicBezTo>
                  <a:cubicBezTo>
                    <a:pt x="7906" y="3739"/>
                    <a:pt x="8061" y="3454"/>
                    <a:pt x="8228" y="3168"/>
                  </a:cubicBezTo>
                  <a:lnTo>
                    <a:pt x="8466" y="2751"/>
                  </a:lnTo>
                  <a:lnTo>
                    <a:pt x="8502" y="2680"/>
                  </a:lnTo>
                  <a:cubicBezTo>
                    <a:pt x="8561" y="2561"/>
                    <a:pt x="8621" y="2453"/>
                    <a:pt x="8692" y="2334"/>
                  </a:cubicBezTo>
                  <a:lnTo>
                    <a:pt x="8763" y="2215"/>
                  </a:lnTo>
                  <a:cubicBezTo>
                    <a:pt x="8823" y="2120"/>
                    <a:pt x="8871" y="2013"/>
                    <a:pt x="8930" y="1918"/>
                  </a:cubicBezTo>
                  <a:lnTo>
                    <a:pt x="9014" y="1787"/>
                  </a:lnTo>
                  <a:lnTo>
                    <a:pt x="9168" y="1525"/>
                  </a:lnTo>
                  <a:lnTo>
                    <a:pt x="9275" y="1358"/>
                  </a:lnTo>
                  <a:cubicBezTo>
                    <a:pt x="9311" y="1287"/>
                    <a:pt x="9359" y="1215"/>
                    <a:pt x="9395" y="1156"/>
                  </a:cubicBezTo>
                  <a:lnTo>
                    <a:pt x="9549" y="917"/>
                  </a:lnTo>
                  <a:cubicBezTo>
                    <a:pt x="9549" y="917"/>
                    <a:pt x="9561" y="906"/>
                    <a:pt x="9561" y="906"/>
                  </a:cubicBezTo>
                  <a:cubicBezTo>
                    <a:pt x="9716" y="667"/>
                    <a:pt x="9871" y="429"/>
                    <a:pt x="10037" y="191"/>
                  </a:cubicBezTo>
                  <a:cubicBezTo>
                    <a:pt x="8859" y="60"/>
                    <a:pt x="7656" y="1"/>
                    <a:pt x="6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66"/>
            <p:cNvSpPr/>
            <p:nvPr/>
          </p:nvSpPr>
          <p:spPr>
            <a:xfrm>
              <a:off x="6526100" y="1649450"/>
              <a:ext cx="294700" cy="92600"/>
            </a:xfrm>
            <a:custGeom>
              <a:avLst/>
              <a:gdLst/>
              <a:ahLst/>
              <a:cxnLst/>
              <a:rect l="l" t="t" r="r" b="b"/>
              <a:pathLst>
                <a:path w="11788" h="3704" extrusionOk="0">
                  <a:moveTo>
                    <a:pt x="4608" y="0"/>
                  </a:moveTo>
                  <a:cubicBezTo>
                    <a:pt x="3715" y="0"/>
                    <a:pt x="2822" y="36"/>
                    <a:pt x="1941" y="119"/>
                  </a:cubicBezTo>
                  <a:cubicBezTo>
                    <a:pt x="1263" y="917"/>
                    <a:pt x="620" y="1738"/>
                    <a:pt x="1" y="2548"/>
                  </a:cubicBezTo>
                  <a:cubicBezTo>
                    <a:pt x="643" y="2941"/>
                    <a:pt x="1334" y="3239"/>
                    <a:pt x="2060" y="3429"/>
                  </a:cubicBezTo>
                  <a:cubicBezTo>
                    <a:pt x="2757" y="3609"/>
                    <a:pt x="3486" y="3704"/>
                    <a:pt x="4207" y="3704"/>
                  </a:cubicBezTo>
                  <a:cubicBezTo>
                    <a:pt x="4249" y="3704"/>
                    <a:pt x="4292" y="3704"/>
                    <a:pt x="4334" y="3703"/>
                  </a:cubicBezTo>
                  <a:cubicBezTo>
                    <a:pt x="6739" y="3691"/>
                    <a:pt x="9228" y="2774"/>
                    <a:pt x="11181" y="1322"/>
                  </a:cubicBezTo>
                  <a:cubicBezTo>
                    <a:pt x="11383" y="1167"/>
                    <a:pt x="11585" y="1000"/>
                    <a:pt x="11788" y="834"/>
                  </a:cubicBezTo>
                  <a:cubicBezTo>
                    <a:pt x="9430" y="286"/>
                    <a:pt x="7025" y="0"/>
                    <a:pt x="46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66"/>
            <p:cNvSpPr/>
            <p:nvPr/>
          </p:nvSpPr>
          <p:spPr>
            <a:xfrm>
              <a:off x="6578775" y="1560150"/>
              <a:ext cx="328650" cy="106575"/>
            </a:xfrm>
            <a:custGeom>
              <a:avLst/>
              <a:gdLst/>
              <a:ahLst/>
              <a:cxnLst/>
              <a:rect l="l" t="t" r="r" b="b"/>
              <a:pathLst>
                <a:path w="13146" h="4263" extrusionOk="0">
                  <a:moveTo>
                    <a:pt x="6216" y="0"/>
                  </a:moveTo>
                  <a:cubicBezTo>
                    <a:pt x="5156" y="0"/>
                    <a:pt x="4109" y="48"/>
                    <a:pt x="3049" y="131"/>
                  </a:cubicBezTo>
                  <a:cubicBezTo>
                    <a:pt x="1965" y="1227"/>
                    <a:pt x="953" y="2346"/>
                    <a:pt x="1" y="3489"/>
                  </a:cubicBezTo>
                  <a:cubicBezTo>
                    <a:pt x="822" y="3417"/>
                    <a:pt x="1656" y="3382"/>
                    <a:pt x="2489" y="3382"/>
                  </a:cubicBezTo>
                  <a:cubicBezTo>
                    <a:pt x="4966" y="3382"/>
                    <a:pt x="7442" y="3679"/>
                    <a:pt x="9847" y="4263"/>
                  </a:cubicBezTo>
                  <a:cubicBezTo>
                    <a:pt x="10931" y="3322"/>
                    <a:pt x="11919" y="2262"/>
                    <a:pt x="12764" y="1108"/>
                  </a:cubicBezTo>
                  <a:lnTo>
                    <a:pt x="12812" y="1048"/>
                  </a:lnTo>
                  <a:cubicBezTo>
                    <a:pt x="12919" y="905"/>
                    <a:pt x="13014" y="774"/>
                    <a:pt x="13122" y="631"/>
                  </a:cubicBezTo>
                  <a:lnTo>
                    <a:pt x="13145" y="596"/>
                  </a:lnTo>
                  <a:cubicBezTo>
                    <a:pt x="13014" y="584"/>
                    <a:pt x="12895" y="560"/>
                    <a:pt x="12764" y="536"/>
                  </a:cubicBezTo>
                  <a:cubicBezTo>
                    <a:pt x="10598" y="179"/>
                    <a:pt x="8407" y="0"/>
                    <a:pt x="62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66"/>
            <p:cNvSpPr/>
            <p:nvPr/>
          </p:nvSpPr>
          <p:spPr>
            <a:xfrm>
              <a:off x="6660050" y="1458050"/>
              <a:ext cx="311375" cy="112825"/>
            </a:xfrm>
            <a:custGeom>
              <a:avLst/>
              <a:gdLst/>
              <a:ahLst/>
              <a:cxnLst/>
              <a:rect l="l" t="t" r="r" b="b"/>
              <a:pathLst>
                <a:path w="12455" h="4513" extrusionOk="0">
                  <a:moveTo>
                    <a:pt x="6763" y="0"/>
                  </a:moveTo>
                  <a:cubicBezTo>
                    <a:pt x="6025" y="0"/>
                    <a:pt x="5287" y="24"/>
                    <a:pt x="4549" y="48"/>
                  </a:cubicBezTo>
                  <a:cubicBezTo>
                    <a:pt x="2941" y="1262"/>
                    <a:pt x="1417" y="2584"/>
                    <a:pt x="0" y="4013"/>
                  </a:cubicBezTo>
                  <a:cubicBezTo>
                    <a:pt x="989" y="3941"/>
                    <a:pt x="1977" y="3906"/>
                    <a:pt x="2965" y="3906"/>
                  </a:cubicBezTo>
                  <a:cubicBezTo>
                    <a:pt x="5168" y="3906"/>
                    <a:pt x="7370" y="4084"/>
                    <a:pt x="9537" y="4441"/>
                  </a:cubicBezTo>
                  <a:lnTo>
                    <a:pt x="10014" y="4513"/>
                  </a:lnTo>
                  <a:lnTo>
                    <a:pt x="10061" y="4441"/>
                  </a:lnTo>
                  <a:cubicBezTo>
                    <a:pt x="10180" y="4275"/>
                    <a:pt x="10287" y="4120"/>
                    <a:pt x="10395" y="3953"/>
                  </a:cubicBezTo>
                  <a:cubicBezTo>
                    <a:pt x="10430" y="3906"/>
                    <a:pt x="10466" y="3858"/>
                    <a:pt x="10502" y="3798"/>
                  </a:cubicBezTo>
                  <a:cubicBezTo>
                    <a:pt x="10633" y="3608"/>
                    <a:pt x="10764" y="3417"/>
                    <a:pt x="10883" y="3215"/>
                  </a:cubicBezTo>
                  <a:lnTo>
                    <a:pt x="11014" y="3025"/>
                  </a:lnTo>
                  <a:lnTo>
                    <a:pt x="11287" y="2584"/>
                  </a:lnTo>
                  <a:lnTo>
                    <a:pt x="11418" y="2358"/>
                  </a:lnTo>
                  <a:cubicBezTo>
                    <a:pt x="11490" y="2251"/>
                    <a:pt x="11549" y="2144"/>
                    <a:pt x="11621" y="2036"/>
                  </a:cubicBezTo>
                  <a:lnTo>
                    <a:pt x="11776" y="1763"/>
                  </a:lnTo>
                  <a:cubicBezTo>
                    <a:pt x="11823" y="1679"/>
                    <a:pt x="11871" y="1608"/>
                    <a:pt x="11919" y="1524"/>
                  </a:cubicBezTo>
                  <a:cubicBezTo>
                    <a:pt x="12097" y="1215"/>
                    <a:pt x="12276" y="905"/>
                    <a:pt x="12454" y="596"/>
                  </a:cubicBezTo>
                  <a:cubicBezTo>
                    <a:pt x="10621" y="143"/>
                    <a:pt x="8692" y="0"/>
                    <a:pt x="67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66"/>
            <p:cNvSpPr/>
            <p:nvPr/>
          </p:nvSpPr>
          <p:spPr>
            <a:xfrm>
              <a:off x="6422825" y="1207725"/>
              <a:ext cx="1500" cy="5675"/>
            </a:xfrm>
            <a:custGeom>
              <a:avLst/>
              <a:gdLst/>
              <a:ahLst/>
              <a:cxnLst/>
              <a:rect l="l" t="t" r="r" b="b"/>
              <a:pathLst>
                <a:path w="60" h="227" extrusionOk="0">
                  <a:moveTo>
                    <a:pt x="0" y="0"/>
                  </a:moveTo>
                  <a:cubicBezTo>
                    <a:pt x="24" y="84"/>
                    <a:pt x="36" y="155"/>
                    <a:pt x="60" y="226"/>
                  </a:cubicBezTo>
                  <a:cubicBezTo>
                    <a:pt x="36" y="155"/>
                    <a:pt x="24" y="84"/>
                    <a:pt x="0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66"/>
            <p:cNvSpPr/>
            <p:nvPr/>
          </p:nvSpPr>
          <p:spPr>
            <a:xfrm>
              <a:off x="6443950" y="1569675"/>
              <a:ext cx="1500" cy="3000"/>
            </a:xfrm>
            <a:custGeom>
              <a:avLst/>
              <a:gdLst/>
              <a:ahLst/>
              <a:cxnLst/>
              <a:rect l="l" t="t" r="r" b="b"/>
              <a:pathLst>
                <a:path w="60" h="120" extrusionOk="0">
                  <a:moveTo>
                    <a:pt x="60" y="0"/>
                  </a:moveTo>
                  <a:lnTo>
                    <a:pt x="0" y="119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66"/>
            <p:cNvSpPr/>
            <p:nvPr/>
          </p:nvSpPr>
          <p:spPr>
            <a:xfrm>
              <a:off x="6449600" y="1557475"/>
              <a:ext cx="625" cy="1800"/>
            </a:xfrm>
            <a:custGeom>
              <a:avLst/>
              <a:gdLst/>
              <a:ahLst/>
              <a:cxnLst/>
              <a:rect l="l" t="t" r="r" b="b"/>
              <a:pathLst>
                <a:path w="25" h="72" extrusionOk="0">
                  <a:moveTo>
                    <a:pt x="24" y="0"/>
                  </a:moveTo>
                  <a:lnTo>
                    <a:pt x="1" y="72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66"/>
            <p:cNvSpPr/>
            <p:nvPr/>
          </p:nvSpPr>
          <p:spPr>
            <a:xfrm>
              <a:off x="6438600" y="1580075"/>
              <a:ext cx="2100" cy="3600"/>
            </a:xfrm>
            <a:custGeom>
              <a:avLst/>
              <a:gdLst/>
              <a:ahLst/>
              <a:cxnLst/>
              <a:rect l="l" t="t" r="r" b="b"/>
              <a:pathLst>
                <a:path w="84" h="144" extrusionOk="0">
                  <a:moveTo>
                    <a:pt x="83" y="1"/>
                  </a:moveTo>
                  <a:lnTo>
                    <a:pt x="0" y="144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66"/>
            <p:cNvSpPr/>
            <p:nvPr/>
          </p:nvSpPr>
          <p:spPr>
            <a:xfrm>
              <a:off x="6425500" y="1603000"/>
              <a:ext cx="2100" cy="3300"/>
            </a:xfrm>
            <a:custGeom>
              <a:avLst/>
              <a:gdLst/>
              <a:ahLst/>
              <a:cxnLst/>
              <a:rect l="l" t="t" r="r" b="b"/>
              <a:pathLst>
                <a:path w="84" h="132" extrusionOk="0">
                  <a:moveTo>
                    <a:pt x="84" y="1"/>
                  </a:moveTo>
                  <a:lnTo>
                    <a:pt x="0" y="132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66"/>
            <p:cNvSpPr/>
            <p:nvPr/>
          </p:nvSpPr>
          <p:spPr>
            <a:xfrm>
              <a:off x="6418650" y="1612525"/>
              <a:ext cx="2700" cy="3900"/>
            </a:xfrm>
            <a:custGeom>
              <a:avLst/>
              <a:gdLst/>
              <a:ahLst/>
              <a:cxnLst/>
              <a:rect l="l" t="t" r="r" b="b"/>
              <a:pathLst>
                <a:path w="108" h="156" extrusionOk="0">
                  <a:moveTo>
                    <a:pt x="108" y="1"/>
                  </a:moveTo>
                  <a:lnTo>
                    <a:pt x="0" y="155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66"/>
            <p:cNvSpPr/>
            <p:nvPr/>
          </p:nvSpPr>
          <p:spPr>
            <a:xfrm>
              <a:off x="6433225" y="1590200"/>
              <a:ext cx="1825" cy="3900"/>
            </a:xfrm>
            <a:custGeom>
              <a:avLst/>
              <a:gdLst/>
              <a:ahLst/>
              <a:cxnLst/>
              <a:rect l="l" t="t" r="r" b="b"/>
              <a:pathLst>
                <a:path w="73" h="156" extrusionOk="0">
                  <a:moveTo>
                    <a:pt x="72" y="1"/>
                  </a:moveTo>
                  <a:lnTo>
                    <a:pt x="72" y="1"/>
                  </a:lnTo>
                  <a:cubicBezTo>
                    <a:pt x="48" y="48"/>
                    <a:pt x="25" y="96"/>
                    <a:pt x="1" y="156"/>
                  </a:cubicBezTo>
                  <a:cubicBezTo>
                    <a:pt x="25" y="108"/>
                    <a:pt x="48" y="49"/>
                    <a:pt x="72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66"/>
            <p:cNvSpPr/>
            <p:nvPr/>
          </p:nvSpPr>
          <p:spPr>
            <a:xfrm>
              <a:off x="6411500" y="1622050"/>
              <a:ext cx="2700" cy="3300"/>
            </a:xfrm>
            <a:custGeom>
              <a:avLst/>
              <a:gdLst/>
              <a:ahLst/>
              <a:cxnLst/>
              <a:rect l="l" t="t" r="r" b="b"/>
              <a:pathLst>
                <a:path w="108" h="132" extrusionOk="0">
                  <a:moveTo>
                    <a:pt x="108" y="1"/>
                  </a:moveTo>
                  <a:cubicBezTo>
                    <a:pt x="72" y="36"/>
                    <a:pt x="36" y="84"/>
                    <a:pt x="1" y="132"/>
                  </a:cubicBezTo>
                  <a:cubicBezTo>
                    <a:pt x="36" y="84"/>
                    <a:pt x="72" y="36"/>
                    <a:pt x="108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66"/>
            <p:cNvSpPr/>
            <p:nvPr/>
          </p:nvSpPr>
          <p:spPr>
            <a:xfrm>
              <a:off x="6456150" y="1382750"/>
              <a:ext cx="1800" cy="13700"/>
            </a:xfrm>
            <a:custGeom>
              <a:avLst/>
              <a:gdLst/>
              <a:ahLst/>
              <a:cxnLst/>
              <a:rect l="l" t="t" r="r" b="b"/>
              <a:pathLst>
                <a:path w="72" h="548" extrusionOk="0">
                  <a:moveTo>
                    <a:pt x="1" y="0"/>
                  </a:moveTo>
                  <a:cubicBezTo>
                    <a:pt x="24" y="179"/>
                    <a:pt x="48" y="369"/>
                    <a:pt x="72" y="548"/>
                  </a:cubicBezTo>
                  <a:cubicBezTo>
                    <a:pt x="48" y="369"/>
                    <a:pt x="24" y="179"/>
                    <a:pt x="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66"/>
            <p:cNvSpPr/>
            <p:nvPr/>
          </p:nvSpPr>
          <p:spPr>
            <a:xfrm>
              <a:off x="6459725" y="1410125"/>
              <a:ext cx="1500" cy="11625"/>
            </a:xfrm>
            <a:custGeom>
              <a:avLst/>
              <a:gdLst/>
              <a:ahLst/>
              <a:cxnLst/>
              <a:rect l="l" t="t" r="r" b="b"/>
              <a:pathLst>
                <a:path w="60" h="465" extrusionOk="0">
                  <a:moveTo>
                    <a:pt x="0" y="0"/>
                  </a:moveTo>
                  <a:cubicBezTo>
                    <a:pt x="24" y="155"/>
                    <a:pt x="48" y="310"/>
                    <a:pt x="60" y="465"/>
                  </a:cubicBezTo>
                  <a:cubicBezTo>
                    <a:pt x="48" y="310"/>
                    <a:pt x="24" y="155"/>
                    <a:pt x="0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66"/>
            <p:cNvSpPr/>
            <p:nvPr/>
          </p:nvSpPr>
          <p:spPr>
            <a:xfrm>
              <a:off x="6435325" y="1263375"/>
              <a:ext cx="3000" cy="16100"/>
            </a:xfrm>
            <a:custGeom>
              <a:avLst/>
              <a:gdLst/>
              <a:ahLst/>
              <a:cxnLst/>
              <a:rect l="l" t="t" r="r" b="b"/>
              <a:pathLst>
                <a:path w="120" h="644" extrusionOk="0">
                  <a:moveTo>
                    <a:pt x="0" y="1"/>
                  </a:moveTo>
                  <a:cubicBezTo>
                    <a:pt x="36" y="215"/>
                    <a:pt x="83" y="429"/>
                    <a:pt x="119" y="644"/>
                  </a:cubicBezTo>
                  <a:cubicBezTo>
                    <a:pt x="83" y="429"/>
                    <a:pt x="36" y="215"/>
                    <a:pt x="0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66"/>
            <p:cNvSpPr/>
            <p:nvPr/>
          </p:nvSpPr>
          <p:spPr>
            <a:xfrm>
              <a:off x="6429950" y="1238075"/>
              <a:ext cx="2700" cy="14025"/>
            </a:xfrm>
            <a:custGeom>
              <a:avLst/>
              <a:gdLst/>
              <a:ahLst/>
              <a:cxnLst/>
              <a:rect l="l" t="t" r="r" b="b"/>
              <a:pathLst>
                <a:path w="108" h="561" extrusionOk="0">
                  <a:moveTo>
                    <a:pt x="1" y="1"/>
                  </a:moveTo>
                  <a:cubicBezTo>
                    <a:pt x="37" y="191"/>
                    <a:pt x="72" y="370"/>
                    <a:pt x="108" y="560"/>
                  </a:cubicBezTo>
                  <a:cubicBezTo>
                    <a:pt x="72" y="370"/>
                    <a:pt x="37" y="191"/>
                    <a:pt x="1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66"/>
            <p:cNvSpPr/>
            <p:nvPr/>
          </p:nvSpPr>
          <p:spPr>
            <a:xfrm>
              <a:off x="6406750" y="1144325"/>
              <a:ext cx="7150" cy="26800"/>
            </a:xfrm>
            <a:custGeom>
              <a:avLst/>
              <a:gdLst/>
              <a:ahLst/>
              <a:cxnLst/>
              <a:rect l="l" t="t" r="r" b="b"/>
              <a:pathLst>
                <a:path w="286" h="1072" extrusionOk="0">
                  <a:moveTo>
                    <a:pt x="0" y="0"/>
                  </a:moveTo>
                  <a:cubicBezTo>
                    <a:pt x="95" y="357"/>
                    <a:pt x="191" y="715"/>
                    <a:pt x="286" y="1072"/>
                  </a:cubicBezTo>
                  <a:cubicBezTo>
                    <a:pt x="191" y="715"/>
                    <a:pt x="95" y="357"/>
                    <a:pt x="0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66"/>
            <p:cNvSpPr/>
            <p:nvPr/>
          </p:nvSpPr>
          <p:spPr>
            <a:xfrm>
              <a:off x="6276075" y="1484825"/>
              <a:ext cx="25" cy="1225"/>
            </a:xfrm>
            <a:custGeom>
              <a:avLst/>
              <a:gdLst/>
              <a:ahLst/>
              <a:cxnLst/>
              <a:rect l="l" t="t" r="r" b="b"/>
              <a:pathLst>
                <a:path w="1" h="49" extrusionOk="0">
                  <a:moveTo>
                    <a:pt x="0" y="49"/>
                  </a:moveTo>
                  <a:lnTo>
                    <a:pt x="0" y="1"/>
                  </a:lnTo>
                  <a:cubicBezTo>
                    <a:pt x="0" y="25"/>
                    <a:pt x="0" y="37"/>
                    <a:pt x="0" y="49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66"/>
            <p:cNvSpPr/>
            <p:nvPr/>
          </p:nvSpPr>
          <p:spPr>
            <a:xfrm>
              <a:off x="6279650" y="1503000"/>
              <a:ext cx="600" cy="2700"/>
            </a:xfrm>
            <a:custGeom>
              <a:avLst/>
              <a:gdLst/>
              <a:ahLst/>
              <a:cxnLst/>
              <a:rect l="l" t="t" r="r" b="b"/>
              <a:pathLst>
                <a:path w="24" h="108" extrusionOk="0">
                  <a:moveTo>
                    <a:pt x="24" y="107"/>
                  </a:moveTo>
                  <a:cubicBezTo>
                    <a:pt x="12" y="72"/>
                    <a:pt x="0" y="36"/>
                    <a:pt x="0" y="0"/>
                  </a:cubicBezTo>
                  <a:cubicBezTo>
                    <a:pt x="0" y="36"/>
                    <a:pt x="12" y="72"/>
                    <a:pt x="24" y="107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66"/>
            <p:cNvSpPr/>
            <p:nvPr/>
          </p:nvSpPr>
          <p:spPr>
            <a:xfrm>
              <a:off x="6277550" y="1494075"/>
              <a:ext cx="625" cy="2100"/>
            </a:xfrm>
            <a:custGeom>
              <a:avLst/>
              <a:gdLst/>
              <a:ahLst/>
              <a:cxnLst/>
              <a:rect l="l" t="t" r="r" b="b"/>
              <a:pathLst>
                <a:path w="25" h="84" extrusionOk="0">
                  <a:moveTo>
                    <a:pt x="1" y="0"/>
                  </a:moveTo>
                  <a:cubicBezTo>
                    <a:pt x="13" y="24"/>
                    <a:pt x="13" y="60"/>
                    <a:pt x="25" y="83"/>
                  </a:cubicBezTo>
                  <a:cubicBezTo>
                    <a:pt x="25" y="60"/>
                    <a:pt x="13" y="24"/>
                    <a:pt x="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66"/>
            <p:cNvSpPr/>
            <p:nvPr/>
          </p:nvSpPr>
          <p:spPr>
            <a:xfrm>
              <a:off x="6465075" y="1458950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" y="0"/>
                  </a:moveTo>
                  <a:lnTo>
                    <a:pt x="1" y="119"/>
                  </a:lnTo>
                  <a:cubicBezTo>
                    <a:pt x="13" y="83"/>
                    <a:pt x="13" y="48"/>
                    <a:pt x="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66"/>
            <p:cNvSpPr/>
            <p:nvPr/>
          </p:nvSpPr>
          <p:spPr>
            <a:xfrm>
              <a:off x="6462400" y="1508350"/>
              <a:ext cx="625" cy="3000"/>
            </a:xfrm>
            <a:custGeom>
              <a:avLst/>
              <a:gdLst/>
              <a:ahLst/>
              <a:cxnLst/>
              <a:rect l="l" t="t" r="r" b="b"/>
              <a:pathLst>
                <a:path w="25" h="120" extrusionOk="0">
                  <a:moveTo>
                    <a:pt x="24" y="1"/>
                  </a:moveTo>
                  <a:lnTo>
                    <a:pt x="1" y="120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66"/>
            <p:cNvSpPr/>
            <p:nvPr/>
          </p:nvSpPr>
          <p:spPr>
            <a:xfrm>
              <a:off x="6457050" y="1533950"/>
              <a:ext cx="625" cy="2400"/>
            </a:xfrm>
            <a:custGeom>
              <a:avLst/>
              <a:gdLst/>
              <a:ahLst/>
              <a:cxnLst/>
              <a:rect l="l" t="t" r="r" b="b"/>
              <a:pathLst>
                <a:path w="25" h="96" extrusionOk="0">
                  <a:moveTo>
                    <a:pt x="24" y="0"/>
                  </a:moveTo>
                  <a:lnTo>
                    <a:pt x="0" y="96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66"/>
            <p:cNvSpPr/>
            <p:nvPr/>
          </p:nvSpPr>
          <p:spPr>
            <a:xfrm>
              <a:off x="6465675" y="1469950"/>
              <a:ext cx="25" cy="5100"/>
            </a:xfrm>
            <a:custGeom>
              <a:avLst/>
              <a:gdLst/>
              <a:ahLst/>
              <a:cxnLst/>
              <a:rect l="l" t="t" r="r" b="b"/>
              <a:pathLst>
                <a:path w="1" h="204" extrusionOk="0">
                  <a:moveTo>
                    <a:pt x="1" y="1"/>
                  </a:moveTo>
                  <a:lnTo>
                    <a:pt x="1" y="203"/>
                  </a:lnTo>
                  <a:cubicBezTo>
                    <a:pt x="1" y="132"/>
                    <a:pt x="1" y="72"/>
                    <a:pt x="1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66"/>
            <p:cNvSpPr/>
            <p:nvPr/>
          </p:nvSpPr>
          <p:spPr>
            <a:xfrm>
              <a:off x="6464200" y="1496150"/>
              <a:ext cx="300" cy="3600"/>
            </a:xfrm>
            <a:custGeom>
              <a:avLst/>
              <a:gdLst/>
              <a:ahLst/>
              <a:cxnLst/>
              <a:rect l="l" t="t" r="r" b="b"/>
              <a:pathLst>
                <a:path w="12" h="144" extrusionOk="0">
                  <a:moveTo>
                    <a:pt x="12" y="0"/>
                  </a:moveTo>
                  <a:cubicBezTo>
                    <a:pt x="12" y="48"/>
                    <a:pt x="0" y="96"/>
                    <a:pt x="0" y="143"/>
                  </a:cubicBezTo>
                  <a:cubicBezTo>
                    <a:pt x="0" y="96"/>
                    <a:pt x="12" y="48"/>
                    <a:pt x="12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66"/>
            <p:cNvSpPr/>
            <p:nvPr/>
          </p:nvSpPr>
          <p:spPr>
            <a:xfrm>
              <a:off x="6278150" y="1318750"/>
              <a:ext cx="1825" cy="16700"/>
            </a:xfrm>
            <a:custGeom>
              <a:avLst/>
              <a:gdLst/>
              <a:ahLst/>
              <a:cxnLst/>
              <a:rect l="l" t="t" r="r" b="b"/>
              <a:pathLst>
                <a:path w="73" h="668" extrusionOk="0">
                  <a:moveTo>
                    <a:pt x="72" y="0"/>
                  </a:moveTo>
                  <a:lnTo>
                    <a:pt x="72" y="0"/>
                  </a:lnTo>
                  <a:cubicBezTo>
                    <a:pt x="48" y="215"/>
                    <a:pt x="24" y="441"/>
                    <a:pt x="1" y="667"/>
                  </a:cubicBezTo>
                  <a:cubicBezTo>
                    <a:pt x="24" y="441"/>
                    <a:pt x="48" y="226"/>
                    <a:pt x="72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66"/>
            <p:cNvSpPr/>
            <p:nvPr/>
          </p:nvSpPr>
          <p:spPr>
            <a:xfrm>
              <a:off x="6287975" y="1241350"/>
              <a:ext cx="2100" cy="13725"/>
            </a:xfrm>
            <a:custGeom>
              <a:avLst/>
              <a:gdLst/>
              <a:ahLst/>
              <a:cxnLst/>
              <a:rect l="l" t="t" r="r" b="b"/>
              <a:pathLst>
                <a:path w="84" h="549" extrusionOk="0">
                  <a:moveTo>
                    <a:pt x="84" y="1"/>
                  </a:moveTo>
                  <a:lnTo>
                    <a:pt x="84" y="1"/>
                  </a:lnTo>
                  <a:cubicBezTo>
                    <a:pt x="48" y="179"/>
                    <a:pt x="24" y="358"/>
                    <a:pt x="1" y="548"/>
                  </a:cubicBezTo>
                  <a:cubicBezTo>
                    <a:pt x="24" y="358"/>
                    <a:pt x="60" y="179"/>
                    <a:pt x="84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66"/>
            <p:cNvSpPr/>
            <p:nvPr/>
          </p:nvSpPr>
          <p:spPr>
            <a:xfrm>
              <a:off x="6292750" y="1215150"/>
              <a:ext cx="1500" cy="8075"/>
            </a:xfrm>
            <a:custGeom>
              <a:avLst/>
              <a:gdLst/>
              <a:ahLst/>
              <a:cxnLst/>
              <a:rect l="l" t="t" r="r" b="b"/>
              <a:pathLst>
                <a:path w="60" h="323" extrusionOk="0">
                  <a:moveTo>
                    <a:pt x="0" y="322"/>
                  </a:moveTo>
                  <a:cubicBezTo>
                    <a:pt x="24" y="215"/>
                    <a:pt x="36" y="108"/>
                    <a:pt x="60" y="1"/>
                  </a:cubicBezTo>
                  <a:cubicBezTo>
                    <a:pt x="36" y="108"/>
                    <a:pt x="24" y="215"/>
                    <a:pt x="0" y="322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66"/>
            <p:cNvSpPr/>
            <p:nvPr/>
          </p:nvSpPr>
          <p:spPr>
            <a:xfrm>
              <a:off x="6376075" y="1043425"/>
              <a:ext cx="8075" cy="25025"/>
            </a:xfrm>
            <a:custGeom>
              <a:avLst/>
              <a:gdLst/>
              <a:ahLst/>
              <a:cxnLst/>
              <a:rect l="l" t="t" r="r" b="b"/>
              <a:pathLst>
                <a:path w="323" h="1001" extrusionOk="0">
                  <a:moveTo>
                    <a:pt x="1" y="0"/>
                  </a:moveTo>
                  <a:cubicBezTo>
                    <a:pt x="108" y="333"/>
                    <a:pt x="215" y="667"/>
                    <a:pt x="322" y="1000"/>
                  </a:cubicBezTo>
                  <a:cubicBezTo>
                    <a:pt x="215" y="655"/>
                    <a:pt x="108" y="321"/>
                    <a:pt x="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66"/>
            <p:cNvSpPr/>
            <p:nvPr/>
          </p:nvSpPr>
          <p:spPr>
            <a:xfrm>
              <a:off x="6274575" y="1475025"/>
              <a:ext cx="25" cy="1200"/>
            </a:xfrm>
            <a:custGeom>
              <a:avLst/>
              <a:gdLst/>
              <a:ahLst/>
              <a:cxnLst/>
              <a:rect l="l" t="t" r="r" b="b"/>
              <a:pathLst>
                <a:path w="1" h="48" extrusionOk="0">
                  <a:moveTo>
                    <a:pt x="1" y="48"/>
                  </a:moveTo>
                  <a:lnTo>
                    <a:pt x="1" y="12"/>
                  </a:lnTo>
                  <a:cubicBezTo>
                    <a:pt x="1" y="0"/>
                    <a:pt x="1" y="36"/>
                    <a:pt x="1" y="48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66"/>
            <p:cNvSpPr/>
            <p:nvPr/>
          </p:nvSpPr>
          <p:spPr>
            <a:xfrm>
              <a:off x="6366250" y="1014250"/>
              <a:ext cx="8375" cy="24725"/>
            </a:xfrm>
            <a:custGeom>
              <a:avLst/>
              <a:gdLst/>
              <a:ahLst/>
              <a:cxnLst/>
              <a:rect l="l" t="t" r="r" b="b"/>
              <a:pathLst>
                <a:path w="335" h="989" extrusionOk="0">
                  <a:moveTo>
                    <a:pt x="1" y="0"/>
                  </a:moveTo>
                  <a:cubicBezTo>
                    <a:pt x="108" y="334"/>
                    <a:pt x="227" y="655"/>
                    <a:pt x="334" y="988"/>
                  </a:cubicBezTo>
                  <a:cubicBezTo>
                    <a:pt x="227" y="655"/>
                    <a:pt x="108" y="334"/>
                    <a:pt x="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66"/>
            <p:cNvSpPr/>
            <p:nvPr/>
          </p:nvSpPr>
          <p:spPr>
            <a:xfrm>
              <a:off x="6271600" y="1433925"/>
              <a:ext cx="25" cy="6875"/>
            </a:xfrm>
            <a:custGeom>
              <a:avLst/>
              <a:gdLst/>
              <a:ahLst/>
              <a:cxnLst/>
              <a:rect l="l" t="t" r="r" b="b"/>
              <a:pathLst>
                <a:path w="1" h="275" extrusionOk="0">
                  <a:moveTo>
                    <a:pt x="1" y="275"/>
                  </a:moveTo>
                  <a:lnTo>
                    <a:pt x="1" y="1"/>
                  </a:lnTo>
                  <a:cubicBezTo>
                    <a:pt x="1" y="84"/>
                    <a:pt x="1" y="180"/>
                    <a:pt x="1" y="275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66"/>
            <p:cNvSpPr/>
            <p:nvPr/>
          </p:nvSpPr>
          <p:spPr>
            <a:xfrm>
              <a:off x="6273400" y="1465500"/>
              <a:ext cx="25" cy="300"/>
            </a:xfrm>
            <a:custGeom>
              <a:avLst/>
              <a:gdLst/>
              <a:ahLst/>
              <a:cxnLst/>
              <a:rect l="l" t="t" r="r" b="b"/>
              <a:pathLst>
                <a:path w="1" h="12" extrusionOk="0">
                  <a:moveTo>
                    <a:pt x="0" y="12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66"/>
            <p:cNvSpPr/>
            <p:nvPr/>
          </p:nvSpPr>
          <p:spPr>
            <a:xfrm>
              <a:off x="6453475" y="1545250"/>
              <a:ext cx="925" cy="3000"/>
            </a:xfrm>
            <a:custGeom>
              <a:avLst/>
              <a:gdLst/>
              <a:ahLst/>
              <a:cxnLst/>
              <a:rect l="l" t="t" r="r" b="b"/>
              <a:pathLst>
                <a:path w="37" h="120" extrusionOk="0">
                  <a:moveTo>
                    <a:pt x="36" y="1"/>
                  </a:moveTo>
                  <a:cubicBezTo>
                    <a:pt x="24" y="37"/>
                    <a:pt x="12" y="72"/>
                    <a:pt x="0" y="120"/>
                  </a:cubicBezTo>
                  <a:cubicBezTo>
                    <a:pt x="12" y="72"/>
                    <a:pt x="24" y="37"/>
                    <a:pt x="36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66"/>
            <p:cNvSpPr/>
            <p:nvPr/>
          </p:nvSpPr>
          <p:spPr>
            <a:xfrm>
              <a:off x="6275475" y="1347025"/>
              <a:ext cx="1500" cy="14900"/>
            </a:xfrm>
            <a:custGeom>
              <a:avLst/>
              <a:gdLst/>
              <a:ahLst/>
              <a:cxnLst/>
              <a:rect l="l" t="t" r="r" b="b"/>
              <a:pathLst>
                <a:path w="60" h="596" extrusionOk="0">
                  <a:moveTo>
                    <a:pt x="0" y="596"/>
                  </a:moveTo>
                  <a:cubicBezTo>
                    <a:pt x="12" y="405"/>
                    <a:pt x="36" y="203"/>
                    <a:pt x="60" y="0"/>
                  </a:cubicBezTo>
                  <a:cubicBezTo>
                    <a:pt x="36" y="203"/>
                    <a:pt x="12" y="405"/>
                    <a:pt x="0" y="596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66"/>
            <p:cNvSpPr/>
            <p:nvPr/>
          </p:nvSpPr>
          <p:spPr>
            <a:xfrm>
              <a:off x="6271300" y="1416675"/>
              <a:ext cx="325" cy="9550"/>
            </a:xfrm>
            <a:custGeom>
              <a:avLst/>
              <a:gdLst/>
              <a:ahLst/>
              <a:cxnLst/>
              <a:rect l="l" t="t" r="r" b="b"/>
              <a:pathLst>
                <a:path w="13" h="382" extrusionOk="0">
                  <a:moveTo>
                    <a:pt x="1" y="0"/>
                  </a:moveTo>
                  <a:lnTo>
                    <a:pt x="1" y="381"/>
                  </a:lnTo>
                  <a:cubicBezTo>
                    <a:pt x="1" y="262"/>
                    <a:pt x="13" y="131"/>
                    <a:pt x="1" y="0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66"/>
            <p:cNvSpPr/>
            <p:nvPr/>
          </p:nvSpPr>
          <p:spPr>
            <a:xfrm>
              <a:off x="6440975" y="1292250"/>
              <a:ext cx="2100" cy="10750"/>
            </a:xfrm>
            <a:custGeom>
              <a:avLst/>
              <a:gdLst/>
              <a:ahLst/>
              <a:cxnLst/>
              <a:rect l="l" t="t" r="r" b="b"/>
              <a:pathLst>
                <a:path w="84" h="430" extrusionOk="0">
                  <a:moveTo>
                    <a:pt x="0" y="1"/>
                  </a:moveTo>
                  <a:cubicBezTo>
                    <a:pt x="24" y="143"/>
                    <a:pt x="48" y="286"/>
                    <a:pt x="84" y="429"/>
                  </a:cubicBezTo>
                  <a:cubicBezTo>
                    <a:pt x="48" y="286"/>
                    <a:pt x="24" y="143"/>
                    <a:pt x="0" y="1"/>
                  </a:cubicBezTo>
                  <a:close/>
                </a:path>
              </a:pathLst>
            </a:custGeom>
            <a:solidFill>
              <a:srgbClr val="47AA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66"/>
            <p:cNvSpPr/>
            <p:nvPr/>
          </p:nvSpPr>
          <p:spPr>
            <a:xfrm>
              <a:off x="6287075" y="1529775"/>
              <a:ext cx="90825" cy="133675"/>
            </a:xfrm>
            <a:custGeom>
              <a:avLst/>
              <a:gdLst/>
              <a:ahLst/>
              <a:cxnLst/>
              <a:rect l="l" t="t" r="r" b="b"/>
              <a:pathLst>
                <a:path w="3633" h="5347" extrusionOk="0">
                  <a:moveTo>
                    <a:pt x="1" y="1"/>
                  </a:moveTo>
                  <a:lnTo>
                    <a:pt x="1" y="1"/>
                  </a:lnTo>
                  <a:cubicBezTo>
                    <a:pt x="394" y="1132"/>
                    <a:pt x="918" y="2215"/>
                    <a:pt x="1572" y="3227"/>
                  </a:cubicBezTo>
                  <a:cubicBezTo>
                    <a:pt x="1870" y="3716"/>
                    <a:pt x="3406" y="4823"/>
                    <a:pt x="3632" y="5347"/>
                  </a:cubicBezTo>
                  <a:cubicBezTo>
                    <a:pt x="3597" y="4394"/>
                    <a:pt x="3561" y="3382"/>
                    <a:pt x="3537" y="2358"/>
                  </a:cubicBezTo>
                  <a:cubicBezTo>
                    <a:pt x="2418" y="1489"/>
                    <a:pt x="1239" y="70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66"/>
            <p:cNvSpPr/>
            <p:nvPr/>
          </p:nvSpPr>
          <p:spPr>
            <a:xfrm>
              <a:off x="6271600" y="1400000"/>
              <a:ext cx="103900" cy="182800"/>
            </a:xfrm>
            <a:custGeom>
              <a:avLst/>
              <a:gdLst/>
              <a:ahLst/>
              <a:cxnLst/>
              <a:rect l="l" t="t" r="r" b="b"/>
              <a:pathLst>
                <a:path w="4156" h="7312" extrusionOk="0">
                  <a:moveTo>
                    <a:pt x="25" y="1"/>
                  </a:moveTo>
                  <a:cubicBezTo>
                    <a:pt x="13" y="167"/>
                    <a:pt x="13" y="334"/>
                    <a:pt x="1" y="489"/>
                  </a:cubicBezTo>
                  <a:lnTo>
                    <a:pt x="1" y="667"/>
                  </a:lnTo>
                  <a:lnTo>
                    <a:pt x="1" y="1060"/>
                  </a:lnTo>
                  <a:lnTo>
                    <a:pt x="1" y="1358"/>
                  </a:lnTo>
                  <a:lnTo>
                    <a:pt x="1" y="1632"/>
                  </a:lnTo>
                  <a:cubicBezTo>
                    <a:pt x="13" y="1822"/>
                    <a:pt x="25" y="2025"/>
                    <a:pt x="36" y="2215"/>
                  </a:cubicBezTo>
                  <a:cubicBezTo>
                    <a:pt x="48" y="2346"/>
                    <a:pt x="60" y="2489"/>
                    <a:pt x="72" y="2620"/>
                  </a:cubicBezTo>
                  <a:lnTo>
                    <a:pt x="72" y="2632"/>
                  </a:lnTo>
                  <a:cubicBezTo>
                    <a:pt x="84" y="2763"/>
                    <a:pt x="96" y="2882"/>
                    <a:pt x="120" y="3013"/>
                  </a:cubicBezTo>
                  <a:lnTo>
                    <a:pt x="120" y="3049"/>
                  </a:lnTo>
                  <a:cubicBezTo>
                    <a:pt x="132" y="3168"/>
                    <a:pt x="144" y="3275"/>
                    <a:pt x="167" y="3394"/>
                  </a:cubicBezTo>
                  <a:lnTo>
                    <a:pt x="167" y="3442"/>
                  </a:lnTo>
                  <a:cubicBezTo>
                    <a:pt x="191" y="3549"/>
                    <a:pt x="203" y="3656"/>
                    <a:pt x="227" y="3763"/>
                  </a:cubicBezTo>
                  <a:cubicBezTo>
                    <a:pt x="227" y="3787"/>
                    <a:pt x="239" y="3811"/>
                    <a:pt x="239" y="3846"/>
                  </a:cubicBezTo>
                  <a:cubicBezTo>
                    <a:pt x="263" y="3930"/>
                    <a:pt x="286" y="4025"/>
                    <a:pt x="310" y="4120"/>
                  </a:cubicBezTo>
                  <a:cubicBezTo>
                    <a:pt x="310" y="4156"/>
                    <a:pt x="322" y="4192"/>
                    <a:pt x="334" y="4227"/>
                  </a:cubicBezTo>
                  <a:cubicBezTo>
                    <a:pt x="346" y="4287"/>
                    <a:pt x="358" y="4346"/>
                    <a:pt x="382" y="4418"/>
                  </a:cubicBezTo>
                  <a:cubicBezTo>
                    <a:pt x="417" y="4585"/>
                    <a:pt x="465" y="4751"/>
                    <a:pt x="525" y="4918"/>
                  </a:cubicBezTo>
                  <a:cubicBezTo>
                    <a:pt x="1787" y="5632"/>
                    <a:pt x="3001" y="6430"/>
                    <a:pt x="4156" y="7311"/>
                  </a:cubicBezTo>
                  <a:cubicBezTo>
                    <a:pt x="4108" y="5751"/>
                    <a:pt x="4073" y="4144"/>
                    <a:pt x="4049" y="2513"/>
                  </a:cubicBezTo>
                  <a:cubicBezTo>
                    <a:pt x="2751" y="1608"/>
                    <a:pt x="1406" y="763"/>
                    <a:pt x="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66"/>
            <p:cNvSpPr/>
            <p:nvPr/>
          </p:nvSpPr>
          <p:spPr>
            <a:xfrm>
              <a:off x="6321600" y="982400"/>
              <a:ext cx="44375" cy="152725"/>
            </a:xfrm>
            <a:custGeom>
              <a:avLst/>
              <a:gdLst/>
              <a:ahLst/>
              <a:cxnLst/>
              <a:rect l="l" t="t" r="r" b="b"/>
              <a:pathLst>
                <a:path w="1775" h="6109" extrusionOk="0">
                  <a:moveTo>
                    <a:pt x="1311" y="0"/>
                  </a:moveTo>
                  <a:cubicBezTo>
                    <a:pt x="1311" y="24"/>
                    <a:pt x="1311" y="48"/>
                    <a:pt x="1311" y="60"/>
                  </a:cubicBezTo>
                  <a:lnTo>
                    <a:pt x="1311" y="72"/>
                  </a:lnTo>
                  <a:cubicBezTo>
                    <a:pt x="1287" y="631"/>
                    <a:pt x="572" y="2810"/>
                    <a:pt x="1" y="4644"/>
                  </a:cubicBezTo>
                  <a:cubicBezTo>
                    <a:pt x="596" y="5132"/>
                    <a:pt x="1192" y="5620"/>
                    <a:pt x="1775" y="6108"/>
                  </a:cubicBezTo>
                  <a:cubicBezTo>
                    <a:pt x="1680" y="3143"/>
                    <a:pt x="1537" y="905"/>
                    <a:pt x="13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66"/>
            <p:cNvSpPr/>
            <p:nvPr/>
          </p:nvSpPr>
          <p:spPr>
            <a:xfrm>
              <a:off x="6272500" y="1288675"/>
              <a:ext cx="100025" cy="168200"/>
            </a:xfrm>
            <a:custGeom>
              <a:avLst/>
              <a:gdLst/>
              <a:ahLst/>
              <a:cxnLst/>
              <a:rect l="l" t="t" r="r" b="b"/>
              <a:pathLst>
                <a:path w="4001" h="6728" extrusionOk="0">
                  <a:moveTo>
                    <a:pt x="441" y="1"/>
                  </a:moveTo>
                  <a:cubicBezTo>
                    <a:pt x="405" y="298"/>
                    <a:pt x="370" y="596"/>
                    <a:pt x="334" y="894"/>
                  </a:cubicBezTo>
                  <a:lnTo>
                    <a:pt x="298" y="1215"/>
                  </a:lnTo>
                  <a:cubicBezTo>
                    <a:pt x="274" y="1429"/>
                    <a:pt x="250" y="1656"/>
                    <a:pt x="227" y="1870"/>
                  </a:cubicBezTo>
                  <a:cubicBezTo>
                    <a:pt x="203" y="2025"/>
                    <a:pt x="191" y="2191"/>
                    <a:pt x="179" y="2346"/>
                  </a:cubicBezTo>
                  <a:cubicBezTo>
                    <a:pt x="155" y="2537"/>
                    <a:pt x="131" y="2739"/>
                    <a:pt x="119" y="2942"/>
                  </a:cubicBezTo>
                  <a:cubicBezTo>
                    <a:pt x="84" y="3275"/>
                    <a:pt x="60" y="3620"/>
                    <a:pt x="24" y="3954"/>
                  </a:cubicBezTo>
                  <a:cubicBezTo>
                    <a:pt x="24" y="4061"/>
                    <a:pt x="12" y="4156"/>
                    <a:pt x="0" y="4251"/>
                  </a:cubicBezTo>
                  <a:cubicBezTo>
                    <a:pt x="1382" y="5013"/>
                    <a:pt x="2715" y="5835"/>
                    <a:pt x="4001" y="6728"/>
                  </a:cubicBezTo>
                  <a:cubicBezTo>
                    <a:pt x="3977" y="5287"/>
                    <a:pt x="3953" y="3846"/>
                    <a:pt x="3929" y="2430"/>
                  </a:cubicBezTo>
                  <a:cubicBezTo>
                    <a:pt x="2810" y="1584"/>
                    <a:pt x="1632" y="763"/>
                    <a:pt x="4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66"/>
            <p:cNvSpPr/>
            <p:nvPr/>
          </p:nvSpPr>
          <p:spPr>
            <a:xfrm>
              <a:off x="6284100" y="1191350"/>
              <a:ext cx="86650" cy="152425"/>
            </a:xfrm>
            <a:custGeom>
              <a:avLst/>
              <a:gdLst/>
              <a:ahLst/>
              <a:cxnLst/>
              <a:rect l="l" t="t" r="r" b="b"/>
              <a:pathLst>
                <a:path w="3466" h="6097" extrusionOk="0">
                  <a:moveTo>
                    <a:pt x="560" y="0"/>
                  </a:moveTo>
                  <a:cubicBezTo>
                    <a:pt x="525" y="239"/>
                    <a:pt x="477" y="477"/>
                    <a:pt x="441" y="715"/>
                  </a:cubicBezTo>
                  <a:cubicBezTo>
                    <a:pt x="429" y="798"/>
                    <a:pt x="417" y="870"/>
                    <a:pt x="406" y="953"/>
                  </a:cubicBezTo>
                  <a:cubicBezTo>
                    <a:pt x="382" y="1060"/>
                    <a:pt x="370" y="1167"/>
                    <a:pt x="346" y="1274"/>
                  </a:cubicBezTo>
                  <a:cubicBezTo>
                    <a:pt x="310" y="1513"/>
                    <a:pt x="275" y="1763"/>
                    <a:pt x="239" y="2001"/>
                  </a:cubicBezTo>
                  <a:cubicBezTo>
                    <a:pt x="215" y="2179"/>
                    <a:pt x="179" y="2358"/>
                    <a:pt x="156" y="2548"/>
                  </a:cubicBezTo>
                  <a:cubicBezTo>
                    <a:pt x="144" y="2655"/>
                    <a:pt x="132" y="2763"/>
                    <a:pt x="108" y="2870"/>
                  </a:cubicBezTo>
                  <a:cubicBezTo>
                    <a:pt x="72" y="3144"/>
                    <a:pt x="36" y="3417"/>
                    <a:pt x="1" y="3691"/>
                  </a:cubicBezTo>
                  <a:cubicBezTo>
                    <a:pt x="1203" y="4453"/>
                    <a:pt x="2346" y="5263"/>
                    <a:pt x="3465" y="6096"/>
                  </a:cubicBezTo>
                  <a:cubicBezTo>
                    <a:pt x="3442" y="4727"/>
                    <a:pt x="3418" y="3382"/>
                    <a:pt x="3382" y="2096"/>
                  </a:cubicBezTo>
                  <a:cubicBezTo>
                    <a:pt x="2954" y="1679"/>
                    <a:pt x="2501" y="1298"/>
                    <a:pt x="2025" y="965"/>
                  </a:cubicBezTo>
                  <a:cubicBezTo>
                    <a:pt x="1549" y="608"/>
                    <a:pt x="1060" y="286"/>
                    <a:pt x="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66"/>
            <p:cNvSpPr/>
            <p:nvPr/>
          </p:nvSpPr>
          <p:spPr>
            <a:xfrm>
              <a:off x="6299000" y="1103250"/>
              <a:ext cx="69675" cy="133950"/>
            </a:xfrm>
            <a:custGeom>
              <a:avLst/>
              <a:gdLst/>
              <a:ahLst/>
              <a:cxnLst/>
              <a:rect l="l" t="t" r="r" b="b"/>
              <a:pathLst>
                <a:path w="2787" h="5358" extrusionOk="0">
                  <a:moveTo>
                    <a:pt x="845" y="0"/>
                  </a:moveTo>
                  <a:cubicBezTo>
                    <a:pt x="548" y="929"/>
                    <a:pt x="310" y="1750"/>
                    <a:pt x="202" y="2191"/>
                  </a:cubicBezTo>
                  <a:cubicBezTo>
                    <a:pt x="202" y="2215"/>
                    <a:pt x="191" y="2250"/>
                    <a:pt x="191" y="2274"/>
                  </a:cubicBezTo>
                  <a:cubicBezTo>
                    <a:pt x="119" y="2620"/>
                    <a:pt x="60" y="2977"/>
                    <a:pt x="0" y="3322"/>
                  </a:cubicBezTo>
                  <a:cubicBezTo>
                    <a:pt x="536" y="3632"/>
                    <a:pt x="1048" y="3965"/>
                    <a:pt x="1536" y="4334"/>
                  </a:cubicBezTo>
                  <a:cubicBezTo>
                    <a:pt x="1977" y="4644"/>
                    <a:pt x="2393" y="4989"/>
                    <a:pt x="2786" y="5358"/>
                  </a:cubicBezTo>
                  <a:cubicBezTo>
                    <a:pt x="2750" y="4001"/>
                    <a:pt x="2727" y="2703"/>
                    <a:pt x="2679" y="1524"/>
                  </a:cubicBezTo>
                  <a:cubicBezTo>
                    <a:pt x="2084" y="1024"/>
                    <a:pt x="1465" y="512"/>
                    <a:pt x="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66"/>
            <p:cNvSpPr/>
            <p:nvPr/>
          </p:nvSpPr>
          <p:spPr>
            <a:xfrm>
              <a:off x="6574625" y="1644675"/>
              <a:ext cx="250650" cy="25625"/>
            </a:xfrm>
            <a:custGeom>
              <a:avLst/>
              <a:gdLst/>
              <a:ahLst/>
              <a:cxnLst/>
              <a:rect l="l" t="t" r="r" b="b"/>
              <a:pathLst>
                <a:path w="10026" h="1025" extrusionOk="0">
                  <a:moveTo>
                    <a:pt x="2667" y="1"/>
                  </a:moveTo>
                  <a:cubicBezTo>
                    <a:pt x="1834" y="1"/>
                    <a:pt x="1000" y="36"/>
                    <a:pt x="167" y="108"/>
                  </a:cubicBezTo>
                  <a:cubicBezTo>
                    <a:pt x="107" y="179"/>
                    <a:pt x="48" y="239"/>
                    <a:pt x="0" y="310"/>
                  </a:cubicBezTo>
                  <a:cubicBezTo>
                    <a:pt x="893" y="227"/>
                    <a:pt x="1774" y="191"/>
                    <a:pt x="2667" y="191"/>
                  </a:cubicBezTo>
                  <a:cubicBezTo>
                    <a:pt x="5084" y="191"/>
                    <a:pt x="7489" y="477"/>
                    <a:pt x="9847" y="1025"/>
                  </a:cubicBezTo>
                  <a:cubicBezTo>
                    <a:pt x="9906" y="977"/>
                    <a:pt x="9966" y="929"/>
                    <a:pt x="10025" y="882"/>
                  </a:cubicBezTo>
                  <a:cubicBezTo>
                    <a:pt x="7608" y="298"/>
                    <a:pt x="5144" y="1"/>
                    <a:pt x="26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66"/>
            <p:cNvSpPr/>
            <p:nvPr/>
          </p:nvSpPr>
          <p:spPr>
            <a:xfrm>
              <a:off x="6655275" y="1555675"/>
              <a:ext cx="255425" cy="19375"/>
            </a:xfrm>
            <a:custGeom>
              <a:avLst/>
              <a:gdLst/>
              <a:ahLst/>
              <a:cxnLst/>
              <a:rect l="l" t="t" r="r" b="b"/>
              <a:pathLst>
                <a:path w="10217" h="775" extrusionOk="0">
                  <a:moveTo>
                    <a:pt x="3168" y="1"/>
                  </a:moveTo>
                  <a:cubicBezTo>
                    <a:pt x="2180" y="1"/>
                    <a:pt x="1180" y="36"/>
                    <a:pt x="203" y="108"/>
                  </a:cubicBezTo>
                  <a:lnTo>
                    <a:pt x="1" y="310"/>
                  </a:lnTo>
                  <a:cubicBezTo>
                    <a:pt x="1049" y="227"/>
                    <a:pt x="2108" y="179"/>
                    <a:pt x="3168" y="179"/>
                  </a:cubicBezTo>
                  <a:cubicBezTo>
                    <a:pt x="5359" y="179"/>
                    <a:pt x="7549" y="358"/>
                    <a:pt x="9716" y="715"/>
                  </a:cubicBezTo>
                  <a:cubicBezTo>
                    <a:pt x="9835" y="739"/>
                    <a:pt x="9966" y="763"/>
                    <a:pt x="10097" y="775"/>
                  </a:cubicBezTo>
                  <a:cubicBezTo>
                    <a:pt x="10133" y="727"/>
                    <a:pt x="10169" y="667"/>
                    <a:pt x="10216" y="608"/>
                  </a:cubicBezTo>
                  <a:lnTo>
                    <a:pt x="9740" y="536"/>
                  </a:lnTo>
                  <a:cubicBezTo>
                    <a:pt x="7561" y="179"/>
                    <a:pt x="5371" y="1"/>
                    <a:pt x="31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66"/>
            <p:cNvSpPr/>
            <p:nvPr/>
          </p:nvSpPr>
          <p:spPr>
            <a:xfrm>
              <a:off x="6773750" y="1453575"/>
              <a:ext cx="200050" cy="19375"/>
            </a:xfrm>
            <a:custGeom>
              <a:avLst/>
              <a:gdLst/>
              <a:ahLst/>
              <a:cxnLst/>
              <a:rect l="l" t="t" r="r" b="b"/>
              <a:pathLst>
                <a:path w="8002" h="775" extrusionOk="0">
                  <a:moveTo>
                    <a:pt x="2215" y="1"/>
                  </a:moveTo>
                  <a:cubicBezTo>
                    <a:pt x="1572" y="1"/>
                    <a:pt x="917" y="13"/>
                    <a:pt x="262" y="37"/>
                  </a:cubicBezTo>
                  <a:cubicBezTo>
                    <a:pt x="179" y="96"/>
                    <a:pt x="96" y="167"/>
                    <a:pt x="1" y="227"/>
                  </a:cubicBezTo>
                  <a:cubicBezTo>
                    <a:pt x="751" y="203"/>
                    <a:pt x="1477" y="179"/>
                    <a:pt x="2215" y="179"/>
                  </a:cubicBezTo>
                  <a:cubicBezTo>
                    <a:pt x="4144" y="179"/>
                    <a:pt x="6073" y="322"/>
                    <a:pt x="7906" y="775"/>
                  </a:cubicBezTo>
                  <a:cubicBezTo>
                    <a:pt x="7942" y="727"/>
                    <a:pt x="7978" y="668"/>
                    <a:pt x="8002" y="608"/>
                  </a:cubicBezTo>
                  <a:cubicBezTo>
                    <a:pt x="6132" y="144"/>
                    <a:pt x="4180" y="1"/>
                    <a:pt x="22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66"/>
            <p:cNvSpPr/>
            <p:nvPr/>
          </p:nvSpPr>
          <p:spPr>
            <a:xfrm>
              <a:off x="6920500" y="1363350"/>
              <a:ext cx="113725" cy="9600"/>
            </a:xfrm>
            <a:custGeom>
              <a:avLst/>
              <a:gdLst/>
              <a:ahLst/>
              <a:cxnLst/>
              <a:rect l="l" t="t" r="r" b="b"/>
              <a:pathLst>
                <a:path w="4549" h="384" extrusionOk="0">
                  <a:moveTo>
                    <a:pt x="1124" y="1"/>
                  </a:moveTo>
                  <a:cubicBezTo>
                    <a:pt x="1035" y="1"/>
                    <a:pt x="946" y="1"/>
                    <a:pt x="858" y="2"/>
                  </a:cubicBezTo>
                  <a:lnTo>
                    <a:pt x="417" y="2"/>
                  </a:lnTo>
                  <a:cubicBezTo>
                    <a:pt x="274" y="62"/>
                    <a:pt x="143" y="133"/>
                    <a:pt x="0" y="193"/>
                  </a:cubicBezTo>
                  <a:cubicBezTo>
                    <a:pt x="286" y="193"/>
                    <a:pt x="572" y="181"/>
                    <a:pt x="858" y="181"/>
                  </a:cubicBezTo>
                  <a:cubicBezTo>
                    <a:pt x="2048" y="181"/>
                    <a:pt x="3239" y="240"/>
                    <a:pt x="4429" y="383"/>
                  </a:cubicBezTo>
                  <a:cubicBezTo>
                    <a:pt x="4453" y="336"/>
                    <a:pt x="4477" y="300"/>
                    <a:pt x="4501" y="264"/>
                  </a:cubicBezTo>
                  <a:lnTo>
                    <a:pt x="4549" y="205"/>
                  </a:lnTo>
                  <a:cubicBezTo>
                    <a:pt x="3410" y="72"/>
                    <a:pt x="2272" y="1"/>
                    <a:pt x="11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66"/>
            <p:cNvSpPr/>
            <p:nvPr/>
          </p:nvSpPr>
          <p:spPr>
            <a:xfrm>
              <a:off x="6383225" y="1359225"/>
              <a:ext cx="82175" cy="226550"/>
            </a:xfrm>
            <a:custGeom>
              <a:avLst/>
              <a:gdLst/>
              <a:ahLst/>
              <a:cxnLst/>
              <a:rect l="l" t="t" r="r" b="b"/>
              <a:pathLst>
                <a:path w="3287" h="9062" extrusionOk="0">
                  <a:moveTo>
                    <a:pt x="2775" y="1"/>
                  </a:moveTo>
                  <a:cubicBezTo>
                    <a:pt x="1763" y="1286"/>
                    <a:pt x="763" y="2596"/>
                    <a:pt x="1" y="4037"/>
                  </a:cubicBezTo>
                  <a:cubicBezTo>
                    <a:pt x="48" y="5775"/>
                    <a:pt x="108" y="7478"/>
                    <a:pt x="155" y="9061"/>
                  </a:cubicBezTo>
                  <a:cubicBezTo>
                    <a:pt x="1048" y="7632"/>
                    <a:pt x="2096" y="6311"/>
                    <a:pt x="3275" y="5108"/>
                  </a:cubicBezTo>
                  <a:cubicBezTo>
                    <a:pt x="3275" y="5013"/>
                    <a:pt x="3287" y="4918"/>
                    <a:pt x="3287" y="4834"/>
                  </a:cubicBezTo>
                  <a:lnTo>
                    <a:pt x="3287" y="4632"/>
                  </a:lnTo>
                  <a:lnTo>
                    <a:pt x="3287" y="4430"/>
                  </a:lnTo>
                  <a:cubicBezTo>
                    <a:pt x="3287" y="4322"/>
                    <a:pt x="3287" y="4215"/>
                    <a:pt x="3275" y="4108"/>
                  </a:cubicBezTo>
                  <a:lnTo>
                    <a:pt x="3275" y="3989"/>
                  </a:lnTo>
                  <a:cubicBezTo>
                    <a:pt x="3275" y="3834"/>
                    <a:pt x="3251" y="3680"/>
                    <a:pt x="3239" y="3525"/>
                  </a:cubicBezTo>
                  <a:cubicBezTo>
                    <a:pt x="3203" y="3179"/>
                    <a:pt x="3168" y="2834"/>
                    <a:pt x="3120" y="2501"/>
                  </a:cubicBezTo>
                  <a:cubicBezTo>
                    <a:pt x="3096" y="2358"/>
                    <a:pt x="3084" y="2191"/>
                    <a:pt x="3060" y="2036"/>
                  </a:cubicBezTo>
                  <a:cubicBezTo>
                    <a:pt x="3037" y="1858"/>
                    <a:pt x="3013" y="1667"/>
                    <a:pt x="2989" y="1489"/>
                  </a:cubicBezTo>
                  <a:cubicBezTo>
                    <a:pt x="2965" y="1298"/>
                    <a:pt x="2941" y="1120"/>
                    <a:pt x="2918" y="941"/>
                  </a:cubicBezTo>
                  <a:cubicBezTo>
                    <a:pt x="2894" y="810"/>
                    <a:pt x="2870" y="679"/>
                    <a:pt x="2846" y="548"/>
                  </a:cubicBezTo>
                  <a:cubicBezTo>
                    <a:pt x="2822" y="358"/>
                    <a:pt x="2799" y="179"/>
                    <a:pt x="27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66"/>
            <p:cNvSpPr/>
            <p:nvPr/>
          </p:nvSpPr>
          <p:spPr>
            <a:xfrm>
              <a:off x="6387400" y="1493775"/>
              <a:ext cx="77400" cy="161950"/>
            </a:xfrm>
            <a:custGeom>
              <a:avLst/>
              <a:gdLst/>
              <a:ahLst/>
              <a:cxnLst/>
              <a:rect l="l" t="t" r="r" b="b"/>
              <a:pathLst>
                <a:path w="3096" h="6478" extrusionOk="0">
                  <a:moveTo>
                    <a:pt x="3096" y="0"/>
                  </a:moveTo>
                  <a:cubicBezTo>
                    <a:pt x="1929" y="1226"/>
                    <a:pt x="893" y="2572"/>
                    <a:pt x="0" y="4013"/>
                  </a:cubicBezTo>
                  <a:cubicBezTo>
                    <a:pt x="36" y="4870"/>
                    <a:pt x="60" y="5691"/>
                    <a:pt x="95" y="6477"/>
                  </a:cubicBezTo>
                  <a:cubicBezTo>
                    <a:pt x="179" y="6132"/>
                    <a:pt x="441" y="5870"/>
                    <a:pt x="679" y="5596"/>
                  </a:cubicBezTo>
                  <a:cubicBezTo>
                    <a:pt x="786" y="5489"/>
                    <a:pt x="881" y="5370"/>
                    <a:pt x="965" y="5263"/>
                  </a:cubicBezTo>
                  <a:cubicBezTo>
                    <a:pt x="1000" y="5215"/>
                    <a:pt x="1036" y="5167"/>
                    <a:pt x="1072" y="5132"/>
                  </a:cubicBezTo>
                  <a:cubicBezTo>
                    <a:pt x="1131" y="5048"/>
                    <a:pt x="1191" y="4977"/>
                    <a:pt x="1250" y="4894"/>
                  </a:cubicBezTo>
                  <a:lnTo>
                    <a:pt x="1358" y="4751"/>
                  </a:lnTo>
                  <a:cubicBezTo>
                    <a:pt x="1417" y="4667"/>
                    <a:pt x="1477" y="4584"/>
                    <a:pt x="1524" y="4501"/>
                  </a:cubicBezTo>
                  <a:lnTo>
                    <a:pt x="1608" y="4370"/>
                  </a:lnTo>
                  <a:cubicBezTo>
                    <a:pt x="1691" y="4251"/>
                    <a:pt x="1762" y="4132"/>
                    <a:pt x="1834" y="4001"/>
                  </a:cubicBezTo>
                  <a:cubicBezTo>
                    <a:pt x="1858" y="3965"/>
                    <a:pt x="1881" y="3905"/>
                    <a:pt x="1905" y="3858"/>
                  </a:cubicBezTo>
                  <a:cubicBezTo>
                    <a:pt x="1953" y="3774"/>
                    <a:pt x="2000" y="3679"/>
                    <a:pt x="2060" y="3596"/>
                  </a:cubicBezTo>
                  <a:lnTo>
                    <a:pt x="2131" y="3441"/>
                  </a:lnTo>
                  <a:cubicBezTo>
                    <a:pt x="2179" y="3346"/>
                    <a:pt x="2227" y="3251"/>
                    <a:pt x="2274" y="3143"/>
                  </a:cubicBezTo>
                  <a:lnTo>
                    <a:pt x="2322" y="3024"/>
                  </a:lnTo>
                  <a:cubicBezTo>
                    <a:pt x="2381" y="2893"/>
                    <a:pt x="2441" y="2750"/>
                    <a:pt x="2501" y="2608"/>
                  </a:cubicBezTo>
                  <a:lnTo>
                    <a:pt x="2524" y="2536"/>
                  </a:lnTo>
                  <a:cubicBezTo>
                    <a:pt x="2572" y="2417"/>
                    <a:pt x="2608" y="2298"/>
                    <a:pt x="2655" y="2167"/>
                  </a:cubicBezTo>
                  <a:cubicBezTo>
                    <a:pt x="2667" y="2131"/>
                    <a:pt x="2679" y="2096"/>
                    <a:pt x="2691" y="2048"/>
                  </a:cubicBezTo>
                  <a:cubicBezTo>
                    <a:pt x="2727" y="1929"/>
                    <a:pt x="2762" y="1822"/>
                    <a:pt x="2798" y="1703"/>
                  </a:cubicBezTo>
                  <a:lnTo>
                    <a:pt x="2822" y="1596"/>
                  </a:lnTo>
                  <a:cubicBezTo>
                    <a:pt x="2905" y="1298"/>
                    <a:pt x="2965" y="1000"/>
                    <a:pt x="3013" y="691"/>
                  </a:cubicBezTo>
                  <a:lnTo>
                    <a:pt x="3036" y="572"/>
                  </a:lnTo>
                  <a:cubicBezTo>
                    <a:pt x="3048" y="453"/>
                    <a:pt x="3060" y="345"/>
                    <a:pt x="3072" y="226"/>
                  </a:cubicBezTo>
                  <a:cubicBezTo>
                    <a:pt x="3072" y="179"/>
                    <a:pt x="3084" y="131"/>
                    <a:pt x="3096" y="95"/>
                  </a:cubicBezTo>
                  <a:cubicBezTo>
                    <a:pt x="3096" y="48"/>
                    <a:pt x="3096" y="36"/>
                    <a:pt x="3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66"/>
            <p:cNvSpPr/>
            <p:nvPr/>
          </p:nvSpPr>
          <p:spPr>
            <a:xfrm>
              <a:off x="6354350" y="981500"/>
              <a:ext cx="39025" cy="152725"/>
            </a:xfrm>
            <a:custGeom>
              <a:avLst/>
              <a:gdLst/>
              <a:ahLst/>
              <a:cxnLst/>
              <a:rect l="l" t="t" r="r" b="b"/>
              <a:pathLst>
                <a:path w="1561" h="6109" extrusionOk="0">
                  <a:moveTo>
                    <a:pt x="1" y="1"/>
                  </a:moveTo>
                  <a:lnTo>
                    <a:pt x="1" y="1"/>
                  </a:lnTo>
                  <a:cubicBezTo>
                    <a:pt x="298" y="1048"/>
                    <a:pt x="501" y="3275"/>
                    <a:pt x="679" y="6108"/>
                  </a:cubicBezTo>
                  <a:cubicBezTo>
                    <a:pt x="977" y="5632"/>
                    <a:pt x="1275" y="5156"/>
                    <a:pt x="1560" y="4644"/>
                  </a:cubicBezTo>
                  <a:cubicBezTo>
                    <a:pt x="1441" y="4251"/>
                    <a:pt x="1322" y="3870"/>
                    <a:pt x="1203" y="3489"/>
                  </a:cubicBezTo>
                  <a:lnTo>
                    <a:pt x="1203" y="3465"/>
                  </a:lnTo>
                  <a:cubicBezTo>
                    <a:pt x="1096" y="3132"/>
                    <a:pt x="989" y="2798"/>
                    <a:pt x="870" y="2465"/>
                  </a:cubicBezTo>
                  <a:cubicBezTo>
                    <a:pt x="846" y="2406"/>
                    <a:pt x="834" y="2358"/>
                    <a:pt x="810" y="2298"/>
                  </a:cubicBezTo>
                  <a:cubicBezTo>
                    <a:pt x="703" y="1965"/>
                    <a:pt x="584" y="1644"/>
                    <a:pt x="477" y="1310"/>
                  </a:cubicBezTo>
                  <a:cubicBezTo>
                    <a:pt x="453" y="1263"/>
                    <a:pt x="429" y="1203"/>
                    <a:pt x="417" y="1144"/>
                  </a:cubicBezTo>
                  <a:cubicBezTo>
                    <a:pt x="274" y="763"/>
                    <a:pt x="144" y="382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66"/>
            <p:cNvSpPr/>
            <p:nvPr/>
          </p:nvSpPr>
          <p:spPr>
            <a:xfrm>
              <a:off x="6371625" y="1103825"/>
              <a:ext cx="42575" cy="127725"/>
            </a:xfrm>
            <a:custGeom>
              <a:avLst/>
              <a:gdLst/>
              <a:ahLst/>
              <a:cxnLst/>
              <a:rect l="l" t="t" r="r" b="b"/>
              <a:pathLst>
                <a:path w="1703" h="5109" extrusionOk="0">
                  <a:moveTo>
                    <a:pt x="941" y="1"/>
                  </a:moveTo>
                  <a:cubicBezTo>
                    <a:pt x="643" y="525"/>
                    <a:pt x="322" y="1037"/>
                    <a:pt x="0" y="1537"/>
                  </a:cubicBezTo>
                  <a:cubicBezTo>
                    <a:pt x="60" y="2656"/>
                    <a:pt x="119" y="3847"/>
                    <a:pt x="167" y="5109"/>
                  </a:cubicBezTo>
                  <a:cubicBezTo>
                    <a:pt x="667" y="4323"/>
                    <a:pt x="1179" y="3537"/>
                    <a:pt x="1703" y="2763"/>
                  </a:cubicBezTo>
                  <a:cubicBezTo>
                    <a:pt x="1703" y="2739"/>
                    <a:pt x="1691" y="2716"/>
                    <a:pt x="1691" y="2680"/>
                  </a:cubicBezTo>
                  <a:cubicBezTo>
                    <a:pt x="1596" y="2335"/>
                    <a:pt x="1500" y="1977"/>
                    <a:pt x="1405" y="1620"/>
                  </a:cubicBezTo>
                  <a:lnTo>
                    <a:pt x="1274" y="1156"/>
                  </a:lnTo>
                  <a:cubicBezTo>
                    <a:pt x="1155" y="763"/>
                    <a:pt x="1048" y="382"/>
                    <a:pt x="9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66"/>
            <p:cNvSpPr/>
            <p:nvPr/>
          </p:nvSpPr>
          <p:spPr>
            <a:xfrm>
              <a:off x="6376075" y="1178850"/>
              <a:ext cx="57775" cy="163425"/>
            </a:xfrm>
            <a:custGeom>
              <a:avLst/>
              <a:gdLst/>
              <a:ahLst/>
              <a:cxnLst/>
              <a:rect l="l" t="t" r="r" b="b"/>
              <a:pathLst>
                <a:path w="2311" h="6537" extrusionOk="0">
                  <a:moveTo>
                    <a:pt x="1596" y="0"/>
                  </a:moveTo>
                  <a:cubicBezTo>
                    <a:pt x="1049" y="798"/>
                    <a:pt x="525" y="1608"/>
                    <a:pt x="1" y="2429"/>
                  </a:cubicBezTo>
                  <a:cubicBezTo>
                    <a:pt x="60" y="3751"/>
                    <a:pt x="108" y="5144"/>
                    <a:pt x="156" y="6537"/>
                  </a:cubicBezTo>
                  <a:cubicBezTo>
                    <a:pt x="822" y="5358"/>
                    <a:pt x="1537" y="4227"/>
                    <a:pt x="2311" y="3132"/>
                  </a:cubicBezTo>
                  <a:cubicBezTo>
                    <a:pt x="2299" y="3060"/>
                    <a:pt x="2287" y="2989"/>
                    <a:pt x="2275" y="2929"/>
                  </a:cubicBezTo>
                  <a:cubicBezTo>
                    <a:pt x="2239" y="2739"/>
                    <a:pt x="2192" y="2560"/>
                    <a:pt x="2156" y="2370"/>
                  </a:cubicBezTo>
                  <a:cubicBezTo>
                    <a:pt x="2084" y="2036"/>
                    <a:pt x="2013" y="1703"/>
                    <a:pt x="1930" y="1381"/>
                  </a:cubicBezTo>
                  <a:cubicBezTo>
                    <a:pt x="1918" y="1310"/>
                    <a:pt x="1894" y="1227"/>
                    <a:pt x="1882" y="1155"/>
                  </a:cubicBezTo>
                  <a:cubicBezTo>
                    <a:pt x="1787" y="774"/>
                    <a:pt x="1691" y="381"/>
                    <a:pt x="15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66"/>
            <p:cNvSpPr/>
            <p:nvPr/>
          </p:nvSpPr>
          <p:spPr>
            <a:xfrm>
              <a:off x="6379950" y="1263375"/>
              <a:ext cx="71750" cy="187550"/>
            </a:xfrm>
            <a:custGeom>
              <a:avLst/>
              <a:gdLst/>
              <a:ahLst/>
              <a:cxnLst/>
              <a:rect l="l" t="t" r="r" b="b"/>
              <a:pathLst>
                <a:path w="2870" h="7502" extrusionOk="0">
                  <a:moveTo>
                    <a:pt x="2215" y="1"/>
                  </a:moveTo>
                  <a:cubicBezTo>
                    <a:pt x="1417" y="1132"/>
                    <a:pt x="679" y="2299"/>
                    <a:pt x="1" y="3513"/>
                  </a:cubicBezTo>
                  <a:cubicBezTo>
                    <a:pt x="48" y="4835"/>
                    <a:pt x="84" y="6180"/>
                    <a:pt x="120" y="7502"/>
                  </a:cubicBezTo>
                  <a:cubicBezTo>
                    <a:pt x="905" y="6109"/>
                    <a:pt x="1882" y="4835"/>
                    <a:pt x="2870" y="3573"/>
                  </a:cubicBezTo>
                  <a:cubicBezTo>
                    <a:pt x="2763" y="2918"/>
                    <a:pt x="2644" y="2251"/>
                    <a:pt x="2525" y="1584"/>
                  </a:cubicBezTo>
                  <a:cubicBezTo>
                    <a:pt x="2489" y="1441"/>
                    <a:pt x="2465" y="1298"/>
                    <a:pt x="2441" y="1156"/>
                  </a:cubicBezTo>
                  <a:cubicBezTo>
                    <a:pt x="2406" y="989"/>
                    <a:pt x="2370" y="810"/>
                    <a:pt x="2334" y="644"/>
                  </a:cubicBezTo>
                  <a:cubicBezTo>
                    <a:pt x="2298" y="429"/>
                    <a:pt x="2251" y="215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66"/>
            <p:cNvSpPr/>
            <p:nvPr/>
          </p:nvSpPr>
          <p:spPr>
            <a:xfrm>
              <a:off x="6382925" y="16012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noFill/>
            <a:ln w="25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66"/>
            <p:cNvSpPr/>
            <p:nvPr/>
          </p:nvSpPr>
          <p:spPr>
            <a:xfrm>
              <a:off x="6143625" y="1467575"/>
              <a:ext cx="81875" cy="203625"/>
            </a:xfrm>
            <a:custGeom>
              <a:avLst/>
              <a:gdLst/>
              <a:ahLst/>
              <a:cxnLst/>
              <a:rect l="l" t="t" r="r" b="b"/>
              <a:pathLst>
                <a:path w="3275" h="8145" extrusionOk="0">
                  <a:moveTo>
                    <a:pt x="881" y="0"/>
                  </a:moveTo>
                  <a:cubicBezTo>
                    <a:pt x="393" y="1798"/>
                    <a:pt x="95" y="3656"/>
                    <a:pt x="0" y="5525"/>
                  </a:cubicBezTo>
                  <a:cubicBezTo>
                    <a:pt x="738" y="6382"/>
                    <a:pt x="1476" y="7251"/>
                    <a:pt x="2191" y="8144"/>
                  </a:cubicBezTo>
                  <a:cubicBezTo>
                    <a:pt x="2262" y="7061"/>
                    <a:pt x="2417" y="5977"/>
                    <a:pt x="2655" y="4906"/>
                  </a:cubicBezTo>
                  <a:cubicBezTo>
                    <a:pt x="2834" y="4060"/>
                    <a:pt x="3048" y="3215"/>
                    <a:pt x="3274" y="2382"/>
                  </a:cubicBezTo>
                  <a:lnTo>
                    <a:pt x="3048" y="2084"/>
                  </a:lnTo>
                  <a:cubicBezTo>
                    <a:pt x="2405" y="1310"/>
                    <a:pt x="1679" y="608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66"/>
            <p:cNvSpPr/>
            <p:nvPr/>
          </p:nvSpPr>
          <p:spPr>
            <a:xfrm>
              <a:off x="6262975" y="1656875"/>
              <a:ext cx="50325" cy="181600"/>
            </a:xfrm>
            <a:custGeom>
              <a:avLst/>
              <a:gdLst/>
              <a:ahLst/>
              <a:cxnLst/>
              <a:rect l="l" t="t" r="r" b="b"/>
              <a:pathLst>
                <a:path w="2013" h="7264" extrusionOk="0">
                  <a:moveTo>
                    <a:pt x="965" y="1"/>
                  </a:moveTo>
                  <a:cubicBezTo>
                    <a:pt x="572" y="1358"/>
                    <a:pt x="250" y="2739"/>
                    <a:pt x="0" y="4132"/>
                  </a:cubicBezTo>
                  <a:cubicBezTo>
                    <a:pt x="536" y="4942"/>
                    <a:pt x="1036" y="5787"/>
                    <a:pt x="1513" y="6644"/>
                  </a:cubicBezTo>
                  <a:lnTo>
                    <a:pt x="1870" y="7264"/>
                  </a:lnTo>
                  <a:cubicBezTo>
                    <a:pt x="2013" y="4930"/>
                    <a:pt x="1667" y="2346"/>
                    <a:pt x="9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66"/>
            <p:cNvSpPr/>
            <p:nvPr/>
          </p:nvSpPr>
          <p:spPr>
            <a:xfrm>
              <a:off x="6202550" y="1531875"/>
              <a:ext cx="81875" cy="222650"/>
            </a:xfrm>
            <a:custGeom>
              <a:avLst/>
              <a:gdLst/>
              <a:ahLst/>
              <a:cxnLst/>
              <a:rect l="l" t="t" r="r" b="b"/>
              <a:pathLst>
                <a:path w="3275" h="8906" extrusionOk="0">
                  <a:moveTo>
                    <a:pt x="1060" y="0"/>
                  </a:moveTo>
                  <a:cubicBezTo>
                    <a:pt x="548" y="1905"/>
                    <a:pt x="108" y="3822"/>
                    <a:pt x="0" y="5787"/>
                  </a:cubicBezTo>
                  <a:cubicBezTo>
                    <a:pt x="179" y="6013"/>
                    <a:pt x="358" y="6227"/>
                    <a:pt x="536" y="6465"/>
                  </a:cubicBezTo>
                  <a:cubicBezTo>
                    <a:pt x="1143" y="7251"/>
                    <a:pt x="1727" y="8073"/>
                    <a:pt x="2275" y="8906"/>
                  </a:cubicBezTo>
                  <a:cubicBezTo>
                    <a:pt x="2525" y="7477"/>
                    <a:pt x="2870" y="6072"/>
                    <a:pt x="3275" y="4679"/>
                  </a:cubicBezTo>
                  <a:cubicBezTo>
                    <a:pt x="2715" y="2893"/>
                    <a:pt x="1953" y="1262"/>
                    <a:pt x="10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66"/>
            <p:cNvSpPr/>
            <p:nvPr/>
          </p:nvSpPr>
          <p:spPr>
            <a:xfrm>
              <a:off x="6066525" y="1405075"/>
              <a:ext cx="95275" cy="195275"/>
            </a:xfrm>
            <a:custGeom>
              <a:avLst/>
              <a:gdLst/>
              <a:ahLst/>
              <a:cxnLst/>
              <a:rect l="l" t="t" r="r" b="b"/>
              <a:pathLst>
                <a:path w="3811" h="7811" extrusionOk="0">
                  <a:moveTo>
                    <a:pt x="465" y="0"/>
                  </a:moveTo>
                  <a:cubicBezTo>
                    <a:pt x="310" y="1441"/>
                    <a:pt x="167" y="2881"/>
                    <a:pt x="12" y="4322"/>
                  </a:cubicBezTo>
                  <a:lnTo>
                    <a:pt x="0" y="4393"/>
                  </a:lnTo>
                  <a:cubicBezTo>
                    <a:pt x="953" y="5548"/>
                    <a:pt x="1941" y="6679"/>
                    <a:pt x="2917" y="7811"/>
                  </a:cubicBezTo>
                  <a:cubicBezTo>
                    <a:pt x="2989" y="6596"/>
                    <a:pt x="3144" y="5394"/>
                    <a:pt x="3382" y="4191"/>
                  </a:cubicBezTo>
                  <a:cubicBezTo>
                    <a:pt x="3501" y="3584"/>
                    <a:pt x="3644" y="2965"/>
                    <a:pt x="3810" y="2369"/>
                  </a:cubicBezTo>
                  <a:cubicBezTo>
                    <a:pt x="2798" y="1560"/>
                    <a:pt x="1631" y="762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66"/>
            <p:cNvSpPr/>
            <p:nvPr/>
          </p:nvSpPr>
          <p:spPr>
            <a:xfrm>
              <a:off x="5990325" y="1354475"/>
              <a:ext cx="83375" cy="155400"/>
            </a:xfrm>
            <a:custGeom>
              <a:avLst/>
              <a:gdLst/>
              <a:ahLst/>
              <a:cxnLst/>
              <a:rect l="l" t="t" r="r" b="b"/>
              <a:pathLst>
                <a:path w="3335" h="6216" extrusionOk="0">
                  <a:moveTo>
                    <a:pt x="369" y="0"/>
                  </a:moveTo>
                  <a:cubicBezTo>
                    <a:pt x="215" y="798"/>
                    <a:pt x="96" y="1595"/>
                    <a:pt x="0" y="2405"/>
                  </a:cubicBezTo>
                  <a:cubicBezTo>
                    <a:pt x="393" y="2988"/>
                    <a:pt x="810" y="3548"/>
                    <a:pt x="1227" y="4108"/>
                  </a:cubicBezTo>
                  <a:cubicBezTo>
                    <a:pt x="1762" y="4822"/>
                    <a:pt x="2310" y="5525"/>
                    <a:pt x="2882" y="6215"/>
                  </a:cubicBezTo>
                  <a:cubicBezTo>
                    <a:pt x="3036" y="4774"/>
                    <a:pt x="3179" y="3346"/>
                    <a:pt x="3334" y="1905"/>
                  </a:cubicBezTo>
                  <a:cubicBezTo>
                    <a:pt x="2310" y="1238"/>
                    <a:pt x="1286" y="595"/>
                    <a:pt x="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66"/>
            <p:cNvSpPr/>
            <p:nvPr/>
          </p:nvSpPr>
          <p:spPr>
            <a:xfrm>
              <a:off x="5933475" y="1318750"/>
              <a:ext cx="9250" cy="20550"/>
            </a:xfrm>
            <a:custGeom>
              <a:avLst/>
              <a:gdLst/>
              <a:ahLst/>
              <a:cxnLst/>
              <a:rect l="l" t="t" r="r" b="b"/>
              <a:pathLst>
                <a:path w="370" h="822" extrusionOk="0">
                  <a:moveTo>
                    <a:pt x="0" y="0"/>
                  </a:moveTo>
                  <a:cubicBezTo>
                    <a:pt x="107" y="274"/>
                    <a:pt x="226" y="560"/>
                    <a:pt x="369" y="822"/>
                  </a:cubicBezTo>
                  <a:cubicBezTo>
                    <a:pt x="238" y="560"/>
                    <a:pt x="119" y="286"/>
                    <a:pt x="0" y="0"/>
                  </a:cubicBezTo>
                  <a:close/>
                </a:path>
              </a:pathLst>
            </a:custGeom>
            <a:solidFill>
              <a:srgbClr val="62B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66"/>
            <p:cNvSpPr/>
            <p:nvPr/>
          </p:nvSpPr>
          <p:spPr>
            <a:xfrm>
              <a:off x="5930800" y="1306250"/>
              <a:ext cx="64900" cy="102400"/>
            </a:xfrm>
            <a:custGeom>
              <a:avLst/>
              <a:gdLst/>
              <a:ahLst/>
              <a:cxnLst/>
              <a:rect l="l" t="t" r="r" b="b"/>
              <a:pathLst>
                <a:path w="2596" h="4096" extrusionOk="0">
                  <a:moveTo>
                    <a:pt x="0" y="0"/>
                  </a:moveTo>
                  <a:lnTo>
                    <a:pt x="48" y="274"/>
                  </a:lnTo>
                  <a:cubicBezTo>
                    <a:pt x="691" y="1596"/>
                    <a:pt x="1417" y="2870"/>
                    <a:pt x="2238" y="4096"/>
                  </a:cubicBezTo>
                  <a:cubicBezTo>
                    <a:pt x="2322" y="3334"/>
                    <a:pt x="2441" y="2572"/>
                    <a:pt x="2596" y="1822"/>
                  </a:cubicBezTo>
                  <a:cubicBezTo>
                    <a:pt x="1691" y="1262"/>
                    <a:pt x="833" y="6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66"/>
            <p:cNvSpPr/>
            <p:nvPr/>
          </p:nvSpPr>
          <p:spPr>
            <a:xfrm>
              <a:off x="5938525" y="1588125"/>
              <a:ext cx="259275" cy="103600"/>
            </a:xfrm>
            <a:custGeom>
              <a:avLst/>
              <a:gdLst/>
              <a:ahLst/>
              <a:cxnLst/>
              <a:rect l="l" t="t" r="r" b="b"/>
              <a:pathLst>
                <a:path w="10371" h="4144" extrusionOk="0">
                  <a:moveTo>
                    <a:pt x="1" y="0"/>
                  </a:moveTo>
                  <a:cubicBezTo>
                    <a:pt x="524" y="1489"/>
                    <a:pt x="1275" y="2894"/>
                    <a:pt x="2251" y="4144"/>
                  </a:cubicBezTo>
                  <a:cubicBezTo>
                    <a:pt x="4311" y="4108"/>
                    <a:pt x="6382" y="4049"/>
                    <a:pt x="8442" y="3929"/>
                  </a:cubicBezTo>
                  <a:cubicBezTo>
                    <a:pt x="9085" y="3894"/>
                    <a:pt x="9728" y="3858"/>
                    <a:pt x="10371" y="3810"/>
                  </a:cubicBezTo>
                  <a:lnTo>
                    <a:pt x="10371" y="3739"/>
                  </a:lnTo>
                  <a:cubicBezTo>
                    <a:pt x="9585" y="2739"/>
                    <a:pt x="8776" y="1763"/>
                    <a:pt x="7954" y="786"/>
                  </a:cubicBezTo>
                  <a:cubicBezTo>
                    <a:pt x="7025" y="596"/>
                    <a:pt x="6073" y="441"/>
                    <a:pt x="5132" y="322"/>
                  </a:cubicBezTo>
                  <a:cubicBezTo>
                    <a:pt x="3430" y="108"/>
                    <a:pt x="1715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66"/>
            <p:cNvSpPr/>
            <p:nvPr/>
          </p:nvSpPr>
          <p:spPr>
            <a:xfrm>
              <a:off x="6077825" y="1763150"/>
              <a:ext cx="229225" cy="89625"/>
            </a:xfrm>
            <a:custGeom>
              <a:avLst/>
              <a:gdLst/>
              <a:ahLst/>
              <a:cxnLst/>
              <a:rect l="l" t="t" r="r" b="b"/>
              <a:pathLst>
                <a:path w="9169" h="3585" extrusionOk="0">
                  <a:moveTo>
                    <a:pt x="7109" y="0"/>
                  </a:moveTo>
                  <a:cubicBezTo>
                    <a:pt x="6692" y="36"/>
                    <a:pt x="6275" y="72"/>
                    <a:pt x="5859" y="107"/>
                  </a:cubicBezTo>
                  <a:cubicBezTo>
                    <a:pt x="3918" y="250"/>
                    <a:pt x="1953" y="310"/>
                    <a:pt x="1" y="334"/>
                  </a:cubicBezTo>
                  <a:cubicBezTo>
                    <a:pt x="2703" y="2286"/>
                    <a:pt x="5644" y="3108"/>
                    <a:pt x="9169" y="3584"/>
                  </a:cubicBezTo>
                  <a:cubicBezTo>
                    <a:pt x="8847" y="2989"/>
                    <a:pt x="8526" y="2393"/>
                    <a:pt x="8192" y="1798"/>
                  </a:cubicBezTo>
                  <a:cubicBezTo>
                    <a:pt x="7859" y="1179"/>
                    <a:pt x="7490" y="584"/>
                    <a:pt x="71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66"/>
            <p:cNvSpPr/>
            <p:nvPr/>
          </p:nvSpPr>
          <p:spPr>
            <a:xfrm>
              <a:off x="5998350" y="1687550"/>
              <a:ext cx="254525" cy="79500"/>
            </a:xfrm>
            <a:custGeom>
              <a:avLst/>
              <a:gdLst/>
              <a:ahLst/>
              <a:cxnLst/>
              <a:rect l="l" t="t" r="r" b="b"/>
              <a:pathLst>
                <a:path w="10181" h="3180" extrusionOk="0">
                  <a:moveTo>
                    <a:pt x="8157" y="0"/>
                  </a:moveTo>
                  <a:lnTo>
                    <a:pt x="8157" y="12"/>
                  </a:lnTo>
                  <a:lnTo>
                    <a:pt x="8073" y="12"/>
                  </a:lnTo>
                  <a:cubicBezTo>
                    <a:pt x="7454" y="60"/>
                    <a:pt x="6835" y="107"/>
                    <a:pt x="6216" y="131"/>
                  </a:cubicBezTo>
                  <a:cubicBezTo>
                    <a:pt x="4144" y="250"/>
                    <a:pt x="2072" y="322"/>
                    <a:pt x="1" y="357"/>
                  </a:cubicBezTo>
                  <a:cubicBezTo>
                    <a:pt x="251" y="655"/>
                    <a:pt x="501" y="964"/>
                    <a:pt x="787" y="1250"/>
                  </a:cubicBezTo>
                  <a:cubicBezTo>
                    <a:pt x="1453" y="1953"/>
                    <a:pt x="2168" y="2596"/>
                    <a:pt x="2930" y="3179"/>
                  </a:cubicBezTo>
                  <a:cubicBezTo>
                    <a:pt x="4918" y="3155"/>
                    <a:pt x="6906" y="3096"/>
                    <a:pt x="8871" y="2953"/>
                  </a:cubicBezTo>
                  <a:cubicBezTo>
                    <a:pt x="9311" y="2917"/>
                    <a:pt x="9740" y="2881"/>
                    <a:pt x="10181" y="2846"/>
                  </a:cubicBezTo>
                  <a:cubicBezTo>
                    <a:pt x="9550" y="1869"/>
                    <a:pt x="8859" y="929"/>
                    <a:pt x="81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66"/>
            <p:cNvSpPr/>
            <p:nvPr/>
          </p:nvSpPr>
          <p:spPr>
            <a:xfrm>
              <a:off x="5916500" y="1306250"/>
              <a:ext cx="66100" cy="105400"/>
            </a:xfrm>
            <a:custGeom>
              <a:avLst/>
              <a:gdLst/>
              <a:ahLst/>
              <a:cxnLst/>
              <a:rect l="l" t="t" r="r" b="b"/>
              <a:pathLst>
                <a:path w="2644" h="4216" extrusionOk="0">
                  <a:moveTo>
                    <a:pt x="572" y="0"/>
                  </a:moveTo>
                  <a:cubicBezTo>
                    <a:pt x="286" y="1215"/>
                    <a:pt x="84" y="2453"/>
                    <a:pt x="1" y="3703"/>
                  </a:cubicBezTo>
                  <a:cubicBezTo>
                    <a:pt x="393" y="3774"/>
                    <a:pt x="798" y="3846"/>
                    <a:pt x="1203" y="3917"/>
                  </a:cubicBezTo>
                  <a:cubicBezTo>
                    <a:pt x="1691" y="4013"/>
                    <a:pt x="2179" y="4120"/>
                    <a:pt x="2644" y="4215"/>
                  </a:cubicBezTo>
                  <a:cubicBezTo>
                    <a:pt x="2048" y="3286"/>
                    <a:pt x="1513" y="2334"/>
                    <a:pt x="1048" y="1334"/>
                  </a:cubicBezTo>
                  <a:cubicBezTo>
                    <a:pt x="905" y="1060"/>
                    <a:pt x="786" y="786"/>
                    <a:pt x="679" y="500"/>
                  </a:cubicBezTo>
                  <a:cubicBezTo>
                    <a:pt x="643" y="417"/>
                    <a:pt x="608" y="345"/>
                    <a:pt x="572" y="262"/>
                  </a:cubicBezTo>
                  <a:lnTo>
                    <a:pt x="596" y="250"/>
                  </a:lnTo>
                  <a:cubicBezTo>
                    <a:pt x="572" y="179"/>
                    <a:pt x="572" y="84"/>
                    <a:pt x="5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66"/>
            <p:cNvSpPr/>
            <p:nvPr/>
          </p:nvSpPr>
          <p:spPr>
            <a:xfrm>
              <a:off x="5914125" y="1403275"/>
              <a:ext cx="140525" cy="106300"/>
            </a:xfrm>
            <a:custGeom>
              <a:avLst/>
              <a:gdLst/>
              <a:ahLst/>
              <a:cxnLst/>
              <a:rect l="l" t="t" r="r" b="b"/>
              <a:pathLst>
                <a:path w="5621" h="4252" extrusionOk="0">
                  <a:moveTo>
                    <a:pt x="72" y="1"/>
                  </a:moveTo>
                  <a:lnTo>
                    <a:pt x="72" y="1"/>
                  </a:lnTo>
                  <a:cubicBezTo>
                    <a:pt x="0" y="1084"/>
                    <a:pt x="12" y="2168"/>
                    <a:pt x="107" y="3251"/>
                  </a:cubicBezTo>
                  <a:cubicBezTo>
                    <a:pt x="929" y="3453"/>
                    <a:pt x="1762" y="3632"/>
                    <a:pt x="2584" y="3787"/>
                  </a:cubicBezTo>
                  <a:cubicBezTo>
                    <a:pt x="3596" y="3965"/>
                    <a:pt x="4596" y="4120"/>
                    <a:pt x="5620" y="4251"/>
                  </a:cubicBezTo>
                  <a:cubicBezTo>
                    <a:pt x="4644" y="3061"/>
                    <a:pt x="3727" y="1834"/>
                    <a:pt x="2882" y="548"/>
                  </a:cubicBezTo>
                  <a:cubicBezTo>
                    <a:pt x="2382" y="441"/>
                    <a:pt x="1858" y="334"/>
                    <a:pt x="1322" y="239"/>
                  </a:cubicBezTo>
                  <a:cubicBezTo>
                    <a:pt x="905" y="155"/>
                    <a:pt x="488" y="84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66"/>
            <p:cNvSpPr/>
            <p:nvPr/>
          </p:nvSpPr>
          <p:spPr>
            <a:xfrm>
              <a:off x="5917100" y="1489600"/>
              <a:ext cx="215525" cy="112825"/>
            </a:xfrm>
            <a:custGeom>
              <a:avLst/>
              <a:gdLst/>
              <a:ahLst/>
              <a:cxnLst/>
              <a:rect l="l" t="t" r="r" b="b"/>
              <a:pathLst>
                <a:path w="8621" h="4513" extrusionOk="0">
                  <a:moveTo>
                    <a:pt x="0" y="0"/>
                  </a:moveTo>
                  <a:lnTo>
                    <a:pt x="0" y="0"/>
                  </a:lnTo>
                  <a:cubicBezTo>
                    <a:pt x="119" y="1274"/>
                    <a:pt x="393" y="2536"/>
                    <a:pt x="798" y="3763"/>
                  </a:cubicBezTo>
                  <a:cubicBezTo>
                    <a:pt x="2465" y="3763"/>
                    <a:pt x="4132" y="3858"/>
                    <a:pt x="5787" y="4060"/>
                  </a:cubicBezTo>
                  <a:cubicBezTo>
                    <a:pt x="6751" y="4180"/>
                    <a:pt x="7692" y="4322"/>
                    <a:pt x="8620" y="4513"/>
                  </a:cubicBezTo>
                  <a:cubicBezTo>
                    <a:pt x="8144" y="3941"/>
                    <a:pt x="7656" y="3370"/>
                    <a:pt x="7168" y="2798"/>
                  </a:cubicBezTo>
                  <a:cubicBezTo>
                    <a:pt x="6680" y="2227"/>
                    <a:pt x="6168" y="1608"/>
                    <a:pt x="5668" y="1012"/>
                  </a:cubicBezTo>
                  <a:cubicBezTo>
                    <a:pt x="4656" y="893"/>
                    <a:pt x="3656" y="739"/>
                    <a:pt x="2667" y="560"/>
                  </a:cubicBezTo>
                  <a:cubicBezTo>
                    <a:pt x="1774" y="393"/>
                    <a:pt x="881" y="203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66"/>
            <p:cNvSpPr/>
            <p:nvPr/>
          </p:nvSpPr>
          <p:spPr>
            <a:xfrm>
              <a:off x="5915900" y="1398525"/>
              <a:ext cx="70275" cy="18475"/>
            </a:xfrm>
            <a:custGeom>
              <a:avLst/>
              <a:gdLst/>
              <a:ahLst/>
              <a:cxnLst/>
              <a:rect l="l" t="t" r="r" b="b"/>
              <a:pathLst>
                <a:path w="2811" h="739" extrusionOk="0">
                  <a:moveTo>
                    <a:pt x="13" y="0"/>
                  </a:moveTo>
                  <a:cubicBezTo>
                    <a:pt x="13" y="60"/>
                    <a:pt x="1" y="131"/>
                    <a:pt x="1" y="191"/>
                  </a:cubicBezTo>
                  <a:cubicBezTo>
                    <a:pt x="417" y="262"/>
                    <a:pt x="834" y="345"/>
                    <a:pt x="1251" y="417"/>
                  </a:cubicBezTo>
                  <a:cubicBezTo>
                    <a:pt x="1787" y="524"/>
                    <a:pt x="2311" y="631"/>
                    <a:pt x="2811" y="738"/>
                  </a:cubicBezTo>
                  <a:cubicBezTo>
                    <a:pt x="2763" y="667"/>
                    <a:pt x="2715" y="595"/>
                    <a:pt x="2668" y="524"/>
                  </a:cubicBezTo>
                  <a:cubicBezTo>
                    <a:pt x="2191" y="429"/>
                    <a:pt x="1715" y="322"/>
                    <a:pt x="1215" y="226"/>
                  </a:cubicBezTo>
                  <a:cubicBezTo>
                    <a:pt x="822" y="143"/>
                    <a:pt x="417" y="72"/>
                    <a:pt x="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66"/>
            <p:cNvSpPr/>
            <p:nvPr/>
          </p:nvSpPr>
          <p:spPr>
            <a:xfrm>
              <a:off x="5916800" y="1484550"/>
              <a:ext cx="142000" cy="30075"/>
            </a:xfrm>
            <a:custGeom>
              <a:avLst/>
              <a:gdLst/>
              <a:ahLst/>
              <a:cxnLst/>
              <a:rect l="l" t="t" r="r" b="b"/>
              <a:pathLst>
                <a:path w="5680" h="1203" extrusionOk="0">
                  <a:moveTo>
                    <a:pt x="0" y="0"/>
                  </a:moveTo>
                  <a:cubicBezTo>
                    <a:pt x="0" y="71"/>
                    <a:pt x="12" y="131"/>
                    <a:pt x="12" y="191"/>
                  </a:cubicBezTo>
                  <a:cubicBezTo>
                    <a:pt x="893" y="405"/>
                    <a:pt x="1786" y="595"/>
                    <a:pt x="2679" y="750"/>
                  </a:cubicBezTo>
                  <a:cubicBezTo>
                    <a:pt x="3668" y="941"/>
                    <a:pt x="4668" y="1084"/>
                    <a:pt x="5680" y="1203"/>
                  </a:cubicBezTo>
                  <a:cubicBezTo>
                    <a:pt x="5620" y="1143"/>
                    <a:pt x="5561" y="1072"/>
                    <a:pt x="5513" y="1000"/>
                  </a:cubicBezTo>
                  <a:cubicBezTo>
                    <a:pt x="4489" y="869"/>
                    <a:pt x="3489" y="714"/>
                    <a:pt x="2477" y="536"/>
                  </a:cubicBezTo>
                  <a:cubicBezTo>
                    <a:pt x="1655" y="381"/>
                    <a:pt x="822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66"/>
            <p:cNvSpPr/>
            <p:nvPr/>
          </p:nvSpPr>
          <p:spPr>
            <a:xfrm>
              <a:off x="5937050" y="1583650"/>
              <a:ext cx="200325" cy="24450"/>
            </a:xfrm>
            <a:custGeom>
              <a:avLst/>
              <a:gdLst/>
              <a:ahLst/>
              <a:cxnLst/>
              <a:rect l="l" t="t" r="r" b="b"/>
              <a:pathLst>
                <a:path w="8013" h="978" extrusionOk="0">
                  <a:moveTo>
                    <a:pt x="0" y="1"/>
                  </a:moveTo>
                  <a:cubicBezTo>
                    <a:pt x="24" y="72"/>
                    <a:pt x="48" y="132"/>
                    <a:pt x="72" y="191"/>
                  </a:cubicBezTo>
                  <a:cubicBezTo>
                    <a:pt x="1774" y="191"/>
                    <a:pt x="3489" y="298"/>
                    <a:pt x="5191" y="513"/>
                  </a:cubicBezTo>
                  <a:cubicBezTo>
                    <a:pt x="6144" y="632"/>
                    <a:pt x="7084" y="787"/>
                    <a:pt x="8013" y="977"/>
                  </a:cubicBezTo>
                  <a:cubicBezTo>
                    <a:pt x="7953" y="894"/>
                    <a:pt x="7894" y="822"/>
                    <a:pt x="7822" y="751"/>
                  </a:cubicBezTo>
                  <a:cubicBezTo>
                    <a:pt x="6894" y="560"/>
                    <a:pt x="5953" y="418"/>
                    <a:pt x="5001" y="298"/>
                  </a:cubicBezTo>
                  <a:cubicBezTo>
                    <a:pt x="3346" y="96"/>
                    <a:pt x="1679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66"/>
            <p:cNvSpPr/>
            <p:nvPr/>
          </p:nvSpPr>
          <p:spPr>
            <a:xfrm>
              <a:off x="5994775" y="1681875"/>
              <a:ext cx="207500" cy="14625"/>
            </a:xfrm>
            <a:custGeom>
              <a:avLst/>
              <a:gdLst/>
              <a:ahLst/>
              <a:cxnLst/>
              <a:rect l="l" t="t" r="r" b="b"/>
              <a:pathLst>
                <a:path w="8300" h="585" extrusionOk="0">
                  <a:moveTo>
                    <a:pt x="8121" y="1"/>
                  </a:moveTo>
                  <a:lnTo>
                    <a:pt x="8121" y="60"/>
                  </a:lnTo>
                  <a:cubicBezTo>
                    <a:pt x="7478" y="108"/>
                    <a:pt x="6835" y="156"/>
                    <a:pt x="6192" y="179"/>
                  </a:cubicBezTo>
                  <a:cubicBezTo>
                    <a:pt x="4132" y="299"/>
                    <a:pt x="2061" y="370"/>
                    <a:pt x="1" y="394"/>
                  </a:cubicBezTo>
                  <a:cubicBezTo>
                    <a:pt x="49" y="465"/>
                    <a:pt x="96" y="525"/>
                    <a:pt x="144" y="584"/>
                  </a:cubicBezTo>
                  <a:cubicBezTo>
                    <a:pt x="2215" y="549"/>
                    <a:pt x="4299" y="477"/>
                    <a:pt x="6371" y="358"/>
                  </a:cubicBezTo>
                  <a:cubicBezTo>
                    <a:pt x="6978" y="334"/>
                    <a:pt x="7597" y="287"/>
                    <a:pt x="8216" y="239"/>
                  </a:cubicBezTo>
                  <a:lnTo>
                    <a:pt x="8300" y="239"/>
                  </a:lnTo>
                  <a:lnTo>
                    <a:pt x="8300" y="227"/>
                  </a:lnTo>
                  <a:cubicBezTo>
                    <a:pt x="8240" y="156"/>
                    <a:pt x="8180" y="84"/>
                    <a:pt x="81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66"/>
            <p:cNvSpPr/>
            <p:nvPr/>
          </p:nvSpPr>
          <p:spPr>
            <a:xfrm>
              <a:off x="6071575" y="1758675"/>
              <a:ext cx="183975" cy="12825"/>
            </a:xfrm>
            <a:custGeom>
              <a:avLst/>
              <a:gdLst/>
              <a:ahLst/>
              <a:cxnLst/>
              <a:rect l="l" t="t" r="r" b="b"/>
              <a:pathLst>
                <a:path w="7359" h="513" extrusionOk="0">
                  <a:moveTo>
                    <a:pt x="7252" y="1"/>
                  </a:moveTo>
                  <a:cubicBezTo>
                    <a:pt x="6811" y="36"/>
                    <a:pt x="6371" y="72"/>
                    <a:pt x="5942" y="108"/>
                  </a:cubicBezTo>
                  <a:cubicBezTo>
                    <a:pt x="3977" y="251"/>
                    <a:pt x="1989" y="310"/>
                    <a:pt x="1" y="334"/>
                  </a:cubicBezTo>
                  <a:cubicBezTo>
                    <a:pt x="84" y="394"/>
                    <a:pt x="167" y="453"/>
                    <a:pt x="251" y="513"/>
                  </a:cubicBezTo>
                  <a:cubicBezTo>
                    <a:pt x="2203" y="489"/>
                    <a:pt x="4168" y="429"/>
                    <a:pt x="6109" y="275"/>
                  </a:cubicBezTo>
                  <a:cubicBezTo>
                    <a:pt x="6525" y="263"/>
                    <a:pt x="6942" y="215"/>
                    <a:pt x="7359" y="179"/>
                  </a:cubicBezTo>
                  <a:lnTo>
                    <a:pt x="725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66"/>
            <p:cNvSpPr/>
            <p:nvPr/>
          </p:nvSpPr>
          <p:spPr>
            <a:xfrm>
              <a:off x="5930500" y="1312800"/>
              <a:ext cx="451250" cy="654275"/>
            </a:xfrm>
            <a:custGeom>
              <a:avLst/>
              <a:gdLst/>
              <a:ahLst/>
              <a:cxnLst/>
              <a:rect l="l" t="t" r="r" b="b"/>
              <a:pathLst>
                <a:path w="18050" h="26171" extrusionOk="0">
                  <a:moveTo>
                    <a:pt x="0" y="0"/>
                  </a:moveTo>
                  <a:cubicBezTo>
                    <a:pt x="36" y="83"/>
                    <a:pt x="72" y="155"/>
                    <a:pt x="107" y="238"/>
                  </a:cubicBezTo>
                  <a:cubicBezTo>
                    <a:pt x="214" y="524"/>
                    <a:pt x="345" y="798"/>
                    <a:pt x="476" y="1072"/>
                  </a:cubicBezTo>
                  <a:cubicBezTo>
                    <a:pt x="941" y="2072"/>
                    <a:pt x="1477" y="3024"/>
                    <a:pt x="2084" y="3953"/>
                  </a:cubicBezTo>
                  <a:cubicBezTo>
                    <a:pt x="2131" y="4024"/>
                    <a:pt x="2179" y="4108"/>
                    <a:pt x="2227" y="4179"/>
                  </a:cubicBezTo>
                  <a:cubicBezTo>
                    <a:pt x="3072" y="5453"/>
                    <a:pt x="3989" y="6680"/>
                    <a:pt x="4965" y="7870"/>
                  </a:cubicBezTo>
                  <a:cubicBezTo>
                    <a:pt x="5025" y="7942"/>
                    <a:pt x="5084" y="8013"/>
                    <a:pt x="5132" y="8073"/>
                  </a:cubicBezTo>
                  <a:cubicBezTo>
                    <a:pt x="5632" y="8680"/>
                    <a:pt x="6132" y="9275"/>
                    <a:pt x="6632" y="9859"/>
                  </a:cubicBezTo>
                  <a:cubicBezTo>
                    <a:pt x="7144" y="10454"/>
                    <a:pt x="7608" y="11002"/>
                    <a:pt x="8096" y="11585"/>
                  </a:cubicBezTo>
                  <a:cubicBezTo>
                    <a:pt x="8156" y="11656"/>
                    <a:pt x="8227" y="11728"/>
                    <a:pt x="8287" y="11799"/>
                  </a:cubicBezTo>
                  <a:cubicBezTo>
                    <a:pt x="9108" y="12776"/>
                    <a:pt x="9918" y="13752"/>
                    <a:pt x="10692" y="14764"/>
                  </a:cubicBezTo>
                  <a:cubicBezTo>
                    <a:pt x="10751" y="14835"/>
                    <a:pt x="10811" y="14907"/>
                    <a:pt x="10871" y="14990"/>
                  </a:cubicBezTo>
                  <a:cubicBezTo>
                    <a:pt x="11585" y="15907"/>
                    <a:pt x="12264" y="16847"/>
                    <a:pt x="12895" y="17824"/>
                  </a:cubicBezTo>
                  <a:lnTo>
                    <a:pt x="13014" y="18002"/>
                  </a:lnTo>
                  <a:cubicBezTo>
                    <a:pt x="13395" y="18598"/>
                    <a:pt x="13752" y="19193"/>
                    <a:pt x="14097" y="19800"/>
                  </a:cubicBezTo>
                  <a:cubicBezTo>
                    <a:pt x="14431" y="20419"/>
                    <a:pt x="14752" y="20991"/>
                    <a:pt x="15062" y="21586"/>
                  </a:cubicBezTo>
                  <a:cubicBezTo>
                    <a:pt x="15871" y="23110"/>
                    <a:pt x="16657" y="24634"/>
                    <a:pt x="17455" y="26170"/>
                  </a:cubicBezTo>
                  <a:lnTo>
                    <a:pt x="18050" y="26170"/>
                  </a:lnTo>
                  <a:cubicBezTo>
                    <a:pt x="17086" y="24456"/>
                    <a:pt x="16121" y="22741"/>
                    <a:pt x="15169" y="21027"/>
                  </a:cubicBezTo>
                  <a:lnTo>
                    <a:pt x="14812" y="20407"/>
                  </a:lnTo>
                  <a:cubicBezTo>
                    <a:pt x="14335" y="19550"/>
                    <a:pt x="13835" y="18705"/>
                    <a:pt x="13299" y="17895"/>
                  </a:cubicBezTo>
                  <a:cubicBezTo>
                    <a:pt x="13549" y="16502"/>
                    <a:pt x="13871" y="15121"/>
                    <a:pt x="14264" y="13764"/>
                  </a:cubicBezTo>
                  <a:cubicBezTo>
                    <a:pt x="14228" y="13657"/>
                    <a:pt x="14192" y="13549"/>
                    <a:pt x="14157" y="13442"/>
                  </a:cubicBezTo>
                  <a:cubicBezTo>
                    <a:pt x="13752" y="14835"/>
                    <a:pt x="13407" y="16240"/>
                    <a:pt x="13157" y="17669"/>
                  </a:cubicBezTo>
                  <a:cubicBezTo>
                    <a:pt x="12609" y="16836"/>
                    <a:pt x="12025" y="16014"/>
                    <a:pt x="11418" y="15228"/>
                  </a:cubicBezTo>
                  <a:cubicBezTo>
                    <a:pt x="11240" y="14990"/>
                    <a:pt x="11061" y="14776"/>
                    <a:pt x="10882" y="14550"/>
                  </a:cubicBezTo>
                  <a:cubicBezTo>
                    <a:pt x="10990" y="12585"/>
                    <a:pt x="11430" y="10668"/>
                    <a:pt x="11942" y="8763"/>
                  </a:cubicBezTo>
                  <a:cubicBezTo>
                    <a:pt x="11894" y="8692"/>
                    <a:pt x="11847" y="8632"/>
                    <a:pt x="11787" y="8561"/>
                  </a:cubicBezTo>
                  <a:cubicBezTo>
                    <a:pt x="11561" y="9406"/>
                    <a:pt x="11347" y="10240"/>
                    <a:pt x="11168" y="11097"/>
                  </a:cubicBezTo>
                  <a:cubicBezTo>
                    <a:pt x="10942" y="12156"/>
                    <a:pt x="10787" y="13240"/>
                    <a:pt x="10704" y="14335"/>
                  </a:cubicBezTo>
                  <a:cubicBezTo>
                    <a:pt x="9989" y="13442"/>
                    <a:pt x="9263" y="12573"/>
                    <a:pt x="8525" y="11716"/>
                  </a:cubicBezTo>
                  <a:cubicBezTo>
                    <a:pt x="8620" y="9847"/>
                    <a:pt x="8918" y="7989"/>
                    <a:pt x="9406" y="6191"/>
                  </a:cubicBezTo>
                  <a:cubicBezTo>
                    <a:pt x="9347" y="6144"/>
                    <a:pt x="9299" y="6108"/>
                    <a:pt x="9251" y="6060"/>
                  </a:cubicBezTo>
                  <a:cubicBezTo>
                    <a:pt x="9085" y="6668"/>
                    <a:pt x="8930" y="7275"/>
                    <a:pt x="8811" y="7894"/>
                  </a:cubicBezTo>
                  <a:cubicBezTo>
                    <a:pt x="8573" y="9085"/>
                    <a:pt x="8418" y="10299"/>
                    <a:pt x="8346" y="11513"/>
                  </a:cubicBezTo>
                  <a:cubicBezTo>
                    <a:pt x="7370" y="10370"/>
                    <a:pt x="6394" y="9239"/>
                    <a:pt x="5441" y="8084"/>
                  </a:cubicBezTo>
                  <a:lnTo>
                    <a:pt x="5441" y="8025"/>
                  </a:lnTo>
                  <a:cubicBezTo>
                    <a:pt x="5584" y="6584"/>
                    <a:pt x="5739" y="5144"/>
                    <a:pt x="5882" y="3691"/>
                  </a:cubicBezTo>
                  <a:cubicBezTo>
                    <a:pt x="5822" y="3655"/>
                    <a:pt x="5775" y="3620"/>
                    <a:pt x="5715" y="3584"/>
                  </a:cubicBezTo>
                  <a:cubicBezTo>
                    <a:pt x="5560" y="5013"/>
                    <a:pt x="5406" y="6453"/>
                    <a:pt x="5263" y="7882"/>
                  </a:cubicBezTo>
                  <a:cubicBezTo>
                    <a:pt x="4691" y="7203"/>
                    <a:pt x="4144" y="6501"/>
                    <a:pt x="3608" y="5787"/>
                  </a:cubicBezTo>
                  <a:cubicBezTo>
                    <a:pt x="3191" y="5227"/>
                    <a:pt x="2786" y="4655"/>
                    <a:pt x="2393" y="4072"/>
                  </a:cubicBezTo>
                  <a:cubicBezTo>
                    <a:pt x="2477" y="3274"/>
                    <a:pt x="2608" y="2465"/>
                    <a:pt x="2762" y="1679"/>
                  </a:cubicBezTo>
                  <a:cubicBezTo>
                    <a:pt x="2703" y="1631"/>
                    <a:pt x="2643" y="1607"/>
                    <a:pt x="2596" y="1572"/>
                  </a:cubicBezTo>
                  <a:cubicBezTo>
                    <a:pt x="2441" y="2322"/>
                    <a:pt x="2322" y="3072"/>
                    <a:pt x="2227" y="3834"/>
                  </a:cubicBezTo>
                  <a:cubicBezTo>
                    <a:pt x="1417" y="2620"/>
                    <a:pt x="691" y="1334"/>
                    <a:pt x="48" y="12"/>
                  </a:cubicBezTo>
                  <a:lnTo>
                    <a:pt x="3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66"/>
            <p:cNvSpPr/>
            <p:nvPr/>
          </p:nvSpPr>
          <p:spPr>
            <a:xfrm>
              <a:off x="5847450" y="3106475"/>
              <a:ext cx="1091525" cy="75625"/>
            </a:xfrm>
            <a:custGeom>
              <a:avLst/>
              <a:gdLst/>
              <a:ahLst/>
              <a:cxnLst/>
              <a:rect l="l" t="t" r="r" b="b"/>
              <a:pathLst>
                <a:path w="43661" h="3025" extrusionOk="0">
                  <a:moveTo>
                    <a:pt x="1905" y="0"/>
                  </a:moveTo>
                  <a:lnTo>
                    <a:pt x="0" y="3024"/>
                  </a:lnTo>
                  <a:lnTo>
                    <a:pt x="762" y="3024"/>
                  </a:lnTo>
                  <a:lnTo>
                    <a:pt x="2215" y="703"/>
                  </a:lnTo>
                  <a:lnTo>
                    <a:pt x="3215" y="3024"/>
                  </a:lnTo>
                  <a:lnTo>
                    <a:pt x="4060" y="3024"/>
                  </a:lnTo>
                  <a:lnTo>
                    <a:pt x="5489" y="703"/>
                  </a:lnTo>
                  <a:lnTo>
                    <a:pt x="6525" y="3024"/>
                  </a:lnTo>
                  <a:lnTo>
                    <a:pt x="7370" y="3024"/>
                  </a:lnTo>
                  <a:lnTo>
                    <a:pt x="8751" y="703"/>
                  </a:lnTo>
                  <a:lnTo>
                    <a:pt x="9835" y="3024"/>
                  </a:lnTo>
                  <a:lnTo>
                    <a:pt x="10680" y="3024"/>
                  </a:lnTo>
                  <a:lnTo>
                    <a:pt x="12026" y="703"/>
                  </a:lnTo>
                  <a:lnTo>
                    <a:pt x="13133" y="3024"/>
                  </a:lnTo>
                  <a:lnTo>
                    <a:pt x="13990" y="3024"/>
                  </a:lnTo>
                  <a:lnTo>
                    <a:pt x="15288" y="703"/>
                  </a:lnTo>
                  <a:lnTo>
                    <a:pt x="16443" y="3024"/>
                  </a:lnTo>
                  <a:lnTo>
                    <a:pt x="17300" y="3024"/>
                  </a:lnTo>
                  <a:lnTo>
                    <a:pt x="18562" y="703"/>
                  </a:lnTo>
                  <a:lnTo>
                    <a:pt x="19753" y="3024"/>
                  </a:lnTo>
                  <a:lnTo>
                    <a:pt x="20598" y="3024"/>
                  </a:lnTo>
                  <a:lnTo>
                    <a:pt x="21836" y="703"/>
                  </a:lnTo>
                  <a:lnTo>
                    <a:pt x="23063" y="3024"/>
                  </a:lnTo>
                  <a:lnTo>
                    <a:pt x="23908" y="3024"/>
                  </a:lnTo>
                  <a:lnTo>
                    <a:pt x="25099" y="703"/>
                  </a:lnTo>
                  <a:lnTo>
                    <a:pt x="26361" y="3024"/>
                  </a:lnTo>
                  <a:lnTo>
                    <a:pt x="27218" y="3024"/>
                  </a:lnTo>
                  <a:lnTo>
                    <a:pt x="28373" y="703"/>
                  </a:lnTo>
                  <a:lnTo>
                    <a:pt x="29671" y="3024"/>
                  </a:lnTo>
                  <a:lnTo>
                    <a:pt x="30528" y="3024"/>
                  </a:lnTo>
                  <a:lnTo>
                    <a:pt x="31635" y="703"/>
                  </a:lnTo>
                  <a:lnTo>
                    <a:pt x="32981" y="3024"/>
                  </a:lnTo>
                  <a:lnTo>
                    <a:pt x="33838" y="3024"/>
                  </a:lnTo>
                  <a:lnTo>
                    <a:pt x="34909" y="703"/>
                  </a:lnTo>
                  <a:lnTo>
                    <a:pt x="36291" y="3024"/>
                  </a:lnTo>
                  <a:lnTo>
                    <a:pt x="37136" y="3024"/>
                  </a:lnTo>
                  <a:lnTo>
                    <a:pt x="38172" y="703"/>
                  </a:lnTo>
                  <a:lnTo>
                    <a:pt x="39600" y="3024"/>
                  </a:lnTo>
                  <a:lnTo>
                    <a:pt x="40446" y="3024"/>
                  </a:lnTo>
                  <a:lnTo>
                    <a:pt x="41446" y="703"/>
                  </a:lnTo>
                  <a:lnTo>
                    <a:pt x="42899" y="3024"/>
                  </a:lnTo>
                  <a:lnTo>
                    <a:pt x="43661" y="3024"/>
                  </a:lnTo>
                  <a:lnTo>
                    <a:pt x="41756" y="0"/>
                  </a:lnTo>
                  <a:lnTo>
                    <a:pt x="40994" y="0"/>
                  </a:lnTo>
                  <a:lnTo>
                    <a:pt x="39958" y="2381"/>
                  </a:lnTo>
                  <a:lnTo>
                    <a:pt x="38493" y="0"/>
                  </a:lnTo>
                  <a:lnTo>
                    <a:pt x="37743" y="0"/>
                  </a:lnTo>
                  <a:lnTo>
                    <a:pt x="36672" y="2381"/>
                  </a:lnTo>
                  <a:lnTo>
                    <a:pt x="35243" y="0"/>
                  </a:lnTo>
                  <a:lnTo>
                    <a:pt x="34481" y="0"/>
                  </a:lnTo>
                  <a:lnTo>
                    <a:pt x="33374" y="2381"/>
                  </a:lnTo>
                  <a:lnTo>
                    <a:pt x="31980" y="0"/>
                  </a:lnTo>
                  <a:lnTo>
                    <a:pt x="31230" y="0"/>
                  </a:lnTo>
                  <a:lnTo>
                    <a:pt x="30075" y="2381"/>
                  </a:lnTo>
                  <a:lnTo>
                    <a:pt x="28730" y="0"/>
                  </a:lnTo>
                  <a:lnTo>
                    <a:pt x="27968" y="0"/>
                  </a:lnTo>
                  <a:lnTo>
                    <a:pt x="26777" y="2381"/>
                  </a:lnTo>
                  <a:lnTo>
                    <a:pt x="25468" y="0"/>
                  </a:lnTo>
                  <a:lnTo>
                    <a:pt x="24706" y="0"/>
                  </a:lnTo>
                  <a:lnTo>
                    <a:pt x="23479" y="2381"/>
                  </a:lnTo>
                  <a:lnTo>
                    <a:pt x="22205" y="0"/>
                  </a:lnTo>
                  <a:lnTo>
                    <a:pt x="21455" y="0"/>
                  </a:lnTo>
                  <a:lnTo>
                    <a:pt x="20181" y="2381"/>
                  </a:lnTo>
                  <a:lnTo>
                    <a:pt x="18955" y="0"/>
                  </a:lnTo>
                  <a:lnTo>
                    <a:pt x="18193" y="0"/>
                  </a:lnTo>
                  <a:lnTo>
                    <a:pt x="16883" y="2381"/>
                  </a:lnTo>
                  <a:lnTo>
                    <a:pt x="15693" y="0"/>
                  </a:lnTo>
                  <a:lnTo>
                    <a:pt x="14931" y="0"/>
                  </a:lnTo>
                  <a:lnTo>
                    <a:pt x="13585" y="2381"/>
                  </a:lnTo>
                  <a:lnTo>
                    <a:pt x="12442" y="0"/>
                  </a:lnTo>
                  <a:lnTo>
                    <a:pt x="11680" y="0"/>
                  </a:lnTo>
                  <a:lnTo>
                    <a:pt x="10287" y="2381"/>
                  </a:lnTo>
                  <a:lnTo>
                    <a:pt x="9180" y="0"/>
                  </a:lnTo>
                  <a:lnTo>
                    <a:pt x="8418" y="0"/>
                  </a:lnTo>
                  <a:lnTo>
                    <a:pt x="6989" y="2381"/>
                  </a:lnTo>
                  <a:lnTo>
                    <a:pt x="5918" y="0"/>
                  </a:lnTo>
                  <a:lnTo>
                    <a:pt x="5168" y="0"/>
                  </a:lnTo>
                  <a:lnTo>
                    <a:pt x="3703" y="2381"/>
                  </a:lnTo>
                  <a:lnTo>
                    <a:pt x="266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66"/>
            <p:cNvSpPr/>
            <p:nvPr/>
          </p:nvSpPr>
          <p:spPr>
            <a:xfrm>
              <a:off x="6056400" y="2567100"/>
              <a:ext cx="121775" cy="91425"/>
            </a:xfrm>
            <a:custGeom>
              <a:avLst/>
              <a:gdLst/>
              <a:ahLst/>
              <a:cxnLst/>
              <a:rect l="l" t="t" r="r" b="b"/>
              <a:pathLst>
                <a:path w="4871" h="3657" extrusionOk="0">
                  <a:moveTo>
                    <a:pt x="739" y="1"/>
                  </a:moveTo>
                  <a:cubicBezTo>
                    <a:pt x="512" y="1192"/>
                    <a:pt x="262" y="2406"/>
                    <a:pt x="0" y="3656"/>
                  </a:cubicBezTo>
                  <a:lnTo>
                    <a:pt x="4370" y="3656"/>
                  </a:lnTo>
                  <a:cubicBezTo>
                    <a:pt x="4549" y="2418"/>
                    <a:pt x="4715" y="1192"/>
                    <a:pt x="48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66"/>
            <p:cNvSpPr/>
            <p:nvPr/>
          </p:nvSpPr>
          <p:spPr>
            <a:xfrm>
              <a:off x="6076050" y="2468600"/>
              <a:ext cx="113125" cy="92275"/>
            </a:xfrm>
            <a:custGeom>
              <a:avLst/>
              <a:gdLst/>
              <a:ahLst/>
              <a:cxnLst/>
              <a:rect l="l" t="t" r="r" b="b"/>
              <a:pathLst>
                <a:path w="4525" h="3691" extrusionOk="0">
                  <a:moveTo>
                    <a:pt x="619" y="0"/>
                  </a:moveTo>
                  <a:cubicBezTo>
                    <a:pt x="441" y="1167"/>
                    <a:pt x="238" y="2405"/>
                    <a:pt x="0" y="3691"/>
                  </a:cubicBezTo>
                  <a:lnTo>
                    <a:pt x="4108" y="3691"/>
                  </a:lnTo>
                  <a:cubicBezTo>
                    <a:pt x="4275" y="2405"/>
                    <a:pt x="4406" y="1167"/>
                    <a:pt x="45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66"/>
            <p:cNvSpPr/>
            <p:nvPr/>
          </p:nvSpPr>
          <p:spPr>
            <a:xfrm>
              <a:off x="6498125" y="2567100"/>
              <a:ext cx="117600" cy="91425"/>
            </a:xfrm>
            <a:custGeom>
              <a:avLst/>
              <a:gdLst/>
              <a:ahLst/>
              <a:cxnLst/>
              <a:rect l="l" t="t" r="r" b="b"/>
              <a:pathLst>
                <a:path w="4704" h="3657" extrusionOk="0">
                  <a:moveTo>
                    <a:pt x="0" y="1"/>
                  </a:moveTo>
                  <a:cubicBezTo>
                    <a:pt x="72" y="1192"/>
                    <a:pt x="143" y="2406"/>
                    <a:pt x="227" y="3656"/>
                  </a:cubicBezTo>
                  <a:lnTo>
                    <a:pt x="4703" y="3656"/>
                  </a:lnTo>
                  <a:cubicBezTo>
                    <a:pt x="4525" y="2406"/>
                    <a:pt x="4358" y="1192"/>
                    <a:pt x="420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66"/>
            <p:cNvSpPr/>
            <p:nvPr/>
          </p:nvSpPr>
          <p:spPr>
            <a:xfrm>
              <a:off x="6092425" y="2368875"/>
              <a:ext cx="105675" cy="93475"/>
            </a:xfrm>
            <a:custGeom>
              <a:avLst/>
              <a:gdLst/>
              <a:ahLst/>
              <a:cxnLst/>
              <a:rect l="l" t="t" r="r" b="b"/>
              <a:pathLst>
                <a:path w="4227" h="3739" extrusionOk="0">
                  <a:moveTo>
                    <a:pt x="500" y="0"/>
                  </a:moveTo>
                  <a:cubicBezTo>
                    <a:pt x="369" y="1132"/>
                    <a:pt x="203" y="2382"/>
                    <a:pt x="0" y="3739"/>
                  </a:cubicBezTo>
                  <a:lnTo>
                    <a:pt x="3893" y="3739"/>
                  </a:lnTo>
                  <a:cubicBezTo>
                    <a:pt x="4036" y="2382"/>
                    <a:pt x="4144" y="1132"/>
                    <a:pt x="42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66"/>
            <p:cNvSpPr/>
            <p:nvPr/>
          </p:nvSpPr>
          <p:spPr>
            <a:xfrm>
              <a:off x="6493050" y="2468600"/>
              <a:ext cx="109575" cy="92275"/>
            </a:xfrm>
            <a:custGeom>
              <a:avLst/>
              <a:gdLst/>
              <a:ahLst/>
              <a:cxnLst/>
              <a:rect l="l" t="t" r="r" b="b"/>
              <a:pathLst>
                <a:path w="4383" h="3691" extrusionOk="0">
                  <a:moveTo>
                    <a:pt x="1" y="0"/>
                  </a:moveTo>
                  <a:cubicBezTo>
                    <a:pt x="49" y="1167"/>
                    <a:pt x="120" y="2405"/>
                    <a:pt x="191" y="3691"/>
                  </a:cubicBezTo>
                  <a:lnTo>
                    <a:pt x="4382" y="3691"/>
                  </a:lnTo>
                  <a:cubicBezTo>
                    <a:pt x="4228" y="2405"/>
                    <a:pt x="4085" y="1167"/>
                    <a:pt x="39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66"/>
            <p:cNvSpPr/>
            <p:nvPr/>
          </p:nvSpPr>
          <p:spPr>
            <a:xfrm>
              <a:off x="6488900" y="2368875"/>
              <a:ext cx="102700" cy="93475"/>
            </a:xfrm>
            <a:custGeom>
              <a:avLst/>
              <a:gdLst/>
              <a:ahLst/>
              <a:cxnLst/>
              <a:rect l="l" t="t" r="r" b="b"/>
              <a:pathLst>
                <a:path w="4108" h="3739" extrusionOk="0">
                  <a:moveTo>
                    <a:pt x="0" y="0"/>
                  </a:moveTo>
                  <a:cubicBezTo>
                    <a:pt x="48" y="1132"/>
                    <a:pt x="96" y="2382"/>
                    <a:pt x="155" y="3739"/>
                  </a:cubicBezTo>
                  <a:lnTo>
                    <a:pt x="4108" y="3739"/>
                  </a:lnTo>
                  <a:cubicBezTo>
                    <a:pt x="3965" y="2382"/>
                    <a:pt x="3858" y="1132"/>
                    <a:pt x="37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66"/>
            <p:cNvSpPr/>
            <p:nvPr/>
          </p:nvSpPr>
          <p:spPr>
            <a:xfrm>
              <a:off x="6485625" y="2166475"/>
              <a:ext cx="92000" cy="95575"/>
            </a:xfrm>
            <a:custGeom>
              <a:avLst/>
              <a:gdLst/>
              <a:ahLst/>
              <a:cxnLst/>
              <a:rect l="l" t="t" r="r" b="b"/>
              <a:pathLst>
                <a:path w="3680" h="3823" extrusionOk="0">
                  <a:moveTo>
                    <a:pt x="0" y="0"/>
                  </a:moveTo>
                  <a:cubicBezTo>
                    <a:pt x="12" y="1238"/>
                    <a:pt x="12" y="2465"/>
                    <a:pt x="24" y="3560"/>
                  </a:cubicBezTo>
                  <a:lnTo>
                    <a:pt x="24" y="3822"/>
                  </a:lnTo>
                  <a:lnTo>
                    <a:pt x="3679" y="3822"/>
                  </a:lnTo>
                  <a:lnTo>
                    <a:pt x="3679" y="3560"/>
                  </a:lnTo>
                  <a:cubicBezTo>
                    <a:pt x="3656" y="2477"/>
                    <a:pt x="3632" y="1238"/>
                    <a:pt x="3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66"/>
            <p:cNvSpPr/>
            <p:nvPr/>
          </p:nvSpPr>
          <p:spPr>
            <a:xfrm>
              <a:off x="6483825" y="1967050"/>
              <a:ext cx="90225" cy="90500"/>
            </a:xfrm>
            <a:custGeom>
              <a:avLst/>
              <a:gdLst/>
              <a:ahLst/>
              <a:cxnLst/>
              <a:rect l="l" t="t" r="r" b="b"/>
              <a:pathLst>
                <a:path w="3609" h="3620" extrusionOk="0">
                  <a:moveTo>
                    <a:pt x="1" y="0"/>
                  </a:moveTo>
                  <a:cubicBezTo>
                    <a:pt x="1" y="0"/>
                    <a:pt x="13" y="1524"/>
                    <a:pt x="37" y="3620"/>
                  </a:cubicBezTo>
                  <a:lnTo>
                    <a:pt x="3608" y="3620"/>
                  </a:lnTo>
                  <a:cubicBezTo>
                    <a:pt x="3597" y="2643"/>
                    <a:pt x="3573" y="1798"/>
                    <a:pt x="3561" y="1167"/>
                  </a:cubicBezTo>
                  <a:cubicBezTo>
                    <a:pt x="3549" y="441"/>
                    <a:pt x="3549" y="0"/>
                    <a:pt x="35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66"/>
            <p:cNvSpPr/>
            <p:nvPr/>
          </p:nvSpPr>
          <p:spPr>
            <a:xfrm>
              <a:off x="6484725" y="2063475"/>
              <a:ext cx="91100" cy="96775"/>
            </a:xfrm>
            <a:custGeom>
              <a:avLst/>
              <a:gdLst/>
              <a:ahLst/>
              <a:cxnLst/>
              <a:rect l="l" t="t" r="r" b="b"/>
              <a:pathLst>
                <a:path w="3644" h="3871" extrusionOk="0">
                  <a:moveTo>
                    <a:pt x="1" y="1"/>
                  </a:moveTo>
                  <a:cubicBezTo>
                    <a:pt x="12" y="1191"/>
                    <a:pt x="24" y="2537"/>
                    <a:pt x="36" y="3870"/>
                  </a:cubicBezTo>
                  <a:lnTo>
                    <a:pt x="3644" y="3870"/>
                  </a:lnTo>
                  <a:cubicBezTo>
                    <a:pt x="3620" y="2537"/>
                    <a:pt x="3596" y="1191"/>
                    <a:pt x="35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66"/>
            <p:cNvSpPr/>
            <p:nvPr/>
          </p:nvSpPr>
          <p:spPr>
            <a:xfrm>
              <a:off x="6504375" y="2664750"/>
              <a:ext cx="127425" cy="90500"/>
            </a:xfrm>
            <a:custGeom>
              <a:avLst/>
              <a:gdLst/>
              <a:ahLst/>
              <a:cxnLst/>
              <a:rect l="l" t="t" r="r" b="b"/>
              <a:pathLst>
                <a:path w="5097" h="3620" extrusionOk="0">
                  <a:moveTo>
                    <a:pt x="0" y="0"/>
                  </a:moveTo>
                  <a:cubicBezTo>
                    <a:pt x="84" y="1191"/>
                    <a:pt x="167" y="2405"/>
                    <a:pt x="274" y="3620"/>
                  </a:cubicBezTo>
                  <a:lnTo>
                    <a:pt x="5096" y="3620"/>
                  </a:lnTo>
                  <a:cubicBezTo>
                    <a:pt x="4882" y="2405"/>
                    <a:pt x="4680" y="1191"/>
                    <a:pt x="4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66"/>
            <p:cNvSpPr/>
            <p:nvPr/>
          </p:nvSpPr>
          <p:spPr>
            <a:xfrm>
              <a:off x="6589800" y="2368875"/>
              <a:ext cx="105400" cy="93475"/>
            </a:xfrm>
            <a:custGeom>
              <a:avLst/>
              <a:gdLst/>
              <a:ahLst/>
              <a:cxnLst/>
              <a:rect l="l" t="t" r="r" b="b"/>
              <a:pathLst>
                <a:path w="4216" h="3739" extrusionOk="0">
                  <a:moveTo>
                    <a:pt x="0" y="0"/>
                  </a:moveTo>
                  <a:cubicBezTo>
                    <a:pt x="84" y="1132"/>
                    <a:pt x="191" y="2382"/>
                    <a:pt x="322" y="3739"/>
                  </a:cubicBezTo>
                  <a:lnTo>
                    <a:pt x="4215" y="3739"/>
                  </a:lnTo>
                  <a:cubicBezTo>
                    <a:pt x="4013" y="2382"/>
                    <a:pt x="3846" y="1132"/>
                    <a:pt x="372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66"/>
            <p:cNvSpPr/>
            <p:nvPr/>
          </p:nvSpPr>
          <p:spPr>
            <a:xfrm>
              <a:off x="6584150" y="2268275"/>
              <a:ext cx="98250" cy="94375"/>
            </a:xfrm>
            <a:custGeom>
              <a:avLst/>
              <a:gdLst/>
              <a:ahLst/>
              <a:cxnLst/>
              <a:rect l="l" t="t" r="r" b="b"/>
              <a:pathLst>
                <a:path w="3930" h="3775" extrusionOk="0">
                  <a:moveTo>
                    <a:pt x="0" y="0"/>
                  </a:moveTo>
                  <a:cubicBezTo>
                    <a:pt x="24" y="929"/>
                    <a:pt x="84" y="2215"/>
                    <a:pt x="215" y="3774"/>
                  </a:cubicBezTo>
                  <a:lnTo>
                    <a:pt x="3929" y="3774"/>
                  </a:lnTo>
                  <a:cubicBezTo>
                    <a:pt x="3763" y="2215"/>
                    <a:pt x="3655" y="929"/>
                    <a:pt x="3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66"/>
            <p:cNvSpPr/>
            <p:nvPr/>
          </p:nvSpPr>
          <p:spPr>
            <a:xfrm>
              <a:off x="6580275" y="2063475"/>
              <a:ext cx="91100" cy="96775"/>
            </a:xfrm>
            <a:custGeom>
              <a:avLst/>
              <a:gdLst/>
              <a:ahLst/>
              <a:cxnLst/>
              <a:rect l="l" t="t" r="r" b="b"/>
              <a:pathLst>
                <a:path w="3644" h="3871" extrusionOk="0">
                  <a:moveTo>
                    <a:pt x="0" y="1"/>
                  </a:moveTo>
                  <a:cubicBezTo>
                    <a:pt x="0" y="72"/>
                    <a:pt x="0" y="144"/>
                    <a:pt x="12" y="203"/>
                  </a:cubicBezTo>
                  <a:cubicBezTo>
                    <a:pt x="24" y="1334"/>
                    <a:pt x="48" y="2608"/>
                    <a:pt x="72" y="3870"/>
                  </a:cubicBezTo>
                  <a:lnTo>
                    <a:pt x="3644" y="3870"/>
                  </a:lnTo>
                  <a:cubicBezTo>
                    <a:pt x="3608" y="2537"/>
                    <a:pt x="3572" y="1191"/>
                    <a:pt x="3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66"/>
            <p:cNvSpPr/>
            <p:nvPr/>
          </p:nvSpPr>
          <p:spPr>
            <a:xfrm>
              <a:off x="6582050" y="2166475"/>
              <a:ext cx="92000" cy="95575"/>
            </a:xfrm>
            <a:custGeom>
              <a:avLst/>
              <a:gdLst/>
              <a:ahLst/>
              <a:cxnLst/>
              <a:rect l="l" t="t" r="r" b="b"/>
              <a:pathLst>
                <a:path w="3680" h="3823" extrusionOk="0">
                  <a:moveTo>
                    <a:pt x="1" y="0"/>
                  </a:moveTo>
                  <a:cubicBezTo>
                    <a:pt x="25" y="1238"/>
                    <a:pt x="49" y="2465"/>
                    <a:pt x="60" y="3560"/>
                  </a:cubicBezTo>
                  <a:lnTo>
                    <a:pt x="60" y="3822"/>
                  </a:lnTo>
                  <a:lnTo>
                    <a:pt x="3680" y="3822"/>
                  </a:lnTo>
                  <a:cubicBezTo>
                    <a:pt x="3680" y="3727"/>
                    <a:pt x="3680" y="3644"/>
                    <a:pt x="3668" y="3560"/>
                  </a:cubicBezTo>
                  <a:cubicBezTo>
                    <a:pt x="3644" y="2465"/>
                    <a:pt x="3609" y="1238"/>
                    <a:pt x="3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66"/>
            <p:cNvSpPr/>
            <p:nvPr/>
          </p:nvSpPr>
          <p:spPr>
            <a:xfrm>
              <a:off x="6105525" y="2268275"/>
              <a:ext cx="98250" cy="94375"/>
            </a:xfrm>
            <a:custGeom>
              <a:avLst/>
              <a:gdLst/>
              <a:ahLst/>
              <a:cxnLst/>
              <a:rect l="l" t="t" r="r" b="b"/>
              <a:pathLst>
                <a:path w="3930" h="3775" extrusionOk="0">
                  <a:moveTo>
                    <a:pt x="310" y="0"/>
                  </a:moveTo>
                  <a:cubicBezTo>
                    <a:pt x="274" y="929"/>
                    <a:pt x="167" y="2215"/>
                    <a:pt x="0" y="3774"/>
                  </a:cubicBezTo>
                  <a:lnTo>
                    <a:pt x="3715" y="3774"/>
                  </a:lnTo>
                  <a:cubicBezTo>
                    <a:pt x="3834" y="2215"/>
                    <a:pt x="3905" y="929"/>
                    <a:pt x="39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66"/>
            <p:cNvSpPr/>
            <p:nvPr/>
          </p:nvSpPr>
          <p:spPr>
            <a:xfrm>
              <a:off x="6638925" y="2761475"/>
              <a:ext cx="144375" cy="89325"/>
            </a:xfrm>
            <a:custGeom>
              <a:avLst/>
              <a:gdLst/>
              <a:ahLst/>
              <a:cxnLst/>
              <a:rect l="l" t="t" r="r" b="b"/>
              <a:pathLst>
                <a:path w="5775" h="3573" extrusionOk="0">
                  <a:moveTo>
                    <a:pt x="0" y="1"/>
                  </a:moveTo>
                  <a:cubicBezTo>
                    <a:pt x="226" y="1191"/>
                    <a:pt x="452" y="2382"/>
                    <a:pt x="714" y="3573"/>
                  </a:cubicBezTo>
                  <a:lnTo>
                    <a:pt x="5775" y="3573"/>
                  </a:lnTo>
                  <a:cubicBezTo>
                    <a:pt x="5394" y="2382"/>
                    <a:pt x="5036" y="1191"/>
                    <a:pt x="47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66"/>
            <p:cNvSpPr/>
            <p:nvPr/>
          </p:nvSpPr>
          <p:spPr>
            <a:xfrm>
              <a:off x="6657975" y="2857025"/>
              <a:ext cx="158675" cy="88425"/>
            </a:xfrm>
            <a:custGeom>
              <a:avLst/>
              <a:gdLst/>
              <a:ahLst/>
              <a:cxnLst/>
              <a:rect l="l" t="t" r="r" b="b"/>
              <a:pathLst>
                <a:path w="6347" h="3537" extrusionOk="0">
                  <a:moveTo>
                    <a:pt x="0" y="1"/>
                  </a:moveTo>
                  <a:cubicBezTo>
                    <a:pt x="262" y="1191"/>
                    <a:pt x="536" y="2382"/>
                    <a:pt x="845" y="3537"/>
                  </a:cubicBezTo>
                  <a:lnTo>
                    <a:pt x="6346" y="3537"/>
                  </a:lnTo>
                  <a:cubicBezTo>
                    <a:pt x="5906" y="2382"/>
                    <a:pt x="5477" y="1191"/>
                    <a:pt x="50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66"/>
            <p:cNvSpPr/>
            <p:nvPr/>
          </p:nvSpPr>
          <p:spPr>
            <a:xfrm>
              <a:off x="6578775" y="1967050"/>
              <a:ext cx="89925" cy="90500"/>
            </a:xfrm>
            <a:custGeom>
              <a:avLst/>
              <a:gdLst/>
              <a:ahLst/>
              <a:cxnLst/>
              <a:rect l="l" t="t" r="r" b="b"/>
              <a:pathLst>
                <a:path w="3597" h="3620" extrusionOk="0">
                  <a:moveTo>
                    <a:pt x="1" y="0"/>
                  </a:moveTo>
                  <a:cubicBezTo>
                    <a:pt x="1" y="12"/>
                    <a:pt x="1" y="441"/>
                    <a:pt x="13" y="1155"/>
                  </a:cubicBezTo>
                  <a:cubicBezTo>
                    <a:pt x="25" y="1786"/>
                    <a:pt x="37" y="2643"/>
                    <a:pt x="60" y="3620"/>
                  </a:cubicBezTo>
                  <a:lnTo>
                    <a:pt x="3597" y="3620"/>
                  </a:lnTo>
                  <a:cubicBezTo>
                    <a:pt x="3549" y="1536"/>
                    <a:pt x="3501" y="0"/>
                    <a:pt x="3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66"/>
            <p:cNvSpPr/>
            <p:nvPr/>
          </p:nvSpPr>
          <p:spPr>
            <a:xfrm>
              <a:off x="6609750" y="2567100"/>
              <a:ext cx="121750" cy="91425"/>
            </a:xfrm>
            <a:custGeom>
              <a:avLst/>
              <a:gdLst/>
              <a:ahLst/>
              <a:cxnLst/>
              <a:rect l="l" t="t" r="r" b="b"/>
              <a:pathLst>
                <a:path w="4870" h="3657" extrusionOk="0">
                  <a:moveTo>
                    <a:pt x="0" y="1"/>
                  </a:moveTo>
                  <a:cubicBezTo>
                    <a:pt x="143" y="1192"/>
                    <a:pt x="310" y="2418"/>
                    <a:pt x="500" y="3656"/>
                  </a:cubicBezTo>
                  <a:lnTo>
                    <a:pt x="4870" y="3656"/>
                  </a:lnTo>
                  <a:cubicBezTo>
                    <a:pt x="4596" y="2406"/>
                    <a:pt x="4346" y="1192"/>
                    <a:pt x="41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66"/>
            <p:cNvSpPr/>
            <p:nvPr/>
          </p:nvSpPr>
          <p:spPr>
            <a:xfrm>
              <a:off x="6623125" y="2664750"/>
              <a:ext cx="132200" cy="90500"/>
            </a:xfrm>
            <a:custGeom>
              <a:avLst/>
              <a:gdLst/>
              <a:ahLst/>
              <a:cxnLst/>
              <a:rect l="l" t="t" r="r" b="b"/>
              <a:pathLst>
                <a:path w="5288" h="3620" extrusionOk="0">
                  <a:moveTo>
                    <a:pt x="1" y="0"/>
                  </a:moveTo>
                  <a:cubicBezTo>
                    <a:pt x="180" y="1191"/>
                    <a:pt x="382" y="2405"/>
                    <a:pt x="596" y="3620"/>
                  </a:cubicBezTo>
                  <a:lnTo>
                    <a:pt x="5287" y="3620"/>
                  </a:lnTo>
                  <a:cubicBezTo>
                    <a:pt x="4966" y="2405"/>
                    <a:pt x="4668" y="1191"/>
                    <a:pt x="43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66"/>
            <p:cNvSpPr/>
            <p:nvPr/>
          </p:nvSpPr>
          <p:spPr>
            <a:xfrm>
              <a:off x="6598425" y="2468600"/>
              <a:ext cx="113150" cy="92275"/>
            </a:xfrm>
            <a:custGeom>
              <a:avLst/>
              <a:gdLst/>
              <a:ahLst/>
              <a:cxnLst/>
              <a:rect l="l" t="t" r="r" b="b"/>
              <a:pathLst>
                <a:path w="4526" h="3691" extrusionOk="0">
                  <a:moveTo>
                    <a:pt x="1" y="0"/>
                  </a:moveTo>
                  <a:cubicBezTo>
                    <a:pt x="120" y="1167"/>
                    <a:pt x="263" y="2405"/>
                    <a:pt x="417" y="3691"/>
                  </a:cubicBezTo>
                  <a:lnTo>
                    <a:pt x="4525" y="3691"/>
                  </a:lnTo>
                  <a:cubicBezTo>
                    <a:pt x="4287" y="2405"/>
                    <a:pt x="4085" y="1167"/>
                    <a:pt x="39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66"/>
            <p:cNvSpPr/>
            <p:nvPr/>
          </p:nvSpPr>
          <p:spPr>
            <a:xfrm>
              <a:off x="6520150" y="2857025"/>
              <a:ext cx="152425" cy="88425"/>
            </a:xfrm>
            <a:custGeom>
              <a:avLst/>
              <a:gdLst/>
              <a:ahLst/>
              <a:cxnLst/>
              <a:rect l="l" t="t" r="r" b="b"/>
              <a:pathLst>
                <a:path w="6097" h="3537" extrusionOk="0">
                  <a:moveTo>
                    <a:pt x="0" y="1"/>
                  </a:moveTo>
                  <a:cubicBezTo>
                    <a:pt x="131" y="1191"/>
                    <a:pt x="250" y="2382"/>
                    <a:pt x="393" y="3537"/>
                  </a:cubicBezTo>
                  <a:lnTo>
                    <a:pt x="6096" y="3537"/>
                  </a:lnTo>
                  <a:cubicBezTo>
                    <a:pt x="5799" y="2382"/>
                    <a:pt x="5513" y="1191"/>
                    <a:pt x="5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66"/>
            <p:cNvSpPr/>
            <p:nvPr/>
          </p:nvSpPr>
          <p:spPr>
            <a:xfrm>
              <a:off x="6530575" y="2951675"/>
              <a:ext cx="169075" cy="87550"/>
            </a:xfrm>
            <a:custGeom>
              <a:avLst/>
              <a:gdLst/>
              <a:ahLst/>
              <a:cxnLst/>
              <a:rect l="l" t="t" r="r" b="b"/>
              <a:pathLst>
                <a:path w="6763" h="3502" extrusionOk="0">
                  <a:moveTo>
                    <a:pt x="0" y="1"/>
                  </a:moveTo>
                  <a:cubicBezTo>
                    <a:pt x="155" y="1203"/>
                    <a:pt x="310" y="2382"/>
                    <a:pt x="476" y="3501"/>
                  </a:cubicBezTo>
                  <a:lnTo>
                    <a:pt x="6763" y="3501"/>
                  </a:lnTo>
                  <a:cubicBezTo>
                    <a:pt x="6394" y="2370"/>
                    <a:pt x="6060" y="1203"/>
                    <a:pt x="57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66"/>
            <p:cNvSpPr/>
            <p:nvPr/>
          </p:nvSpPr>
          <p:spPr>
            <a:xfrm>
              <a:off x="6032300" y="2664750"/>
              <a:ext cx="132475" cy="90500"/>
            </a:xfrm>
            <a:custGeom>
              <a:avLst/>
              <a:gdLst/>
              <a:ahLst/>
              <a:cxnLst/>
              <a:rect l="l" t="t" r="r" b="b"/>
              <a:pathLst>
                <a:path w="5299" h="3620" extrusionOk="0">
                  <a:moveTo>
                    <a:pt x="893" y="0"/>
                  </a:moveTo>
                  <a:cubicBezTo>
                    <a:pt x="631" y="1191"/>
                    <a:pt x="333" y="2405"/>
                    <a:pt x="0" y="3620"/>
                  </a:cubicBezTo>
                  <a:lnTo>
                    <a:pt x="4691" y="3620"/>
                  </a:lnTo>
                  <a:cubicBezTo>
                    <a:pt x="4917" y="2405"/>
                    <a:pt x="5108" y="1191"/>
                    <a:pt x="52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66"/>
            <p:cNvSpPr/>
            <p:nvPr/>
          </p:nvSpPr>
          <p:spPr>
            <a:xfrm>
              <a:off x="5894175" y="3045750"/>
              <a:ext cx="185475" cy="61025"/>
            </a:xfrm>
            <a:custGeom>
              <a:avLst/>
              <a:gdLst/>
              <a:ahLst/>
              <a:cxnLst/>
              <a:rect l="l" t="t" r="r" b="b"/>
              <a:pathLst>
                <a:path w="7419" h="2441" extrusionOk="0">
                  <a:moveTo>
                    <a:pt x="1322" y="0"/>
                  </a:moveTo>
                  <a:cubicBezTo>
                    <a:pt x="905" y="834"/>
                    <a:pt x="465" y="1655"/>
                    <a:pt x="1" y="2441"/>
                  </a:cubicBezTo>
                  <a:lnTo>
                    <a:pt x="786" y="2441"/>
                  </a:lnTo>
                  <a:lnTo>
                    <a:pt x="786" y="2429"/>
                  </a:lnTo>
                  <a:lnTo>
                    <a:pt x="6561" y="2429"/>
                  </a:lnTo>
                  <a:cubicBezTo>
                    <a:pt x="6561" y="2417"/>
                    <a:pt x="6573" y="2405"/>
                    <a:pt x="6573" y="2393"/>
                  </a:cubicBezTo>
                  <a:lnTo>
                    <a:pt x="6549" y="2393"/>
                  </a:lnTo>
                  <a:cubicBezTo>
                    <a:pt x="6847" y="1619"/>
                    <a:pt x="7144" y="822"/>
                    <a:pt x="74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66"/>
            <p:cNvSpPr/>
            <p:nvPr/>
          </p:nvSpPr>
          <p:spPr>
            <a:xfrm>
              <a:off x="6511525" y="2761475"/>
              <a:ext cx="138725" cy="89325"/>
            </a:xfrm>
            <a:custGeom>
              <a:avLst/>
              <a:gdLst/>
              <a:ahLst/>
              <a:cxnLst/>
              <a:rect l="l" t="t" r="r" b="b"/>
              <a:pathLst>
                <a:path w="5549" h="3573" extrusionOk="0">
                  <a:moveTo>
                    <a:pt x="0" y="1"/>
                  </a:moveTo>
                  <a:cubicBezTo>
                    <a:pt x="107" y="1191"/>
                    <a:pt x="214" y="2382"/>
                    <a:pt x="334" y="3573"/>
                  </a:cubicBezTo>
                  <a:lnTo>
                    <a:pt x="5548" y="3573"/>
                  </a:lnTo>
                  <a:cubicBezTo>
                    <a:pt x="5298" y="2382"/>
                    <a:pt x="5060" y="1191"/>
                    <a:pt x="48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66"/>
            <p:cNvSpPr/>
            <p:nvPr/>
          </p:nvSpPr>
          <p:spPr>
            <a:xfrm>
              <a:off x="5930200" y="2951675"/>
              <a:ext cx="176825" cy="87550"/>
            </a:xfrm>
            <a:custGeom>
              <a:avLst/>
              <a:gdLst/>
              <a:ahLst/>
              <a:cxnLst/>
              <a:rect l="l" t="t" r="r" b="b"/>
              <a:pathLst>
                <a:path w="7073" h="3502" extrusionOk="0">
                  <a:moveTo>
                    <a:pt x="1536" y="1"/>
                  </a:moveTo>
                  <a:cubicBezTo>
                    <a:pt x="1060" y="1203"/>
                    <a:pt x="548" y="2382"/>
                    <a:pt x="0" y="3501"/>
                  </a:cubicBezTo>
                  <a:lnTo>
                    <a:pt x="6061" y="3501"/>
                  </a:lnTo>
                  <a:cubicBezTo>
                    <a:pt x="6430" y="2382"/>
                    <a:pt x="6763" y="1203"/>
                    <a:pt x="70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66"/>
            <p:cNvSpPr/>
            <p:nvPr/>
          </p:nvSpPr>
          <p:spPr>
            <a:xfrm>
              <a:off x="6543075" y="3045450"/>
              <a:ext cx="180400" cy="61050"/>
            </a:xfrm>
            <a:custGeom>
              <a:avLst/>
              <a:gdLst/>
              <a:ahLst/>
              <a:cxnLst/>
              <a:rect l="l" t="t" r="r" b="b"/>
              <a:pathLst>
                <a:path w="7216" h="2442" extrusionOk="0">
                  <a:moveTo>
                    <a:pt x="0" y="0"/>
                  </a:moveTo>
                  <a:cubicBezTo>
                    <a:pt x="131" y="846"/>
                    <a:pt x="262" y="1655"/>
                    <a:pt x="405" y="2441"/>
                  </a:cubicBezTo>
                  <a:lnTo>
                    <a:pt x="7215" y="2441"/>
                  </a:lnTo>
                  <a:cubicBezTo>
                    <a:pt x="6918" y="1655"/>
                    <a:pt x="6620" y="846"/>
                    <a:pt x="63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66"/>
            <p:cNvSpPr/>
            <p:nvPr/>
          </p:nvSpPr>
          <p:spPr>
            <a:xfrm>
              <a:off x="5970975" y="2857025"/>
              <a:ext cx="158675" cy="88425"/>
            </a:xfrm>
            <a:custGeom>
              <a:avLst/>
              <a:gdLst/>
              <a:ahLst/>
              <a:cxnLst/>
              <a:rect l="l" t="t" r="r" b="b"/>
              <a:pathLst>
                <a:path w="6347" h="3537" extrusionOk="0">
                  <a:moveTo>
                    <a:pt x="1262" y="1"/>
                  </a:moveTo>
                  <a:cubicBezTo>
                    <a:pt x="870" y="1191"/>
                    <a:pt x="453" y="2382"/>
                    <a:pt x="0" y="3537"/>
                  </a:cubicBezTo>
                  <a:lnTo>
                    <a:pt x="5513" y="3537"/>
                  </a:lnTo>
                  <a:cubicBezTo>
                    <a:pt x="5811" y="2382"/>
                    <a:pt x="6096" y="1191"/>
                    <a:pt x="63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66"/>
            <p:cNvSpPr/>
            <p:nvPr/>
          </p:nvSpPr>
          <p:spPr>
            <a:xfrm>
              <a:off x="6004300" y="2761475"/>
              <a:ext cx="144400" cy="89325"/>
            </a:xfrm>
            <a:custGeom>
              <a:avLst/>
              <a:gdLst/>
              <a:ahLst/>
              <a:cxnLst/>
              <a:rect l="l" t="t" r="r" b="b"/>
              <a:pathLst>
                <a:path w="5776" h="3573" extrusionOk="0">
                  <a:moveTo>
                    <a:pt x="1061" y="1"/>
                  </a:moveTo>
                  <a:cubicBezTo>
                    <a:pt x="739" y="1191"/>
                    <a:pt x="382" y="2382"/>
                    <a:pt x="1" y="3573"/>
                  </a:cubicBezTo>
                  <a:lnTo>
                    <a:pt x="5061" y="3573"/>
                  </a:lnTo>
                  <a:cubicBezTo>
                    <a:pt x="5323" y="2382"/>
                    <a:pt x="5561" y="1191"/>
                    <a:pt x="5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66"/>
            <p:cNvSpPr/>
            <p:nvPr/>
          </p:nvSpPr>
          <p:spPr>
            <a:xfrm>
              <a:off x="6486525" y="2268275"/>
              <a:ext cx="96750" cy="94375"/>
            </a:xfrm>
            <a:custGeom>
              <a:avLst/>
              <a:gdLst/>
              <a:ahLst/>
              <a:cxnLst/>
              <a:rect l="l" t="t" r="r" b="b"/>
              <a:pathLst>
                <a:path w="3870" h="3775" extrusionOk="0">
                  <a:moveTo>
                    <a:pt x="0" y="0"/>
                  </a:moveTo>
                  <a:cubicBezTo>
                    <a:pt x="12" y="929"/>
                    <a:pt x="36" y="2215"/>
                    <a:pt x="95" y="3774"/>
                  </a:cubicBezTo>
                  <a:lnTo>
                    <a:pt x="3870" y="3774"/>
                  </a:lnTo>
                  <a:cubicBezTo>
                    <a:pt x="3750" y="2215"/>
                    <a:pt x="3679" y="929"/>
                    <a:pt x="36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66"/>
            <p:cNvSpPr/>
            <p:nvPr/>
          </p:nvSpPr>
          <p:spPr>
            <a:xfrm>
              <a:off x="6113850" y="2166475"/>
              <a:ext cx="91700" cy="95575"/>
            </a:xfrm>
            <a:custGeom>
              <a:avLst/>
              <a:gdLst/>
              <a:ahLst/>
              <a:cxnLst/>
              <a:rect l="l" t="t" r="r" b="b"/>
              <a:pathLst>
                <a:path w="3668" h="3823" extrusionOk="0">
                  <a:moveTo>
                    <a:pt x="96" y="0"/>
                  </a:moveTo>
                  <a:cubicBezTo>
                    <a:pt x="72" y="1238"/>
                    <a:pt x="36" y="2465"/>
                    <a:pt x="12" y="3560"/>
                  </a:cubicBezTo>
                  <a:cubicBezTo>
                    <a:pt x="12" y="3644"/>
                    <a:pt x="12" y="3727"/>
                    <a:pt x="0" y="3822"/>
                  </a:cubicBezTo>
                  <a:lnTo>
                    <a:pt x="3608" y="3822"/>
                  </a:lnTo>
                  <a:cubicBezTo>
                    <a:pt x="3608" y="3727"/>
                    <a:pt x="3608" y="3644"/>
                    <a:pt x="3608" y="3560"/>
                  </a:cubicBezTo>
                  <a:cubicBezTo>
                    <a:pt x="3632" y="2465"/>
                    <a:pt x="3644" y="1238"/>
                    <a:pt x="36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66"/>
            <p:cNvSpPr/>
            <p:nvPr/>
          </p:nvSpPr>
          <p:spPr>
            <a:xfrm>
              <a:off x="6118900" y="1967050"/>
              <a:ext cx="90225" cy="90500"/>
            </a:xfrm>
            <a:custGeom>
              <a:avLst/>
              <a:gdLst/>
              <a:ahLst/>
              <a:cxnLst/>
              <a:rect l="l" t="t" r="r" b="b"/>
              <a:pathLst>
                <a:path w="3609" h="3620" extrusionOk="0">
                  <a:moveTo>
                    <a:pt x="96" y="0"/>
                  </a:moveTo>
                  <a:cubicBezTo>
                    <a:pt x="96" y="0"/>
                    <a:pt x="60" y="1524"/>
                    <a:pt x="1" y="3620"/>
                  </a:cubicBezTo>
                  <a:lnTo>
                    <a:pt x="3549" y="3620"/>
                  </a:lnTo>
                  <a:cubicBezTo>
                    <a:pt x="3561" y="2643"/>
                    <a:pt x="3573" y="1786"/>
                    <a:pt x="3585" y="1155"/>
                  </a:cubicBezTo>
                  <a:cubicBezTo>
                    <a:pt x="3596" y="441"/>
                    <a:pt x="3608" y="12"/>
                    <a:pt x="36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66"/>
            <p:cNvSpPr/>
            <p:nvPr/>
          </p:nvSpPr>
          <p:spPr>
            <a:xfrm>
              <a:off x="6212075" y="1967050"/>
              <a:ext cx="1500" cy="25"/>
            </a:xfrm>
            <a:custGeom>
              <a:avLst/>
              <a:gdLst/>
              <a:ahLst/>
              <a:cxnLst/>
              <a:rect l="l" t="t" r="r" b="b"/>
              <a:pathLst>
                <a:path w="60" h="1" extrusionOk="0">
                  <a:moveTo>
                    <a:pt x="60" y="0"/>
                  </a:moveTo>
                  <a:lnTo>
                    <a:pt x="0" y="0"/>
                  </a:lnTo>
                  <a:lnTo>
                    <a:pt x="60" y="0"/>
                  </a:lnTo>
                  <a:close/>
                </a:path>
              </a:pathLst>
            </a:custGeom>
            <a:solidFill>
              <a:srgbClr val="C7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66"/>
            <p:cNvSpPr/>
            <p:nvPr/>
          </p:nvSpPr>
          <p:spPr>
            <a:xfrm>
              <a:off x="6680575" y="2951675"/>
              <a:ext cx="176850" cy="87550"/>
            </a:xfrm>
            <a:custGeom>
              <a:avLst/>
              <a:gdLst/>
              <a:ahLst/>
              <a:cxnLst/>
              <a:rect l="l" t="t" r="r" b="b"/>
              <a:pathLst>
                <a:path w="7074" h="3502" extrusionOk="0">
                  <a:moveTo>
                    <a:pt x="1" y="1"/>
                  </a:moveTo>
                  <a:cubicBezTo>
                    <a:pt x="322" y="1203"/>
                    <a:pt x="656" y="2382"/>
                    <a:pt x="1025" y="3501"/>
                  </a:cubicBezTo>
                  <a:lnTo>
                    <a:pt x="7073" y="3501"/>
                  </a:lnTo>
                  <a:cubicBezTo>
                    <a:pt x="6526" y="2382"/>
                    <a:pt x="6014" y="1203"/>
                    <a:pt x="55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66"/>
            <p:cNvSpPr/>
            <p:nvPr/>
          </p:nvSpPr>
          <p:spPr>
            <a:xfrm>
              <a:off x="6116225" y="2063775"/>
              <a:ext cx="91100" cy="96775"/>
            </a:xfrm>
            <a:custGeom>
              <a:avLst/>
              <a:gdLst/>
              <a:ahLst/>
              <a:cxnLst/>
              <a:rect l="l" t="t" r="r" b="b"/>
              <a:pathLst>
                <a:path w="3644" h="3871" extrusionOk="0">
                  <a:moveTo>
                    <a:pt x="108" y="1"/>
                  </a:moveTo>
                  <a:cubicBezTo>
                    <a:pt x="72" y="1179"/>
                    <a:pt x="36" y="2525"/>
                    <a:pt x="1" y="3870"/>
                  </a:cubicBezTo>
                  <a:lnTo>
                    <a:pt x="3573" y="3870"/>
                  </a:lnTo>
                  <a:cubicBezTo>
                    <a:pt x="3596" y="2525"/>
                    <a:pt x="3620" y="1179"/>
                    <a:pt x="36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66"/>
            <p:cNvSpPr/>
            <p:nvPr/>
          </p:nvSpPr>
          <p:spPr>
            <a:xfrm>
              <a:off x="6708275" y="3045450"/>
              <a:ext cx="185150" cy="61050"/>
            </a:xfrm>
            <a:custGeom>
              <a:avLst/>
              <a:gdLst/>
              <a:ahLst/>
              <a:cxnLst/>
              <a:rect l="l" t="t" r="r" b="b"/>
              <a:pathLst>
                <a:path w="7406" h="2442" extrusionOk="0">
                  <a:moveTo>
                    <a:pt x="0" y="0"/>
                  </a:moveTo>
                  <a:cubicBezTo>
                    <a:pt x="274" y="822"/>
                    <a:pt x="560" y="1631"/>
                    <a:pt x="857" y="2393"/>
                  </a:cubicBezTo>
                  <a:lnTo>
                    <a:pt x="738" y="2441"/>
                  </a:lnTo>
                  <a:lnTo>
                    <a:pt x="7406" y="2441"/>
                  </a:lnTo>
                  <a:cubicBezTo>
                    <a:pt x="6942" y="1655"/>
                    <a:pt x="6513" y="846"/>
                    <a:pt x="608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66"/>
            <p:cNvSpPr/>
            <p:nvPr/>
          </p:nvSpPr>
          <p:spPr>
            <a:xfrm>
              <a:off x="6210300" y="2166475"/>
              <a:ext cx="180700" cy="95575"/>
            </a:xfrm>
            <a:custGeom>
              <a:avLst/>
              <a:gdLst/>
              <a:ahLst/>
              <a:cxnLst/>
              <a:rect l="l" t="t" r="r" b="b"/>
              <a:pathLst>
                <a:path w="7228" h="3823" extrusionOk="0">
                  <a:moveTo>
                    <a:pt x="71" y="0"/>
                  </a:moveTo>
                  <a:cubicBezTo>
                    <a:pt x="36" y="1238"/>
                    <a:pt x="24" y="2477"/>
                    <a:pt x="0" y="3560"/>
                  </a:cubicBezTo>
                  <a:lnTo>
                    <a:pt x="0" y="3822"/>
                  </a:lnTo>
                  <a:lnTo>
                    <a:pt x="7227" y="3822"/>
                  </a:lnTo>
                  <a:lnTo>
                    <a:pt x="72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66"/>
            <p:cNvSpPr/>
            <p:nvPr/>
          </p:nvSpPr>
          <p:spPr>
            <a:xfrm>
              <a:off x="6396925" y="2063775"/>
              <a:ext cx="88725" cy="96775"/>
            </a:xfrm>
            <a:custGeom>
              <a:avLst/>
              <a:gdLst/>
              <a:ahLst/>
              <a:cxnLst/>
              <a:rect l="l" t="t" r="r" b="b"/>
              <a:pathLst>
                <a:path w="3549" h="3871" extrusionOk="0">
                  <a:moveTo>
                    <a:pt x="0" y="1"/>
                  </a:moveTo>
                  <a:lnTo>
                    <a:pt x="0" y="3870"/>
                  </a:lnTo>
                  <a:lnTo>
                    <a:pt x="3548" y="3870"/>
                  </a:lnTo>
                  <a:cubicBezTo>
                    <a:pt x="3536" y="2525"/>
                    <a:pt x="3524" y="1191"/>
                    <a:pt x="35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66"/>
            <p:cNvSpPr/>
            <p:nvPr/>
          </p:nvSpPr>
          <p:spPr>
            <a:xfrm>
              <a:off x="6396925" y="2166475"/>
              <a:ext cx="89325" cy="95575"/>
            </a:xfrm>
            <a:custGeom>
              <a:avLst/>
              <a:gdLst/>
              <a:ahLst/>
              <a:cxnLst/>
              <a:rect l="l" t="t" r="r" b="b"/>
              <a:pathLst>
                <a:path w="3573" h="3823" extrusionOk="0">
                  <a:moveTo>
                    <a:pt x="0" y="0"/>
                  </a:moveTo>
                  <a:lnTo>
                    <a:pt x="0" y="3822"/>
                  </a:lnTo>
                  <a:lnTo>
                    <a:pt x="3572" y="3822"/>
                  </a:lnTo>
                  <a:lnTo>
                    <a:pt x="3572" y="3560"/>
                  </a:lnTo>
                  <a:cubicBezTo>
                    <a:pt x="3560" y="2465"/>
                    <a:pt x="3560" y="1238"/>
                    <a:pt x="3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66"/>
            <p:cNvSpPr/>
            <p:nvPr/>
          </p:nvSpPr>
          <p:spPr>
            <a:xfrm>
              <a:off x="6396925" y="2268275"/>
              <a:ext cx="92000" cy="94375"/>
            </a:xfrm>
            <a:custGeom>
              <a:avLst/>
              <a:gdLst/>
              <a:ahLst/>
              <a:cxnLst/>
              <a:rect l="l" t="t" r="r" b="b"/>
              <a:pathLst>
                <a:path w="3680" h="3775" extrusionOk="0">
                  <a:moveTo>
                    <a:pt x="0" y="0"/>
                  </a:moveTo>
                  <a:lnTo>
                    <a:pt x="0" y="3774"/>
                  </a:lnTo>
                  <a:lnTo>
                    <a:pt x="3679" y="3774"/>
                  </a:lnTo>
                  <a:cubicBezTo>
                    <a:pt x="3632" y="2215"/>
                    <a:pt x="3596" y="929"/>
                    <a:pt x="35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66"/>
            <p:cNvSpPr/>
            <p:nvPr/>
          </p:nvSpPr>
          <p:spPr>
            <a:xfrm>
              <a:off x="6213550" y="1967050"/>
              <a:ext cx="177150" cy="90500"/>
            </a:xfrm>
            <a:custGeom>
              <a:avLst/>
              <a:gdLst/>
              <a:ahLst/>
              <a:cxnLst/>
              <a:rect l="l" t="t" r="r" b="b"/>
              <a:pathLst>
                <a:path w="7086" h="3620" extrusionOk="0">
                  <a:moveTo>
                    <a:pt x="72" y="0"/>
                  </a:moveTo>
                  <a:cubicBezTo>
                    <a:pt x="72" y="0"/>
                    <a:pt x="72" y="441"/>
                    <a:pt x="49" y="1167"/>
                  </a:cubicBezTo>
                  <a:cubicBezTo>
                    <a:pt x="37" y="1798"/>
                    <a:pt x="25" y="2655"/>
                    <a:pt x="1" y="3620"/>
                  </a:cubicBezTo>
                  <a:lnTo>
                    <a:pt x="7085" y="3620"/>
                  </a:lnTo>
                  <a:lnTo>
                    <a:pt x="70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66"/>
            <p:cNvSpPr/>
            <p:nvPr/>
          </p:nvSpPr>
          <p:spPr>
            <a:xfrm>
              <a:off x="6204625" y="2268275"/>
              <a:ext cx="186075" cy="94375"/>
            </a:xfrm>
            <a:custGeom>
              <a:avLst/>
              <a:gdLst/>
              <a:ahLst/>
              <a:cxnLst/>
              <a:rect l="l" t="t" r="r" b="b"/>
              <a:pathLst>
                <a:path w="7443" h="3775" extrusionOk="0">
                  <a:moveTo>
                    <a:pt x="215" y="0"/>
                  </a:moveTo>
                  <a:cubicBezTo>
                    <a:pt x="191" y="929"/>
                    <a:pt x="120" y="2215"/>
                    <a:pt x="1" y="3774"/>
                  </a:cubicBezTo>
                  <a:lnTo>
                    <a:pt x="7442" y="3774"/>
                  </a:lnTo>
                  <a:lnTo>
                    <a:pt x="74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66"/>
            <p:cNvSpPr/>
            <p:nvPr/>
          </p:nvSpPr>
          <p:spPr>
            <a:xfrm>
              <a:off x="6396925" y="2368875"/>
              <a:ext cx="95875" cy="93475"/>
            </a:xfrm>
            <a:custGeom>
              <a:avLst/>
              <a:gdLst/>
              <a:ahLst/>
              <a:cxnLst/>
              <a:rect l="l" t="t" r="r" b="b"/>
              <a:pathLst>
                <a:path w="3835" h="3739" extrusionOk="0">
                  <a:moveTo>
                    <a:pt x="0" y="0"/>
                  </a:moveTo>
                  <a:lnTo>
                    <a:pt x="0" y="3739"/>
                  </a:lnTo>
                  <a:lnTo>
                    <a:pt x="3834" y="3739"/>
                  </a:lnTo>
                  <a:cubicBezTo>
                    <a:pt x="3763" y="2382"/>
                    <a:pt x="3715" y="1132"/>
                    <a:pt x="36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66"/>
            <p:cNvSpPr/>
            <p:nvPr/>
          </p:nvSpPr>
          <p:spPr>
            <a:xfrm>
              <a:off x="6396925" y="2951675"/>
              <a:ext cx="145575" cy="87550"/>
            </a:xfrm>
            <a:custGeom>
              <a:avLst/>
              <a:gdLst/>
              <a:ahLst/>
              <a:cxnLst/>
              <a:rect l="l" t="t" r="r" b="b"/>
              <a:pathLst>
                <a:path w="5823" h="3502" extrusionOk="0">
                  <a:moveTo>
                    <a:pt x="0" y="1"/>
                  </a:moveTo>
                  <a:lnTo>
                    <a:pt x="0" y="3501"/>
                  </a:lnTo>
                  <a:lnTo>
                    <a:pt x="5822" y="3501"/>
                  </a:lnTo>
                  <a:cubicBezTo>
                    <a:pt x="5656" y="2382"/>
                    <a:pt x="5489" y="1203"/>
                    <a:pt x="53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66"/>
            <p:cNvSpPr/>
            <p:nvPr/>
          </p:nvSpPr>
          <p:spPr>
            <a:xfrm>
              <a:off x="6064150" y="3045450"/>
              <a:ext cx="326550" cy="61050"/>
            </a:xfrm>
            <a:custGeom>
              <a:avLst/>
              <a:gdLst/>
              <a:ahLst/>
              <a:cxnLst/>
              <a:rect l="l" t="t" r="r" b="b"/>
              <a:pathLst>
                <a:path w="13062" h="2442" extrusionOk="0">
                  <a:moveTo>
                    <a:pt x="869" y="0"/>
                  </a:moveTo>
                  <a:cubicBezTo>
                    <a:pt x="595" y="846"/>
                    <a:pt x="310" y="1655"/>
                    <a:pt x="0" y="2441"/>
                  </a:cubicBezTo>
                  <a:lnTo>
                    <a:pt x="13061" y="2441"/>
                  </a:lnTo>
                  <a:lnTo>
                    <a:pt x="130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66"/>
            <p:cNvSpPr/>
            <p:nvPr/>
          </p:nvSpPr>
          <p:spPr>
            <a:xfrm>
              <a:off x="6212075" y="2063475"/>
              <a:ext cx="178925" cy="96775"/>
            </a:xfrm>
            <a:custGeom>
              <a:avLst/>
              <a:gdLst/>
              <a:ahLst/>
              <a:cxnLst/>
              <a:rect l="l" t="t" r="r" b="b"/>
              <a:pathLst>
                <a:path w="7157" h="3871" extrusionOk="0">
                  <a:moveTo>
                    <a:pt x="7156" y="1"/>
                  </a:moveTo>
                  <a:lnTo>
                    <a:pt x="60" y="13"/>
                  </a:lnTo>
                  <a:lnTo>
                    <a:pt x="60" y="203"/>
                  </a:lnTo>
                  <a:cubicBezTo>
                    <a:pt x="36" y="1334"/>
                    <a:pt x="24" y="2608"/>
                    <a:pt x="0" y="3870"/>
                  </a:cubicBezTo>
                  <a:lnTo>
                    <a:pt x="7156" y="3870"/>
                  </a:lnTo>
                  <a:lnTo>
                    <a:pt x="715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66"/>
            <p:cNvSpPr/>
            <p:nvPr/>
          </p:nvSpPr>
          <p:spPr>
            <a:xfrm>
              <a:off x="6058175" y="3105575"/>
              <a:ext cx="3000" cy="925"/>
            </a:xfrm>
            <a:custGeom>
              <a:avLst/>
              <a:gdLst/>
              <a:ahLst/>
              <a:cxnLst/>
              <a:rect l="l" t="t" r="r" b="b"/>
              <a:pathLst>
                <a:path w="120" h="37" extrusionOk="0">
                  <a:moveTo>
                    <a:pt x="25" y="0"/>
                  </a:moveTo>
                  <a:cubicBezTo>
                    <a:pt x="13" y="12"/>
                    <a:pt x="13" y="24"/>
                    <a:pt x="1" y="36"/>
                  </a:cubicBezTo>
                  <a:lnTo>
                    <a:pt x="120" y="3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9CD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66"/>
            <p:cNvSpPr/>
            <p:nvPr/>
          </p:nvSpPr>
          <p:spPr>
            <a:xfrm>
              <a:off x="6396925" y="3045450"/>
              <a:ext cx="156575" cy="61050"/>
            </a:xfrm>
            <a:custGeom>
              <a:avLst/>
              <a:gdLst/>
              <a:ahLst/>
              <a:cxnLst/>
              <a:rect l="l" t="t" r="r" b="b"/>
              <a:pathLst>
                <a:path w="6263" h="2442" extrusionOk="0">
                  <a:moveTo>
                    <a:pt x="0" y="0"/>
                  </a:moveTo>
                  <a:lnTo>
                    <a:pt x="0" y="2441"/>
                  </a:lnTo>
                  <a:lnTo>
                    <a:pt x="6263" y="2441"/>
                  </a:lnTo>
                  <a:cubicBezTo>
                    <a:pt x="6120" y="1655"/>
                    <a:pt x="5989" y="846"/>
                    <a:pt x="585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66"/>
            <p:cNvSpPr/>
            <p:nvPr/>
          </p:nvSpPr>
          <p:spPr>
            <a:xfrm>
              <a:off x="6396925" y="2761475"/>
              <a:ext cx="122950" cy="89325"/>
            </a:xfrm>
            <a:custGeom>
              <a:avLst/>
              <a:gdLst/>
              <a:ahLst/>
              <a:cxnLst/>
              <a:rect l="l" t="t" r="r" b="b"/>
              <a:pathLst>
                <a:path w="4918" h="3573" extrusionOk="0">
                  <a:moveTo>
                    <a:pt x="0" y="1"/>
                  </a:moveTo>
                  <a:lnTo>
                    <a:pt x="0" y="3573"/>
                  </a:lnTo>
                  <a:lnTo>
                    <a:pt x="4918" y="3573"/>
                  </a:lnTo>
                  <a:cubicBezTo>
                    <a:pt x="4798" y="2382"/>
                    <a:pt x="4691" y="1191"/>
                    <a:pt x="4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66"/>
            <p:cNvSpPr/>
            <p:nvPr/>
          </p:nvSpPr>
          <p:spPr>
            <a:xfrm>
              <a:off x="6137350" y="2761475"/>
              <a:ext cx="253350" cy="89325"/>
            </a:xfrm>
            <a:custGeom>
              <a:avLst/>
              <a:gdLst/>
              <a:ahLst/>
              <a:cxnLst/>
              <a:rect l="l" t="t" r="r" b="b"/>
              <a:pathLst>
                <a:path w="10134" h="3573" extrusionOk="0">
                  <a:moveTo>
                    <a:pt x="703" y="1"/>
                  </a:moveTo>
                  <a:cubicBezTo>
                    <a:pt x="489" y="1191"/>
                    <a:pt x="251" y="2382"/>
                    <a:pt x="1" y="3573"/>
                  </a:cubicBezTo>
                  <a:lnTo>
                    <a:pt x="10133" y="3573"/>
                  </a:lnTo>
                  <a:lnTo>
                    <a:pt x="1013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66"/>
            <p:cNvSpPr/>
            <p:nvPr/>
          </p:nvSpPr>
          <p:spPr>
            <a:xfrm>
              <a:off x="6396925" y="2468600"/>
              <a:ext cx="100925" cy="92275"/>
            </a:xfrm>
            <a:custGeom>
              <a:avLst/>
              <a:gdLst/>
              <a:ahLst/>
              <a:cxnLst/>
              <a:rect l="l" t="t" r="r" b="b"/>
              <a:pathLst>
                <a:path w="4037" h="3691" extrusionOk="0">
                  <a:moveTo>
                    <a:pt x="0" y="0"/>
                  </a:moveTo>
                  <a:lnTo>
                    <a:pt x="0" y="3691"/>
                  </a:lnTo>
                  <a:lnTo>
                    <a:pt x="4036" y="3691"/>
                  </a:lnTo>
                  <a:cubicBezTo>
                    <a:pt x="3965" y="2405"/>
                    <a:pt x="3894" y="1167"/>
                    <a:pt x="38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66"/>
            <p:cNvSpPr/>
            <p:nvPr/>
          </p:nvSpPr>
          <p:spPr>
            <a:xfrm>
              <a:off x="6156125" y="2664750"/>
              <a:ext cx="234575" cy="90500"/>
            </a:xfrm>
            <a:custGeom>
              <a:avLst/>
              <a:gdLst/>
              <a:ahLst/>
              <a:cxnLst/>
              <a:rect l="l" t="t" r="r" b="b"/>
              <a:pathLst>
                <a:path w="9383" h="3620" extrusionOk="0">
                  <a:moveTo>
                    <a:pt x="595" y="0"/>
                  </a:moveTo>
                  <a:cubicBezTo>
                    <a:pt x="417" y="1191"/>
                    <a:pt x="214" y="2405"/>
                    <a:pt x="0" y="3620"/>
                  </a:cubicBezTo>
                  <a:lnTo>
                    <a:pt x="9382" y="3620"/>
                  </a:lnTo>
                  <a:lnTo>
                    <a:pt x="938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66"/>
            <p:cNvSpPr/>
            <p:nvPr/>
          </p:nvSpPr>
          <p:spPr>
            <a:xfrm>
              <a:off x="6171900" y="2567100"/>
              <a:ext cx="218800" cy="91425"/>
            </a:xfrm>
            <a:custGeom>
              <a:avLst/>
              <a:gdLst/>
              <a:ahLst/>
              <a:cxnLst/>
              <a:rect l="l" t="t" r="r" b="b"/>
              <a:pathLst>
                <a:path w="8752" h="3657" extrusionOk="0">
                  <a:moveTo>
                    <a:pt x="500" y="1"/>
                  </a:moveTo>
                  <a:cubicBezTo>
                    <a:pt x="345" y="1192"/>
                    <a:pt x="179" y="2406"/>
                    <a:pt x="0" y="3656"/>
                  </a:cubicBezTo>
                  <a:lnTo>
                    <a:pt x="8751" y="3656"/>
                  </a:lnTo>
                  <a:lnTo>
                    <a:pt x="875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66"/>
            <p:cNvSpPr/>
            <p:nvPr/>
          </p:nvSpPr>
          <p:spPr>
            <a:xfrm>
              <a:off x="6184975" y="2468600"/>
              <a:ext cx="205725" cy="92275"/>
            </a:xfrm>
            <a:custGeom>
              <a:avLst/>
              <a:gdLst/>
              <a:ahLst/>
              <a:cxnLst/>
              <a:rect l="l" t="t" r="r" b="b"/>
              <a:pathLst>
                <a:path w="8229" h="3691" extrusionOk="0">
                  <a:moveTo>
                    <a:pt x="418" y="0"/>
                  </a:moveTo>
                  <a:cubicBezTo>
                    <a:pt x="299" y="1167"/>
                    <a:pt x="168" y="2405"/>
                    <a:pt x="1" y="3691"/>
                  </a:cubicBezTo>
                  <a:lnTo>
                    <a:pt x="8228" y="3691"/>
                  </a:lnTo>
                  <a:lnTo>
                    <a:pt x="822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66"/>
            <p:cNvSpPr/>
            <p:nvPr/>
          </p:nvSpPr>
          <p:spPr>
            <a:xfrm>
              <a:off x="6396925" y="2857025"/>
              <a:ext cx="133075" cy="88425"/>
            </a:xfrm>
            <a:custGeom>
              <a:avLst/>
              <a:gdLst/>
              <a:ahLst/>
              <a:cxnLst/>
              <a:rect l="l" t="t" r="r" b="b"/>
              <a:pathLst>
                <a:path w="5323" h="3537" extrusionOk="0">
                  <a:moveTo>
                    <a:pt x="0" y="1"/>
                  </a:moveTo>
                  <a:lnTo>
                    <a:pt x="0" y="3537"/>
                  </a:lnTo>
                  <a:lnTo>
                    <a:pt x="5322" y="3537"/>
                  </a:lnTo>
                  <a:cubicBezTo>
                    <a:pt x="5179" y="2382"/>
                    <a:pt x="5048" y="1191"/>
                    <a:pt x="49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66"/>
            <p:cNvSpPr/>
            <p:nvPr/>
          </p:nvSpPr>
          <p:spPr>
            <a:xfrm>
              <a:off x="6396925" y="2664750"/>
              <a:ext cx="114325" cy="90500"/>
            </a:xfrm>
            <a:custGeom>
              <a:avLst/>
              <a:gdLst/>
              <a:ahLst/>
              <a:cxnLst/>
              <a:rect l="l" t="t" r="r" b="b"/>
              <a:pathLst>
                <a:path w="4573" h="3620" extrusionOk="0">
                  <a:moveTo>
                    <a:pt x="0" y="0"/>
                  </a:moveTo>
                  <a:lnTo>
                    <a:pt x="0" y="3620"/>
                  </a:lnTo>
                  <a:lnTo>
                    <a:pt x="4572" y="3620"/>
                  </a:lnTo>
                  <a:cubicBezTo>
                    <a:pt x="4477" y="2405"/>
                    <a:pt x="4382" y="1191"/>
                    <a:pt x="42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66"/>
            <p:cNvSpPr/>
            <p:nvPr/>
          </p:nvSpPr>
          <p:spPr>
            <a:xfrm>
              <a:off x="6396925" y="2567100"/>
              <a:ext cx="106875" cy="91425"/>
            </a:xfrm>
            <a:custGeom>
              <a:avLst/>
              <a:gdLst/>
              <a:ahLst/>
              <a:cxnLst/>
              <a:rect l="l" t="t" r="r" b="b"/>
              <a:pathLst>
                <a:path w="4275" h="3657" extrusionOk="0">
                  <a:moveTo>
                    <a:pt x="0" y="1"/>
                  </a:moveTo>
                  <a:lnTo>
                    <a:pt x="0" y="3656"/>
                  </a:lnTo>
                  <a:lnTo>
                    <a:pt x="4275" y="3656"/>
                  </a:lnTo>
                  <a:cubicBezTo>
                    <a:pt x="4191" y="2406"/>
                    <a:pt x="4108" y="1192"/>
                    <a:pt x="40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66"/>
            <p:cNvSpPr/>
            <p:nvPr/>
          </p:nvSpPr>
          <p:spPr>
            <a:xfrm>
              <a:off x="6115050" y="2857025"/>
              <a:ext cx="275650" cy="88425"/>
            </a:xfrm>
            <a:custGeom>
              <a:avLst/>
              <a:gdLst/>
              <a:ahLst/>
              <a:cxnLst/>
              <a:rect l="l" t="t" r="r" b="b"/>
              <a:pathLst>
                <a:path w="11026" h="3537" extrusionOk="0">
                  <a:moveTo>
                    <a:pt x="845" y="1"/>
                  </a:moveTo>
                  <a:cubicBezTo>
                    <a:pt x="583" y="1191"/>
                    <a:pt x="310" y="2382"/>
                    <a:pt x="0" y="3537"/>
                  </a:cubicBezTo>
                  <a:lnTo>
                    <a:pt x="11025" y="3537"/>
                  </a:lnTo>
                  <a:lnTo>
                    <a:pt x="1102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66"/>
            <p:cNvSpPr/>
            <p:nvPr/>
          </p:nvSpPr>
          <p:spPr>
            <a:xfrm>
              <a:off x="6196000" y="2368875"/>
              <a:ext cx="194700" cy="93475"/>
            </a:xfrm>
            <a:custGeom>
              <a:avLst/>
              <a:gdLst/>
              <a:ahLst/>
              <a:cxnLst/>
              <a:rect l="l" t="t" r="r" b="b"/>
              <a:pathLst>
                <a:path w="7788" h="3739" extrusionOk="0">
                  <a:moveTo>
                    <a:pt x="334" y="0"/>
                  </a:moveTo>
                  <a:cubicBezTo>
                    <a:pt x="251" y="1132"/>
                    <a:pt x="143" y="2382"/>
                    <a:pt x="1" y="3739"/>
                  </a:cubicBezTo>
                  <a:lnTo>
                    <a:pt x="7787" y="3739"/>
                  </a:lnTo>
                  <a:lnTo>
                    <a:pt x="77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66"/>
            <p:cNvSpPr/>
            <p:nvPr/>
          </p:nvSpPr>
          <p:spPr>
            <a:xfrm>
              <a:off x="6087950" y="2951675"/>
              <a:ext cx="302750" cy="87550"/>
            </a:xfrm>
            <a:custGeom>
              <a:avLst/>
              <a:gdLst/>
              <a:ahLst/>
              <a:cxnLst/>
              <a:rect l="l" t="t" r="r" b="b"/>
              <a:pathLst>
                <a:path w="12110" h="3502" extrusionOk="0">
                  <a:moveTo>
                    <a:pt x="1024" y="1"/>
                  </a:moveTo>
                  <a:cubicBezTo>
                    <a:pt x="715" y="1203"/>
                    <a:pt x="370" y="2370"/>
                    <a:pt x="1" y="3501"/>
                  </a:cubicBezTo>
                  <a:lnTo>
                    <a:pt x="12109" y="3501"/>
                  </a:lnTo>
                  <a:lnTo>
                    <a:pt x="1210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66"/>
            <p:cNvSpPr/>
            <p:nvPr/>
          </p:nvSpPr>
          <p:spPr>
            <a:xfrm>
              <a:off x="6396925" y="1967050"/>
              <a:ext cx="87825" cy="90500"/>
            </a:xfrm>
            <a:custGeom>
              <a:avLst/>
              <a:gdLst/>
              <a:ahLst/>
              <a:cxnLst/>
              <a:rect l="l" t="t" r="r" b="b"/>
              <a:pathLst>
                <a:path w="3513" h="3620" extrusionOk="0">
                  <a:moveTo>
                    <a:pt x="0" y="0"/>
                  </a:moveTo>
                  <a:lnTo>
                    <a:pt x="0" y="3620"/>
                  </a:lnTo>
                  <a:lnTo>
                    <a:pt x="3513" y="3620"/>
                  </a:lnTo>
                  <a:cubicBezTo>
                    <a:pt x="3501" y="1536"/>
                    <a:pt x="3477" y="0"/>
                    <a:pt x="34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66"/>
            <p:cNvSpPr/>
            <p:nvPr/>
          </p:nvSpPr>
          <p:spPr>
            <a:xfrm>
              <a:off x="5927225" y="1967050"/>
              <a:ext cx="933475" cy="1139450"/>
            </a:xfrm>
            <a:custGeom>
              <a:avLst/>
              <a:gdLst/>
              <a:ahLst/>
              <a:cxnLst/>
              <a:rect l="l" t="t" r="r" b="b"/>
              <a:pathLst>
                <a:path w="37339" h="45578" extrusionOk="0">
                  <a:moveTo>
                    <a:pt x="18538" y="3858"/>
                  </a:moveTo>
                  <a:lnTo>
                    <a:pt x="18538" y="7727"/>
                  </a:lnTo>
                  <a:lnTo>
                    <a:pt x="11383" y="7727"/>
                  </a:lnTo>
                  <a:cubicBezTo>
                    <a:pt x="11406" y="6453"/>
                    <a:pt x="11430" y="5191"/>
                    <a:pt x="11442" y="4060"/>
                  </a:cubicBezTo>
                  <a:lnTo>
                    <a:pt x="11442" y="3858"/>
                  </a:lnTo>
                  <a:close/>
                  <a:moveTo>
                    <a:pt x="25861" y="3846"/>
                  </a:moveTo>
                  <a:cubicBezTo>
                    <a:pt x="25896" y="5048"/>
                    <a:pt x="25920" y="6394"/>
                    <a:pt x="25944" y="7727"/>
                  </a:cubicBezTo>
                  <a:lnTo>
                    <a:pt x="25932" y="7715"/>
                  </a:lnTo>
                  <a:lnTo>
                    <a:pt x="18776" y="7715"/>
                  </a:lnTo>
                  <a:lnTo>
                    <a:pt x="18776" y="3846"/>
                  </a:lnTo>
                  <a:close/>
                  <a:moveTo>
                    <a:pt x="25932" y="7977"/>
                  </a:moveTo>
                  <a:cubicBezTo>
                    <a:pt x="25968" y="9215"/>
                    <a:pt x="25992" y="10454"/>
                    <a:pt x="26003" y="11537"/>
                  </a:cubicBezTo>
                  <a:lnTo>
                    <a:pt x="25992" y="11525"/>
                  </a:lnTo>
                  <a:lnTo>
                    <a:pt x="25992" y="11787"/>
                  </a:lnTo>
                  <a:lnTo>
                    <a:pt x="18776" y="11787"/>
                  </a:lnTo>
                  <a:lnTo>
                    <a:pt x="18776" y="7977"/>
                  </a:lnTo>
                  <a:close/>
                  <a:moveTo>
                    <a:pt x="18526" y="7977"/>
                  </a:moveTo>
                  <a:lnTo>
                    <a:pt x="18538" y="11525"/>
                  </a:lnTo>
                  <a:lnTo>
                    <a:pt x="18538" y="11799"/>
                  </a:lnTo>
                  <a:lnTo>
                    <a:pt x="11311" y="11799"/>
                  </a:lnTo>
                  <a:lnTo>
                    <a:pt x="11311" y="11525"/>
                  </a:lnTo>
                  <a:cubicBezTo>
                    <a:pt x="11335" y="10442"/>
                    <a:pt x="11347" y="9215"/>
                    <a:pt x="11371" y="7977"/>
                  </a:cubicBezTo>
                  <a:close/>
                  <a:moveTo>
                    <a:pt x="18538" y="12037"/>
                  </a:moveTo>
                  <a:lnTo>
                    <a:pt x="18538" y="15823"/>
                  </a:lnTo>
                  <a:lnTo>
                    <a:pt x="11097" y="15823"/>
                  </a:lnTo>
                  <a:cubicBezTo>
                    <a:pt x="11204" y="14264"/>
                    <a:pt x="11275" y="12966"/>
                    <a:pt x="11311" y="12037"/>
                  </a:cubicBezTo>
                  <a:close/>
                  <a:moveTo>
                    <a:pt x="26003" y="12049"/>
                  </a:moveTo>
                  <a:cubicBezTo>
                    <a:pt x="26051" y="12978"/>
                    <a:pt x="26122" y="14264"/>
                    <a:pt x="26230" y="15823"/>
                  </a:cubicBezTo>
                  <a:lnTo>
                    <a:pt x="26218" y="15811"/>
                  </a:lnTo>
                  <a:lnTo>
                    <a:pt x="18776" y="15811"/>
                  </a:lnTo>
                  <a:lnTo>
                    <a:pt x="18776" y="12049"/>
                  </a:lnTo>
                  <a:close/>
                  <a:moveTo>
                    <a:pt x="18538" y="16073"/>
                  </a:moveTo>
                  <a:lnTo>
                    <a:pt x="18538" y="19800"/>
                  </a:lnTo>
                  <a:lnTo>
                    <a:pt x="10752" y="19800"/>
                  </a:lnTo>
                  <a:cubicBezTo>
                    <a:pt x="10894" y="18455"/>
                    <a:pt x="11002" y="17193"/>
                    <a:pt x="11085" y="16073"/>
                  </a:cubicBezTo>
                  <a:close/>
                  <a:moveTo>
                    <a:pt x="26242" y="16073"/>
                  </a:moveTo>
                  <a:cubicBezTo>
                    <a:pt x="26337" y="17205"/>
                    <a:pt x="26444" y="18455"/>
                    <a:pt x="26575" y="19812"/>
                  </a:cubicBezTo>
                  <a:lnTo>
                    <a:pt x="26563" y="19800"/>
                  </a:lnTo>
                  <a:lnTo>
                    <a:pt x="18776" y="19800"/>
                  </a:lnTo>
                  <a:lnTo>
                    <a:pt x="18776" y="16073"/>
                  </a:lnTo>
                  <a:close/>
                  <a:moveTo>
                    <a:pt x="18538" y="20050"/>
                  </a:moveTo>
                  <a:lnTo>
                    <a:pt x="18538" y="23753"/>
                  </a:lnTo>
                  <a:lnTo>
                    <a:pt x="10311" y="23753"/>
                  </a:lnTo>
                  <a:cubicBezTo>
                    <a:pt x="10466" y="22467"/>
                    <a:pt x="10609" y="21217"/>
                    <a:pt x="10728" y="20050"/>
                  </a:cubicBezTo>
                  <a:close/>
                  <a:moveTo>
                    <a:pt x="26599" y="20062"/>
                  </a:moveTo>
                  <a:cubicBezTo>
                    <a:pt x="26718" y="21229"/>
                    <a:pt x="26861" y="22467"/>
                    <a:pt x="27015" y="23753"/>
                  </a:cubicBezTo>
                  <a:lnTo>
                    <a:pt x="27004" y="23741"/>
                  </a:lnTo>
                  <a:lnTo>
                    <a:pt x="18788" y="23741"/>
                  </a:lnTo>
                  <a:lnTo>
                    <a:pt x="18788" y="20062"/>
                  </a:lnTo>
                  <a:close/>
                  <a:moveTo>
                    <a:pt x="18538" y="24003"/>
                  </a:moveTo>
                  <a:lnTo>
                    <a:pt x="18538" y="27658"/>
                  </a:lnTo>
                  <a:lnTo>
                    <a:pt x="9775" y="27658"/>
                  </a:lnTo>
                  <a:cubicBezTo>
                    <a:pt x="9966" y="26408"/>
                    <a:pt x="10132" y="25182"/>
                    <a:pt x="10275" y="24003"/>
                  </a:cubicBezTo>
                  <a:close/>
                  <a:moveTo>
                    <a:pt x="27039" y="24003"/>
                  </a:moveTo>
                  <a:cubicBezTo>
                    <a:pt x="27194" y="25194"/>
                    <a:pt x="27361" y="26408"/>
                    <a:pt x="27551" y="27658"/>
                  </a:cubicBezTo>
                  <a:lnTo>
                    <a:pt x="27539" y="27646"/>
                  </a:lnTo>
                  <a:lnTo>
                    <a:pt x="18788" y="27646"/>
                  </a:lnTo>
                  <a:lnTo>
                    <a:pt x="18788" y="24003"/>
                  </a:lnTo>
                  <a:close/>
                  <a:moveTo>
                    <a:pt x="18538" y="27908"/>
                  </a:moveTo>
                  <a:lnTo>
                    <a:pt x="18538" y="31528"/>
                  </a:lnTo>
                  <a:lnTo>
                    <a:pt x="9156" y="31528"/>
                  </a:lnTo>
                  <a:cubicBezTo>
                    <a:pt x="9370" y="30313"/>
                    <a:pt x="9561" y="29099"/>
                    <a:pt x="9751" y="27908"/>
                  </a:cubicBezTo>
                  <a:close/>
                  <a:moveTo>
                    <a:pt x="27575" y="27908"/>
                  </a:moveTo>
                  <a:cubicBezTo>
                    <a:pt x="27766" y="29099"/>
                    <a:pt x="27956" y="30313"/>
                    <a:pt x="28182" y="31528"/>
                  </a:cubicBezTo>
                  <a:lnTo>
                    <a:pt x="28170" y="31516"/>
                  </a:lnTo>
                  <a:lnTo>
                    <a:pt x="18788" y="31516"/>
                  </a:lnTo>
                  <a:lnTo>
                    <a:pt x="18788" y="27908"/>
                  </a:lnTo>
                  <a:close/>
                  <a:moveTo>
                    <a:pt x="28218" y="31766"/>
                  </a:moveTo>
                  <a:cubicBezTo>
                    <a:pt x="28432" y="32964"/>
                    <a:pt x="28669" y="34151"/>
                    <a:pt x="28918" y="35338"/>
                  </a:cubicBezTo>
                  <a:lnTo>
                    <a:pt x="18788" y="35338"/>
                  </a:lnTo>
                  <a:lnTo>
                    <a:pt x="18788" y="31766"/>
                  </a:lnTo>
                  <a:close/>
                  <a:moveTo>
                    <a:pt x="18538" y="31778"/>
                  </a:moveTo>
                  <a:lnTo>
                    <a:pt x="18538" y="35350"/>
                  </a:lnTo>
                  <a:lnTo>
                    <a:pt x="8406" y="35350"/>
                  </a:lnTo>
                  <a:cubicBezTo>
                    <a:pt x="8656" y="34159"/>
                    <a:pt x="8894" y="32968"/>
                    <a:pt x="9108" y="31778"/>
                  </a:cubicBezTo>
                  <a:close/>
                  <a:moveTo>
                    <a:pt x="18538" y="35600"/>
                  </a:moveTo>
                  <a:lnTo>
                    <a:pt x="18538" y="39136"/>
                  </a:lnTo>
                  <a:lnTo>
                    <a:pt x="7513" y="39136"/>
                  </a:lnTo>
                  <a:cubicBezTo>
                    <a:pt x="7811" y="37981"/>
                    <a:pt x="8096" y="36790"/>
                    <a:pt x="8346" y="35600"/>
                  </a:cubicBezTo>
                  <a:close/>
                  <a:moveTo>
                    <a:pt x="28968" y="35600"/>
                  </a:moveTo>
                  <a:cubicBezTo>
                    <a:pt x="29230" y="36790"/>
                    <a:pt x="29516" y="37981"/>
                    <a:pt x="29813" y="39136"/>
                  </a:cubicBezTo>
                  <a:lnTo>
                    <a:pt x="18788" y="39136"/>
                  </a:lnTo>
                  <a:lnTo>
                    <a:pt x="18788" y="35600"/>
                  </a:lnTo>
                  <a:close/>
                  <a:moveTo>
                    <a:pt x="18538" y="39386"/>
                  </a:moveTo>
                  <a:lnTo>
                    <a:pt x="18538" y="42886"/>
                  </a:lnTo>
                  <a:lnTo>
                    <a:pt x="6430" y="42886"/>
                  </a:lnTo>
                  <a:cubicBezTo>
                    <a:pt x="6799" y="41755"/>
                    <a:pt x="7132" y="40588"/>
                    <a:pt x="7453" y="39386"/>
                  </a:cubicBezTo>
                  <a:close/>
                  <a:moveTo>
                    <a:pt x="29873" y="39386"/>
                  </a:moveTo>
                  <a:cubicBezTo>
                    <a:pt x="30194" y="40588"/>
                    <a:pt x="30528" y="41755"/>
                    <a:pt x="30897" y="42886"/>
                  </a:cubicBezTo>
                  <a:lnTo>
                    <a:pt x="18788" y="42886"/>
                  </a:lnTo>
                  <a:lnTo>
                    <a:pt x="18788" y="39386"/>
                  </a:lnTo>
                  <a:close/>
                  <a:moveTo>
                    <a:pt x="11263" y="0"/>
                  </a:moveTo>
                  <a:cubicBezTo>
                    <a:pt x="11263" y="12"/>
                    <a:pt x="11263" y="452"/>
                    <a:pt x="11252" y="1167"/>
                  </a:cubicBezTo>
                  <a:cubicBezTo>
                    <a:pt x="11240" y="1798"/>
                    <a:pt x="11216" y="2655"/>
                    <a:pt x="11204" y="3620"/>
                  </a:cubicBezTo>
                  <a:lnTo>
                    <a:pt x="7668" y="3620"/>
                  </a:lnTo>
                  <a:lnTo>
                    <a:pt x="7668" y="3870"/>
                  </a:lnTo>
                  <a:lnTo>
                    <a:pt x="11204" y="3870"/>
                  </a:lnTo>
                  <a:cubicBezTo>
                    <a:pt x="11180" y="5048"/>
                    <a:pt x="11168" y="6394"/>
                    <a:pt x="11144" y="7739"/>
                  </a:cubicBezTo>
                  <a:lnTo>
                    <a:pt x="7573" y="7739"/>
                  </a:lnTo>
                  <a:lnTo>
                    <a:pt x="7573" y="7989"/>
                  </a:lnTo>
                  <a:lnTo>
                    <a:pt x="11144" y="7989"/>
                  </a:lnTo>
                  <a:cubicBezTo>
                    <a:pt x="11121" y="9227"/>
                    <a:pt x="11097" y="10454"/>
                    <a:pt x="11073" y="11537"/>
                  </a:cubicBezTo>
                  <a:lnTo>
                    <a:pt x="11073" y="11811"/>
                  </a:lnTo>
                  <a:lnTo>
                    <a:pt x="7465" y="11811"/>
                  </a:lnTo>
                  <a:cubicBezTo>
                    <a:pt x="7465" y="11882"/>
                    <a:pt x="7465" y="11966"/>
                    <a:pt x="7453" y="12061"/>
                  </a:cubicBezTo>
                  <a:lnTo>
                    <a:pt x="11073" y="12061"/>
                  </a:lnTo>
                  <a:cubicBezTo>
                    <a:pt x="11037" y="12990"/>
                    <a:pt x="10978" y="14276"/>
                    <a:pt x="10859" y="15835"/>
                  </a:cubicBezTo>
                  <a:lnTo>
                    <a:pt x="7144" y="15835"/>
                  </a:lnTo>
                  <a:cubicBezTo>
                    <a:pt x="7132" y="15919"/>
                    <a:pt x="7120" y="16002"/>
                    <a:pt x="7108" y="16085"/>
                  </a:cubicBezTo>
                  <a:lnTo>
                    <a:pt x="10847" y="16085"/>
                  </a:lnTo>
                  <a:cubicBezTo>
                    <a:pt x="10752" y="17205"/>
                    <a:pt x="10644" y="18467"/>
                    <a:pt x="10513" y="19824"/>
                  </a:cubicBezTo>
                  <a:lnTo>
                    <a:pt x="6620" y="19824"/>
                  </a:lnTo>
                  <a:cubicBezTo>
                    <a:pt x="6608" y="19907"/>
                    <a:pt x="6596" y="19991"/>
                    <a:pt x="6584" y="20074"/>
                  </a:cubicBezTo>
                  <a:lnTo>
                    <a:pt x="10490" y="20074"/>
                  </a:lnTo>
                  <a:cubicBezTo>
                    <a:pt x="10371" y="21241"/>
                    <a:pt x="10228" y="22479"/>
                    <a:pt x="10073" y="23765"/>
                  </a:cubicBezTo>
                  <a:lnTo>
                    <a:pt x="5953" y="23765"/>
                  </a:lnTo>
                  <a:cubicBezTo>
                    <a:pt x="5929" y="23848"/>
                    <a:pt x="5918" y="23932"/>
                    <a:pt x="5906" y="24015"/>
                  </a:cubicBezTo>
                  <a:lnTo>
                    <a:pt x="10025" y="24015"/>
                  </a:lnTo>
                  <a:cubicBezTo>
                    <a:pt x="9882" y="25206"/>
                    <a:pt x="9716" y="26420"/>
                    <a:pt x="9525" y="27670"/>
                  </a:cubicBezTo>
                  <a:lnTo>
                    <a:pt x="5156" y="27670"/>
                  </a:lnTo>
                  <a:cubicBezTo>
                    <a:pt x="5132" y="27753"/>
                    <a:pt x="5120" y="27837"/>
                    <a:pt x="5096" y="27920"/>
                  </a:cubicBezTo>
                  <a:lnTo>
                    <a:pt x="9489" y="27920"/>
                  </a:lnTo>
                  <a:cubicBezTo>
                    <a:pt x="9311" y="29111"/>
                    <a:pt x="9108" y="30325"/>
                    <a:pt x="8894" y="31528"/>
                  </a:cubicBezTo>
                  <a:lnTo>
                    <a:pt x="4203" y="31528"/>
                  </a:lnTo>
                  <a:lnTo>
                    <a:pt x="4132" y="31778"/>
                  </a:lnTo>
                  <a:lnTo>
                    <a:pt x="8847" y="31778"/>
                  </a:lnTo>
                  <a:cubicBezTo>
                    <a:pt x="8632" y="32968"/>
                    <a:pt x="8406" y="34171"/>
                    <a:pt x="8144" y="35350"/>
                  </a:cubicBezTo>
                  <a:lnTo>
                    <a:pt x="3084" y="35350"/>
                  </a:lnTo>
                  <a:lnTo>
                    <a:pt x="3012" y="35600"/>
                  </a:lnTo>
                  <a:lnTo>
                    <a:pt x="8096" y="35600"/>
                  </a:lnTo>
                  <a:cubicBezTo>
                    <a:pt x="7834" y="36790"/>
                    <a:pt x="7561" y="37981"/>
                    <a:pt x="7263" y="39136"/>
                  </a:cubicBezTo>
                  <a:lnTo>
                    <a:pt x="1750" y="39136"/>
                  </a:lnTo>
                  <a:cubicBezTo>
                    <a:pt x="1727" y="39219"/>
                    <a:pt x="1691" y="39302"/>
                    <a:pt x="1655" y="39386"/>
                  </a:cubicBezTo>
                  <a:lnTo>
                    <a:pt x="7203" y="39386"/>
                  </a:lnTo>
                  <a:cubicBezTo>
                    <a:pt x="6882" y="40600"/>
                    <a:pt x="6537" y="41767"/>
                    <a:pt x="6180" y="42886"/>
                  </a:cubicBezTo>
                  <a:lnTo>
                    <a:pt x="131" y="42886"/>
                  </a:lnTo>
                  <a:cubicBezTo>
                    <a:pt x="84" y="42970"/>
                    <a:pt x="48" y="43053"/>
                    <a:pt x="0" y="43136"/>
                  </a:cubicBezTo>
                  <a:lnTo>
                    <a:pt x="6096" y="43136"/>
                  </a:lnTo>
                  <a:cubicBezTo>
                    <a:pt x="5822" y="43970"/>
                    <a:pt x="5537" y="44767"/>
                    <a:pt x="5239" y="45529"/>
                  </a:cubicBezTo>
                  <a:lnTo>
                    <a:pt x="5251" y="45529"/>
                  </a:lnTo>
                  <a:lnTo>
                    <a:pt x="5346" y="45577"/>
                  </a:lnTo>
                  <a:lnTo>
                    <a:pt x="5489" y="45577"/>
                  </a:lnTo>
                  <a:cubicBezTo>
                    <a:pt x="5787" y="44791"/>
                    <a:pt x="6084" y="43970"/>
                    <a:pt x="6358" y="43136"/>
                  </a:cubicBezTo>
                  <a:lnTo>
                    <a:pt x="18550" y="43136"/>
                  </a:lnTo>
                  <a:lnTo>
                    <a:pt x="18550" y="45577"/>
                  </a:lnTo>
                  <a:lnTo>
                    <a:pt x="18800" y="45577"/>
                  </a:lnTo>
                  <a:lnTo>
                    <a:pt x="18800" y="43136"/>
                  </a:lnTo>
                  <a:lnTo>
                    <a:pt x="30980" y="43136"/>
                  </a:lnTo>
                  <a:cubicBezTo>
                    <a:pt x="31254" y="43970"/>
                    <a:pt x="31552" y="44791"/>
                    <a:pt x="31849" y="45577"/>
                  </a:cubicBezTo>
                  <a:lnTo>
                    <a:pt x="31992" y="45577"/>
                  </a:lnTo>
                  <a:lnTo>
                    <a:pt x="32099" y="45529"/>
                  </a:lnTo>
                  <a:cubicBezTo>
                    <a:pt x="31802" y="44767"/>
                    <a:pt x="31504" y="43958"/>
                    <a:pt x="31242" y="43136"/>
                  </a:cubicBezTo>
                  <a:lnTo>
                    <a:pt x="37338" y="43136"/>
                  </a:lnTo>
                  <a:cubicBezTo>
                    <a:pt x="37291" y="43053"/>
                    <a:pt x="37255" y="42970"/>
                    <a:pt x="37207" y="42886"/>
                  </a:cubicBezTo>
                  <a:lnTo>
                    <a:pt x="31159" y="42886"/>
                  </a:lnTo>
                  <a:cubicBezTo>
                    <a:pt x="30802" y="41755"/>
                    <a:pt x="30456" y="40588"/>
                    <a:pt x="30135" y="39386"/>
                  </a:cubicBezTo>
                  <a:lnTo>
                    <a:pt x="35683" y="39386"/>
                  </a:lnTo>
                  <a:cubicBezTo>
                    <a:pt x="35647" y="39302"/>
                    <a:pt x="35612" y="39219"/>
                    <a:pt x="35588" y="39136"/>
                  </a:cubicBezTo>
                  <a:lnTo>
                    <a:pt x="30075" y="39136"/>
                  </a:lnTo>
                  <a:cubicBezTo>
                    <a:pt x="29778" y="37981"/>
                    <a:pt x="29492" y="36790"/>
                    <a:pt x="29242" y="35600"/>
                  </a:cubicBezTo>
                  <a:lnTo>
                    <a:pt x="34326" y="35600"/>
                  </a:lnTo>
                  <a:cubicBezTo>
                    <a:pt x="34302" y="35516"/>
                    <a:pt x="34278" y="35433"/>
                    <a:pt x="34254" y="35350"/>
                  </a:cubicBezTo>
                  <a:lnTo>
                    <a:pt x="29194" y="35350"/>
                  </a:lnTo>
                  <a:cubicBezTo>
                    <a:pt x="28932" y="34159"/>
                    <a:pt x="28706" y="32968"/>
                    <a:pt x="28492" y="31778"/>
                  </a:cubicBezTo>
                  <a:lnTo>
                    <a:pt x="33183" y="31778"/>
                  </a:lnTo>
                  <a:lnTo>
                    <a:pt x="33123" y="31528"/>
                  </a:lnTo>
                  <a:lnTo>
                    <a:pt x="28420" y="31528"/>
                  </a:lnTo>
                  <a:cubicBezTo>
                    <a:pt x="28206" y="30313"/>
                    <a:pt x="28016" y="29099"/>
                    <a:pt x="27825" y="27908"/>
                  </a:cubicBezTo>
                  <a:lnTo>
                    <a:pt x="32230" y="27908"/>
                  </a:lnTo>
                  <a:cubicBezTo>
                    <a:pt x="32207" y="27825"/>
                    <a:pt x="32195" y="27742"/>
                    <a:pt x="32171" y="27658"/>
                  </a:cubicBezTo>
                  <a:lnTo>
                    <a:pt x="27789" y="27658"/>
                  </a:lnTo>
                  <a:cubicBezTo>
                    <a:pt x="27611" y="26420"/>
                    <a:pt x="27444" y="25194"/>
                    <a:pt x="27289" y="24003"/>
                  </a:cubicBezTo>
                  <a:lnTo>
                    <a:pt x="31421" y="24003"/>
                  </a:lnTo>
                  <a:cubicBezTo>
                    <a:pt x="31409" y="23920"/>
                    <a:pt x="31385" y="23836"/>
                    <a:pt x="31373" y="23753"/>
                  </a:cubicBezTo>
                  <a:lnTo>
                    <a:pt x="27265" y="23753"/>
                  </a:lnTo>
                  <a:cubicBezTo>
                    <a:pt x="27099" y="22467"/>
                    <a:pt x="26968" y="21229"/>
                    <a:pt x="26849" y="20062"/>
                  </a:cubicBezTo>
                  <a:lnTo>
                    <a:pt x="30754" y="20062"/>
                  </a:lnTo>
                  <a:cubicBezTo>
                    <a:pt x="30742" y="19979"/>
                    <a:pt x="30730" y="19895"/>
                    <a:pt x="30718" y="19812"/>
                  </a:cubicBezTo>
                  <a:lnTo>
                    <a:pt x="26825" y="19812"/>
                  </a:lnTo>
                  <a:cubicBezTo>
                    <a:pt x="26682" y="18455"/>
                    <a:pt x="26575" y="17205"/>
                    <a:pt x="26492" y="16073"/>
                  </a:cubicBezTo>
                  <a:lnTo>
                    <a:pt x="30218" y="16073"/>
                  </a:lnTo>
                  <a:lnTo>
                    <a:pt x="30194" y="15823"/>
                  </a:lnTo>
                  <a:lnTo>
                    <a:pt x="26480" y="15823"/>
                  </a:lnTo>
                  <a:cubicBezTo>
                    <a:pt x="26361" y="14264"/>
                    <a:pt x="26289" y="12978"/>
                    <a:pt x="26265" y="12049"/>
                  </a:cubicBezTo>
                  <a:lnTo>
                    <a:pt x="29885" y="12049"/>
                  </a:lnTo>
                  <a:cubicBezTo>
                    <a:pt x="29885" y="11966"/>
                    <a:pt x="29885" y="11882"/>
                    <a:pt x="29873" y="11799"/>
                  </a:cubicBezTo>
                  <a:lnTo>
                    <a:pt x="26265" y="11799"/>
                  </a:lnTo>
                  <a:lnTo>
                    <a:pt x="26265" y="11537"/>
                  </a:lnTo>
                  <a:cubicBezTo>
                    <a:pt x="26242" y="10442"/>
                    <a:pt x="26218" y="9215"/>
                    <a:pt x="26206" y="7977"/>
                  </a:cubicBezTo>
                  <a:lnTo>
                    <a:pt x="29778" y="7977"/>
                  </a:lnTo>
                  <a:lnTo>
                    <a:pt x="29778" y="7727"/>
                  </a:lnTo>
                  <a:lnTo>
                    <a:pt x="26206" y="7727"/>
                  </a:lnTo>
                  <a:cubicBezTo>
                    <a:pt x="26182" y="6465"/>
                    <a:pt x="26158" y="5191"/>
                    <a:pt x="26134" y="4060"/>
                  </a:cubicBezTo>
                  <a:lnTo>
                    <a:pt x="26134" y="3870"/>
                  </a:lnTo>
                  <a:lnTo>
                    <a:pt x="29682" y="3870"/>
                  </a:lnTo>
                  <a:lnTo>
                    <a:pt x="29682" y="3620"/>
                  </a:lnTo>
                  <a:lnTo>
                    <a:pt x="26134" y="3620"/>
                  </a:lnTo>
                  <a:cubicBezTo>
                    <a:pt x="26122" y="2643"/>
                    <a:pt x="26111" y="1798"/>
                    <a:pt x="26099" y="1167"/>
                  </a:cubicBezTo>
                  <a:cubicBezTo>
                    <a:pt x="26087" y="441"/>
                    <a:pt x="26075" y="12"/>
                    <a:pt x="26075" y="0"/>
                  </a:cubicBezTo>
                  <a:lnTo>
                    <a:pt x="25825" y="0"/>
                  </a:lnTo>
                  <a:cubicBezTo>
                    <a:pt x="25825" y="0"/>
                    <a:pt x="25813" y="441"/>
                    <a:pt x="25825" y="1167"/>
                  </a:cubicBezTo>
                  <a:cubicBezTo>
                    <a:pt x="25837" y="1798"/>
                    <a:pt x="25861" y="2655"/>
                    <a:pt x="25872" y="3620"/>
                  </a:cubicBezTo>
                  <a:lnTo>
                    <a:pt x="18788" y="3620"/>
                  </a:lnTo>
                  <a:lnTo>
                    <a:pt x="18788" y="0"/>
                  </a:lnTo>
                  <a:lnTo>
                    <a:pt x="18538" y="0"/>
                  </a:lnTo>
                  <a:lnTo>
                    <a:pt x="18538" y="3620"/>
                  </a:lnTo>
                  <a:lnTo>
                    <a:pt x="11454" y="3620"/>
                  </a:lnTo>
                  <a:cubicBezTo>
                    <a:pt x="11466" y="2643"/>
                    <a:pt x="11490" y="1798"/>
                    <a:pt x="11502" y="1167"/>
                  </a:cubicBezTo>
                  <a:cubicBezTo>
                    <a:pt x="11514" y="441"/>
                    <a:pt x="11514" y="0"/>
                    <a:pt x="115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0"/>
          <p:cNvSpPr/>
          <p:nvPr/>
        </p:nvSpPr>
        <p:spPr>
          <a:xfrm>
            <a:off x="1285436" y="3300123"/>
            <a:ext cx="720000" cy="720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40"/>
          <p:cNvSpPr/>
          <p:nvPr/>
        </p:nvSpPr>
        <p:spPr>
          <a:xfrm>
            <a:off x="1285436" y="2080079"/>
            <a:ext cx="720000" cy="720000"/>
          </a:xfrm>
          <a:prstGeom prst="ellipse">
            <a:avLst/>
          </a:prstGeom>
          <a:solidFill>
            <a:schemeClr val="accent2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40"/>
          <p:cNvSpPr txBox="1">
            <a:spLocks noGrp="1"/>
          </p:cNvSpPr>
          <p:nvPr>
            <p:ph type="title"/>
          </p:nvPr>
        </p:nvSpPr>
        <p:spPr>
          <a:xfrm>
            <a:off x="1337704" y="1384584"/>
            <a:ext cx="6468592" cy="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/>
              <a:t>By the end of the lesson, students will be able to:</a:t>
            </a:r>
            <a:endParaRPr i="1" dirty="0"/>
          </a:p>
        </p:txBody>
      </p:sp>
      <p:sp>
        <p:nvSpPr>
          <p:cNvPr id="430" name="Google Shape;430;p40"/>
          <p:cNvSpPr txBox="1">
            <a:spLocks noGrp="1"/>
          </p:cNvSpPr>
          <p:nvPr>
            <p:ph type="title" idx="2"/>
          </p:nvPr>
        </p:nvSpPr>
        <p:spPr>
          <a:xfrm>
            <a:off x="1007811" y="2176244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32" name="Google Shape;432;p40"/>
          <p:cNvSpPr txBox="1">
            <a:spLocks noGrp="1"/>
          </p:cNvSpPr>
          <p:nvPr>
            <p:ph type="title" idx="3"/>
          </p:nvPr>
        </p:nvSpPr>
        <p:spPr>
          <a:xfrm>
            <a:off x="2190071" y="3396288"/>
            <a:ext cx="6615487" cy="5970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dirty="0"/>
              <a:t>talk about how well your partner saves energy</a:t>
            </a:r>
            <a:endParaRPr sz="2400" b="0" dirty="0"/>
          </a:p>
        </p:txBody>
      </p:sp>
      <p:sp>
        <p:nvSpPr>
          <p:cNvPr id="433" name="Google Shape;433;p40"/>
          <p:cNvSpPr txBox="1">
            <a:spLocks noGrp="1"/>
          </p:cNvSpPr>
          <p:nvPr>
            <p:ph type="title" idx="4"/>
          </p:nvPr>
        </p:nvSpPr>
        <p:spPr>
          <a:xfrm>
            <a:off x="1007811" y="3396288"/>
            <a:ext cx="12753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grpSp>
        <p:nvGrpSpPr>
          <p:cNvPr id="447" name="Google Shape;447;p40"/>
          <p:cNvGrpSpPr/>
          <p:nvPr/>
        </p:nvGrpSpPr>
        <p:grpSpPr>
          <a:xfrm rot="-1406783">
            <a:off x="161686" y="273363"/>
            <a:ext cx="1024840" cy="1025405"/>
            <a:chOff x="3602825" y="1207125"/>
            <a:chExt cx="1088850" cy="1089450"/>
          </a:xfrm>
        </p:grpSpPr>
        <p:sp>
          <p:nvSpPr>
            <p:cNvPr id="448" name="Google Shape;448;p40"/>
            <p:cNvSpPr/>
            <p:nvPr/>
          </p:nvSpPr>
          <p:spPr>
            <a:xfrm>
              <a:off x="3602825" y="1207125"/>
              <a:ext cx="1088850" cy="1089450"/>
            </a:xfrm>
            <a:custGeom>
              <a:avLst/>
              <a:gdLst/>
              <a:ahLst/>
              <a:cxnLst/>
              <a:rect l="l" t="t" r="r" b="b"/>
              <a:pathLst>
                <a:path w="43554" h="43578" extrusionOk="0">
                  <a:moveTo>
                    <a:pt x="21777" y="0"/>
                  </a:moveTo>
                  <a:cubicBezTo>
                    <a:pt x="19967" y="0"/>
                    <a:pt x="18681" y="1251"/>
                    <a:pt x="17741" y="2155"/>
                  </a:cubicBezTo>
                  <a:cubicBezTo>
                    <a:pt x="17431" y="2453"/>
                    <a:pt x="16967" y="2906"/>
                    <a:pt x="16740" y="3025"/>
                  </a:cubicBezTo>
                  <a:lnTo>
                    <a:pt x="16705" y="3025"/>
                  </a:lnTo>
                  <a:cubicBezTo>
                    <a:pt x="16395" y="3025"/>
                    <a:pt x="15871" y="2894"/>
                    <a:pt x="15371" y="2775"/>
                  </a:cubicBezTo>
                  <a:cubicBezTo>
                    <a:pt x="14645" y="2596"/>
                    <a:pt x="13823" y="2394"/>
                    <a:pt x="12990" y="2394"/>
                  </a:cubicBezTo>
                  <a:cubicBezTo>
                    <a:pt x="12967" y="2393"/>
                    <a:pt x="12944" y="2393"/>
                    <a:pt x="12921" y="2393"/>
                  </a:cubicBezTo>
                  <a:cubicBezTo>
                    <a:pt x="12206" y="2393"/>
                    <a:pt x="11505" y="2571"/>
                    <a:pt x="10883" y="2917"/>
                  </a:cubicBezTo>
                  <a:cubicBezTo>
                    <a:pt x="9347" y="3810"/>
                    <a:pt x="8870" y="5453"/>
                    <a:pt x="8501" y="6763"/>
                  </a:cubicBezTo>
                  <a:cubicBezTo>
                    <a:pt x="8370" y="7192"/>
                    <a:pt x="8192" y="7835"/>
                    <a:pt x="8049" y="8061"/>
                  </a:cubicBezTo>
                  <a:cubicBezTo>
                    <a:pt x="7835" y="8204"/>
                    <a:pt x="7192" y="8382"/>
                    <a:pt x="6763" y="8501"/>
                  </a:cubicBezTo>
                  <a:cubicBezTo>
                    <a:pt x="5441" y="8882"/>
                    <a:pt x="3810" y="9347"/>
                    <a:pt x="2917" y="10895"/>
                  </a:cubicBezTo>
                  <a:cubicBezTo>
                    <a:pt x="2024" y="12431"/>
                    <a:pt x="2441" y="14062"/>
                    <a:pt x="2763" y="15383"/>
                  </a:cubicBezTo>
                  <a:cubicBezTo>
                    <a:pt x="2870" y="15800"/>
                    <a:pt x="3036" y="16491"/>
                    <a:pt x="3024" y="16752"/>
                  </a:cubicBezTo>
                  <a:cubicBezTo>
                    <a:pt x="2905" y="16979"/>
                    <a:pt x="2453" y="17443"/>
                    <a:pt x="2155" y="17753"/>
                  </a:cubicBezTo>
                  <a:cubicBezTo>
                    <a:pt x="1250" y="18693"/>
                    <a:pt x="0" y="19979"/>
                    <a:pt x="0" y="21789"/>
                  </a:cubicBezTo>
                  <a:cubicBezTo>
                    <a:pt x="0" y="23599"/>
                    <a:pt x="1250" y="24884"/>
                    <a:pt x="2155" y="25825"/>
                  </a:cubicBezTo>
                  <a:cubicBezTo>
                    <a:pt x="2453" y="26147"/>
                    <a:pt x="2905" y="26599"/>
                    <a:pt x="3024" y="26825"/>
                  </a:cubicBezTo>
                  <a:cubicBezTo>
                    <a:pt x="3036" y="27087"/>
                    <a:pt x="2870" y="27778"/>
                    <a:pt x="2763" y="28194"/>
                  </a:cubicBezTo>
                  <a:cubicBezTo>
                    <a:pt x="2441" y="29516"/>
                    <a:pt x="2036" y="31159"/>
                    <a:pt x="2917" y="32683"/>
                  </a:cubicBezTo>
                  <a:cubicBezTo>
                    <a:pt x="3798" y="34207"/>
                    <a:pt x="5441" y="34695"/>
                    <a:pt x="6763" y="35076"/>
                  </a:cubicBezTo>
                  <a:cubicBezTo>
                    <a:pt x="7192" y="35195"/>
                    <a:pt x="7835" y="35386"/>
                    <a:pt x="8049" y="35529"/>
                  </a:cubicBezTo>
                  <a:cubicBezTo>
                    <a:pt x="8192" y="35743"/>
                    <a:pt x="8382" y="36386"/>
                    <a:pt x="8501" y="36814"/>
                  </a:cubicBezTo>
                  <a:cubicBezTo>
                    <a:pt x="8870" y="38124"/>
                    <a:pt x="9347" y="39767"/>
                    <a:pt x="10883" y="40660"/>
                  </a:cubicBezTo>
                  <a:cubicBezTo>
                    <a:pt x="11490" y="40997"/>
                    <a:pt x="12171" y="41186"/>
                    <a:pt x="12866" y="41186"/>
                  </a:cubicBezTo>
                  <a:cubicBezTo>
                    <a:pt x="12907" y="41186"/>
                    <a:pt x="12949" y="41185"/>
                    <a:pt x="12990" y="41184"/>
                  </a:cubicBezTo>
                  <a:cubicBezTo>
                    <a:pt x="13823" y="41184"/>
                    <a:pt x="14645" y="40982"/>
                    <a:pt x="15371" y="40803"/>
                  </a:cubicBezTo>
                  <a:cubicBezTo>
                    <a:pt x="15871" y="40684"/>
                    <a:pt x="16395" y="40553"/>
                    <a:pt x="16705" y="40553"/>
                  </a:cubicBezTo>
                  <a:lnTo>
                    <a:pt x="16740" y="40553"/>
                  </a:lnTo>
                  <a:cubicBezTo>
                    <a:pt x="16967" y="40672"/>
                    <a:pt x="17419" y="41125"/>
                    <a:pt x="17729" y="41422"/>
                  </a:cubicBezTo>
                  <a:cubicBezTo>
                    <a:pt x="18681" y="42327"/>
                    <a:pt x="19967" y="43577"/>
                    <a:pt x="21777" y="43577"/>
                  </a:cubicBezTo>
                  <a:cubicBezTo>
                    <a:pt x="23587" y="43577"/>
                    <a:pt x="24872" y="42327"/>
                    <a:pt x="25813" y="41422"/>
                  </a:cubicBezTo>
                  <a:cubicBezTo>
                    <a:pt x="26123" y="41125"/>
                    <a:pt x="26587" y="40672"/>
                    <a:pt x="26813" y="40553"/>
                  </a:cubicBezTo>
                  <a:lnTo>
                    <a:pt x="26837" y="40553"/>
                  </a:lnTo>
                  <a:cubicBezTo>
                    <a:pt x="27158" y="40553"/>
                    <a:pt x="27682" y="40684"/>
                    <a:pt x="28182" y="40803"/>
                  </a:cubicBezTo>
                  <a:cubicBezTo>
                    <a:pt x="28909" y="40982"/>
                    <a:pt x="29718" y="41184"/>
                    <a:pt x="30564" y="41184"/>
                  </a:cubicBezTo>
                  <a:cubicBezTo>
                    <a:pt x="30605" y="41185"/>
                    <a:pt x="30646" y="41186"/>
                    <a:pt x="30687" y="41186"/>
                  </a:cubicBezTo>
                  <a:cubicBezTo>
                    <a:pt x="31383" y="41186"/>
                    <a:pt x="32064" y="40997"/>
                    <a:pt x="32671" y="40660"/>
                  </a:cubicBezTo>
                  <a:cubicBezTo>
                    <a:pt x="34207" y="39767"/>
                    <a:pt x="34671" y="38124"/>
                    <a:pt x="35052" y="36814"/>
                  </a:cubicBezTo>
                  <a:cubicBezTo>
                    <a:pt x="35171" y="36386"/>
                    <a:pt x="35362" y="35743"/>
                    <a:pt x="35493" y="35529"/>
                  </a:cubicBezTo>
                  <a:cubicBezTo>
                    <a:pt x="35707" y="35374"/>
                    <a:pt x="36350" y="35195"/>
                    <a:pt x="36779" y="35076"/>
                  </a:cubicBezTo>
                  <a:cubicBezTo>
                    <a:pt x="38100" y="34707"/>
                    <a:pt x="39743" y="34231"/>
                    <a:pt x="40624" y="32695"/>
                  </a:cubicBezTo>
                  <a:cubicBezTo>
                    <a:pt x="41517" y="31147"/>
                    <a:pt x="41101" y="29516"/>
                    <a:pt x="40779" y="28194"/>
                  </a:cubicBezTo>
                  <a:cubicBezTo>
                    <a:pt x="40672" y="27778"/>
                    <a:pt x="40505" y="27099"/>
                    <a:pt x="40517" y="26825"/>
                  </a:cubicBezTo>
                  <a:cubicBezTo>
                    <a:pt x="40648" y="26599"/>
                    <a:pt x="41101" y="26147"/>
                    <a:pt x="41398" y="25825"/>
                  </a:cubicBezTo>
                  <a:cubicBezTo>
                    <a:pt x="42303" y="24884"/>
                    <a:pt x="43553" y="23599"/>
                    <a:pt x="43553" y="21789"/>
                  </a:cubicBezTo>
                  <a:cubicBezTo>
                    <a:pt x="43553" y="19979"/>
                    <a:pt x="42303" y="18693"/>
                    <a:pt x="41398" y="17741"/>
                  </a:cubicBezTo>
                  <a:cubicBezTo>
                    <a:pt x="41101" y="17431"/>
                    <a:pt x="40648" y="16979"/>
                    <a:pt x="40529" y="16752"/>
                  </a:cubicBezTo>
                  <a:cubicBezTo>
                    <a:pt x="40517" y="16491"/>
                    <a:pt x="40684" y="15800"/>
                    <a:pt x="40779" y="15383"/>
                  </a:cubicBezTo>
                  <a:cubicBezTo>
                    <a:pt x="41113" y="14062"/>
                    <a:pt x="41517" y="12419"/>
                    <a:pt x="40636" y="10895"/>
                  </a:cubicBezTo>
                  <a:cubicBezTo>
                    <a:pt x="39755" y="9371"/>
                    <a:pt x="38100" y="8882"/>
                    <a:pt x="36791" y="8501"/>
                  </a:cubicBezTo>
                  <a:cubicBezTo>
                    <a:pt x="36362" y="8371"/>
                    <a:pt x="35719" y="8192"/>
                    <a:pt x="35505" y="8049"/>
                  </a:cubicBezTo>
                  <a:cubicBezTo>
                    <a:pt x="35362" y="7835"/>
                    <a:pt x="35171" y="7192"/>
                    <a:pt x="35052" y="6763"/>
                  </a:cubicBezTo>
                  <a:cubicBezTo>
                    <a:pt x="34671" y="5453"/>
                    <a:pt x="34207" y="3810"/>
                    <a:pt x="32671" y="2917"/>
                  </a:cubicBezTo>
                  <a:cubicBezTo>
                    <a:pt x="32048" y="2571"/>
                    <a:pt x="31347" y="2393"/>
                    <a:pt x="30633" y="2393"/>
                  </a:cubicBezTo>
                  <a:cubicBezTo>
                    <a:pt x="30610" y="2393"/>
                    <a:pt x="30587" y="2393"/>
                    <a:pt x="30564" y="2394"/>
                  </a:cubicBezTo>
                  <a:cubicBezTo>
                    <a:pt x="29730" y="2394"/>
                    <a:pt x="28909" y="2596"/>
                    <a:pt x="28182" y="2775"/>
                  </a:cubicBezTo>
                  <a:cubicBezTo>
                    <a:pt x="27682" y="2894"/>
                    <a:pt x="27158" y="3025"/>
                    <a:pt x="26849" y="3025"/>
                  </a:cubicBezTo>
                  <a:lnTo>
                    <a:pt x="26813" y="3025"/>
                  </a:lnTo>
                  <a:cubicBezTo>
                    <a:pt x="26587" y="2906"/>
                    <a:pt x="26134" y="2465"/>
                    <a:pt x="25825" y="2155"/>
                  </a:cubicBezTo>
                  <a:cubicBezTo>
                    <a:pt x="24872" y="1251"/>
                    <a:pt x="23587" y="0"/>
                    <a:pt x="217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40"/>
            <p:cNvSpPr/>
            <p:nvPr/>
          </p:nvSpPr>
          <p:spPr>
            <a:xfrm>
              <a:off x="3657600" y="1262775"/>
              <a:ext cx="978100" cy="978125"/>
            </a:xfrm>
            <a:custGeom>
              <a:avLst/>
              <a:gdLst/>
              <a:ahLst/>
              <a:cxnLst/>
              <a:rect l="l" t="t" r="r" b="b"/>
              <a:pathLst>
                <a:path w="39124" h="39125" extrusionOk="0">
                  <a:moveTo>
                    <a:pt x="19562" y="1"/>
                  </a:moveTo>
                  <a:cubicBezTo>
                    <a:pt x="17919" y="1"/>
                    <a:pt x="16633" y="2549"/>
                    <a:pt x="15109" y="2954"/>
                  </a:cubicBezTo>
                  <a:cubicBezTo>
                    <a:pt x="14919" y="3004"/>
                    <a:pt x="14717" y="3026"/>
                    <a:pt x="14507" y="3026"/>
                  </a:cubicBezTo>
                  <a:cubicBezTo>
                    <a:pt x="13354" y="3026"/>
                    <a:pt x="11939" y="2383"/>
                    <a:pt x="10788" y="2383"/>
                  </a:cubicBezTo>
                  <a:cubicBezTo>
                    <a:pt x="10422" y="2383"/>
                    <a:pt x="10082" y="2449"/>
                    <a:pt x="9787" y="2620"/>
                  </a:cubicBezTo>
                  <a:cubicBezTo>
                    <a:pt x="8382" y="3430"/>
                    <a:pt x="8537" y="6264"/>
                    <a:pt x="7406" y="7407"/>
                  </a:cubicBezTo>
                  <a:cubicBezTo>
                    <a:pt x="6275" y="8538"/>
                    <a:pt x="3417" y="8407"/>
                    <a:pt x="2619" y="9788"/>
                  </a:cubicBezTo>
                  <a:cubicBezTo>
                    <a:pt x="1822" y="11157"/>
                    <a:pt x="3369" y="13538"/>
                    <a:pt x="2953" y="15110"/>
                  </a:cubicBezTo>
                  <a:cubicBezTo>
                    <a:pt x="2548" y="16634"/>
                    <a:pt x="0" y="17920"/>
                    <a:pt x="0" y="19563"/>
                  </a:cubicBezTo>
                  <a:cubicBezTo>
                    <a:pt x="0" y="21206"/>
                    <a:pt x="2548" y="22504"/>
                    <a:pt x="2953" y="24016"/>
                  </a:cubicBezTo>
                  <a:cubicBezTo>
                    <a:pt x="3369" y="25587"/>
                    <a:pt x="1810" y="27945"/>
                    <a:pt x="2619" y="29350"/>
                  </a:cubicBezTo>
                  <a:cubicBezTo>
                    <a:pt x="3429" y="30743"/>
                    <a:pt x="6263" y="30600"/>
                    <a:pt x="7406" y="31731"/>
                  </a:cubicBezTo>
                  <a:cubicBezTo>
                    <a:pt x="8537" y="32862"/>
                    <a:pt x="8406" y="35708"/>
                    <a:pt x="9787" y="36505"/>
                  </a:cubicBezTo>
                  <a:cubicBezTo>
                    <a:pt x="10076" y="36674"/>
                    <a:pt x="10411" y="36738"/>
                    <a:pt x="10774" y="36738"/>
                  </a:cubicBezTo>
                  <a:cubicBezTo>
                    <a:pt x="11913" y="36738"/>
                    <a:pt x="13331" y="36107"/>
                    <a:pt x="14485" y="36107"/>
                  </a:cubicBezTo>
                  <a:cubicBezTo>
                    <a:pt x="14704" y="36107"/>
                    <a:pt x="14913" y="36130"/>
                    <a:pt x="15109" y="36184"/>
                  </a:cubicBezTo>
                  <a:cubicBezTo>
                    <a:pt x="16633" y="36589"/>
                    <a:pt x="17919" y="39125"/>
                    <a:pt x="19562" y="39125"/>
                  </a:cubicBezTo>
                  <a:cubicBezTo>
                    <a:pt x="21217" y="39125"/>
                    <a:pt x="22503" y="36589"/>
                    <a:pt x="24015" y="36184"/>
                  </a:cubicBezTo>
                  <a:cubicBezTo>
                    <a:pt x="24208" y="36133"/>
                    <a:pt x="24412" y="36111"/>
                    <a:pt x="24625" y="36111"/>
                  </a:cubicBezTo>
                  <a:cubicBezTo>
                    <a:pt x="25779" y="36111"/>
                    <a:pt x="27186" y="36744"/>
                    <a:pt x="28336" y="36744"/>
                  </a:cubicBezTo>
                  <a:cubicBezTo>
                    <a:pt x="28706" y="36744"/>
                    <a:pt x="29049" y="36678"/>
                    <a:pt x="29349" y="36505"/>
                  </a:cubicBezTo>
                  <a:cubicBezTo>
                    <a:pt x="30742" y="35696"/>
                    <a:pt x="30599" y="32862"/>
                    <a:pt x="31730" y="31731"/>
                  </a:cubicBezTo>
                  <a:cubicBezTo>
                    <a:pt x="32861" y="30588"/>
                    <a:pt x="35719" y="30719"/>
                    <a:pt x="36505" y="29350"/>
                  </a:cubicBezTo>
                  <a:cubicBezTo>
                    <a:pt x="37302" y="27969"/>
                    <a:pt x="35766" y="25587"/>
                    <a:pt x="36183" y="24016"/>
                  </a:cubicBezTo>
                  <a:cubicBezTo>
                    <a:pt x="36588" y="22492"/>
                    <a:pt x="39124" y="21206"/>
                    <a:pt x="39124" y="19563"/>
                  </a:cubicBezTo>
                  <a:cubicBezTo>
                    <a:pt x="39124" y="17920"/>
                    <a:pt x="36588" y="16634"/>
                    <a:pt x="36183" y="15110"/>
                  </a:cubicBezTo>
                  <a:cubicBezTo>
                    <a:pt x="35766" y="13550"/>
                    <a:pt x="37314" y="11181"/>
                    <a:pt x="36505" y="9788"/>
                  </a:cubicBezTo>
                  <a:cubicBezTo>
                    <a:pt x="35707" y="8383"/>
                    <a:pt x="32861" y="8538"/>
                    <a:pt x="31730" y="7407"/>
                  </a:cubicBezTo>
                  <a:cubicBezTo>
                    <a:pt x="30587" y="6275"/>
                    <a:pt x="30718" y="3418"/>
                    <a:pt x="29349" y="2620"/>
                  </a:cubicBezTo>
                  <a:cubicBezTo>
                    <a:pt x="29058" y="2452"/>
                    <a:pt x="28722" y="2388"/>
                    <a:pt x="28358" y="2388"/>
                  </a:cubicBezTo>
                  <a:cubicBezTo>
                    <a:pt x="27210" y="2388"/>
                    <a:pt x="25787" y="3026"/>
                    <a:pt x="24626" y="3026"/>
                  </a:cubicBezTo>
                  <a:cubicBezTo>
                    <a:pt x="24412" y="3026"/>
                    <a:pt x="24207" y="3005"/>
                    <a:pt x="24015" y="2954"/>
                  </a:cubicBezTo>
                  <a:cubicBezTo>
                    <a:pt x="22503" y="2549"/>
                    <a:pt x="21217" y="1"/>
                    <a:pt x="1956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40"/>
            <p:cNvSpPr/>
            <p:nvPr/>
          </p:nvSpPr>
          <p:spPr>
            <a:xfrm>
              <a:off x="3731100" y="1336000"/>
              <a:ext cx="831675" cy="831675"/>
            </a:xfrm>
            <a:custGeom>
              <a:avLst/>
              <a:gdLst/>
              <a:ahLst/>
              <a:cxnLst/>
              <a:rect l="l" t="t" r="r" b="b"/>
              <a:pathLst>
                <a:path w="33267" h="33267" extrusionOk="0">
                  <a:moveTo>
                    <a:pt x="16634" y="1"/>
                  </a:moveTo>
                  <a:cubicBezTo>
                    <a:pt x="7442" y="1"/>
                    <a:pt x="1" y="7454"/>
                    <a:pt x="1" y="16634"/>
                  </a:cubicBezTo>
                  <a:cubicBezTo>
                    <a:pt x="1" y="25814"/>
                    <a:pt x="7442" y="33267"/>
                    <a:pt x="16634" y="33267"/>
                  </a:cubicBezTo>
                  <a:cubicBezTo>
                    <a:pt x="25814" y="33267"/>
                    <a:pt x="33267" y="25814"/>
                    <a:pt x="33267" y="16634"/>
                  </a:cubicBezTo>
                  <a:cubicBezTo>
                    <a:pt x="33267" y="7454"/>
                    <a:pt x="25814" y="1"/>
                    <a:pt x="166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40"/>
            <p:cNvSpPr/>
            <p:nvPr/>
          </p:nvSpPr>
          <p:spPr>
            <a:xfrm>
              <a:off x="3810275" y="1415475"/>
              <a:ext cx="811450" cy="752300"/>
            </a:xfrm>
            <a:custGeom>
              <a:avLst/>
              <a:gdLst/>
              <a:ahLst/>
              <a:cxnLst/>
              <a:rect l="l" t="t" r="r" b="b"/>
              <a:pathLst>
                <a:path w="32458" h="30092" extrusionOk="0">
                  <a:moveTo>
                    <a:pt x="23218" y="1"/>
                  </a:moveTo>
                  <a:lnTo>
                    <a:pt x="23218" y="1"/>
                  </a:lnTo>
                  <a:cubicBezTo>
                    <a:pt x="28004" y="6609"/>
                    <a:pt x="27278" y="15729"/>
                    <a:pt x="21504" y="21503"/>
                  </a:cubicBezTo>
                  <a:cubicBezTo>
                    <a:pt x="18286" y="24721"/>
                    <a:pt x="14028" y="26372"/>
                    <a:pt x="9746" y="26372"/>
                  </a:cubicBezTo>
                  <a:cubicBezTo>
                    <a:pt x="6344" y="26372"/>
                    <a:pt x="2926" y="25330"/>
                    <a:pt x="1" y="23206"/>
                  </a:cubicBezTo>
                  <a:lnTo>
                    <a:pt x="1" y="23206"/>
                  </a:lnTo>
                  <a:cubicBezTo>
                    <a:pt x="3287" y="27750"/>
                    <a:pt x="8368" y="30092"/>
                    <a:pt x="13482" y="30092"/>
                  </a:cubicBezTo>
                  <a:cubicBezTo>
                    <a:pt x="17708" y="30092"/>
                    <a:pt x="21955" y="28493"/>
                    <a:pt x="25230" y="25218"/>
                  </a:cubicBezTo>
                  <a:cubicBezTo>
                    <a:pt x="32457" y="17991"/>
                    <a:pt x="31505" y="5990"/>
                    <a:pt x="232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2" name="Google Shape;452;p40"/>
          <p:cNvSpPr/>
          <p:nvPr/>
        </p:nvSpPr>
        <p:spPr>
          <a:xfrm>
            <a:off x="7810600" y="282750"/>
            <a:ext cx="1266180" cy="597005"/>
          </a:xfrm>
          <a:custGeom>
            <a:avLst/>
            <a:gdLst/>
            <a:ahLst/>
            <a:cxnLst/>
            <a:rect l="l" t="t" r="r" b="b"/>
            <a:pathLst>
              <a:path w="41247" h="19448" extrusionOk="0">
                <a:moveTo>
                  <a:pt x="20645" y="0"/>
                </a:moveTo>
                <a:cubicBezTo>
                  <a:pt x="18916" y="0"/>
                  <a:pt x="17185" y="879"/>
                  <a:pt x="16248" y="2661"/>
                </a:cubicBezTo>
                <a:cubicBezTo>
                  <a:pt x="16076" y="2627"/>
                  <a:pt x="15887" y="2592"/>
                  <a:pt x="15715" y="2592"/>
                </a:cubicBezTo>
                <a:cubicBezTo>
                  <a:pt x="15704" y="2592"/>
                  <a:pt x="15693" y="2592"/>
                  <a:pt x="15683" y="2592"/>
                </a:cubicBezTo>
                <a:cubicBezTo>
                  <a:pt x="14201" y="2592"/>
                  <a:pt x="12981" y="3772"/>
                  <a:pt x="12964" y="5257"/>
                </a:cubicBezTo>
                <a:cubicBezTo>
                  <a:pt x="12947" y="5515"/>
                  <a:pt x="12981" y="5773"/>
                  <a:pt x="13050" y="6031"/>
                </a:cubicBezTo>
                <a:lnTo>
                  <a:pt x="12947" y="6031"/>
                </a:lnTo>
                <a:cubicBezTo>
                  <a:pt x="12914" y="6030"/>
                  <a:pt x="12882" y="6030"/>
                  <a:pt x="12849" y="6030"/>
                </a:cubicBezTo>
                <a:cubicBezTo>
                  <a:pt x="10806" y="6030"/>
                  <a:pt x="8907" y="7090"/>
                  <a:pt x="7840" y="8850"/>
                </a:cubicBezTo>
                <a:cubicBezTo>
                  <a:pt x="7441" y="8727"/>
                  <a:pt x="7033" y="8667"/>
                  <a:pt x="6629" y="8667"/>
                </a:cubicBezTo>
                <a:cubicBezTo>
                  <a:pt x="5296" y="8667"/>
                  <a:pt x="4011" y="9319"/>
                  <a:pt x="3233" y="10467"/>
                </a:cubicBezTo>
                <a:cubicBezTo>
                  <a:pt x="2990" y="10386"/>
                  <a:pt x="2745" y="10348"/>
                  <a:pt x="2505" y="10348"/>
                </a:cubicBezTo>
                <a:cubicBezTo>
                  <a:pt x="1415" y="10348"/>
                  <a:pt x="424" y="11131"/>
                  <a:pt x="241" y="12272"/>
                </a:cubicBezTo>
                <a:cubicBezTo>
                  <a:pt x="0" y="13647"/>
                  <a:pt x="1066" y="14937"/>
                  <a:pt x="2476" y="14954"/>
                </a:cubicBezTo>
                <a:cubicBezTo>
                  <a:pt x="2682" y="14954"/>
                  <a:pt x="2872" y="14937"/>
                  <a:pt x="3078" y="14885"/>
                </a:cubicBezTo>
                <a:cubicBezTo>
                  <a:pt x="3840" y="16199"/>
                  <a:pt x="5226" y="16925"/>
                  <a:pt x="6644" y="16925"/>
                </a:cubicBezTo>
                <a:cubicBezTo>
                  <a:pt x="7434" y="16925"/>
                  <a:pt x="8233" y="16700"/>
                  <a:pt x="8941" y="16226"/>
                </a:cubicBezTo>
                <a:cubicBezTo>
                  <a:pt x="9989" y="17172"/>
                  <a:pt x="11331" y="17705"/>
                  <a:pt x="12740" y="17722"/>
                </a:cubicBezTo>
                <a:cubicBezTo>
                  <a:pt x="12947" y="17722"/>
                  <a:pt x="13136" y="17722"/>
                  <a:pt x="13325" y="17705"/>
                </a:cubicBezTo>
                <a:cubicBezTo>
                  <a:pt x="14052" y="18868"/>
                  <a:pt x="15263" y="19448"/>
                  <a:pt x="16475" y="19448"/>
                </a:cubicBezTo>
                <a:cubicBezTo>
                  <a:pt x="17700" y="19448"/>
                  <a:pt x="18926" y="18855"/>
                  <a:pt x="19652" y="17671"/>
                </a:cubicBezTo>
                <a:cubicBezTo>
                  <a:pt x="20133" y="17791"/>
                  <a:pt x="20632" y="17860"/>
                  <a:pt x="21148" y="17877"/>
                </a:cubicBezTo>
                <a:cubicBezTo>
                  <a:pt x="21188" y="17878"/>
                  <a:pt x="21228" y="17878"/>
                  <a:pt x="21268" y="17878"/>
                </a:cubicBezTo>
                <a:cubicBezTo>
                  <a:pt x="22104" y="17878"/>
                  <a:pt x="22939" y="17706"/>
                  <a:pt x="23727" y="17378"/>
                </a:cubicBezTo>
                <a:cubicBezTo>
                  <a:pt x="24608" y="18324"/>
                  <a:pt x="25753" y="18762"/>
                  <a:pt x="26883" y="18762"/>
                </a:cubicBezTo>
                <a:cubicBezTo>
                  <a:pt x="28751" y="18762"/>
                  <a:pt x="30578" y="17565"/>
                  <a:pt x="31103" y="15487"/>
                </a:cubicBezTo>
                <a:cubicBezTo>
                  <a:pt x="31447" y="16345"/>
                  <a:pt x="32229" y="16780"/>
                  <a:pt x="33012" y="16780"/>
                </a:cubicBezTo>
                <a:cubicBezTo>
                  <a:pt x="33752" y="16780"/>
                  <a:pt x="34492" y="16392"/>
                  <a:pt x="34868" y="15607"/>
                </a:cubicBezTo>
                <a:cubicBezTo>
                  <a:pt x="35510" y="16425"/>
                  <a:pt x="36434" y="16818"/>
                  <a:pt x="37353" y="16818"/>
                </a:cubicBezTo>
                <a:cubicBezTo>
                  <a:pt x="38502" y="16818"/>
                  <a:pt x="39642" y="16205"/>
                  <a:pt x="40215" y="15040"/>
                </a:cubicBezTo>
                <a:cubicBezTo>
                  <a:pt x="41246" y="12942"/>
                  <a:pt x="39751" y="10484"/>
                  <a:pt x="37412" y="10449"/>
                </a:cubicBezTo>
                <a:lnTo>
                  <a:pt x="37395" y="10432"/>
                </a:lnTo>
                <a:cubicBezTo>
                  <a:pt x="36948" y="10432"/>
                  <a:pt x="36501" y="10518"/>
                  <a:pt x="36106" y="10690"/>
                </a:cubicBezTo>
                <a:cubicBezTo>
                  <a:pt x="35622" y="9254"/>
                  <a:pt x="34289" y="8317"/>
                  <a:pt x="32830" y="8317"/>
                </a:cubicBezTo>
                <a:cubicBezTo>
                  <a:pt x="32578" y="8317"/>
                  <a:pt x="32321" y="8345"/>
                  <a:pt x="32065" y="8403"/>
                </a:cubicBezTo>
                <a:cubicBezTo>
                  <a:pt x="31868" y="6504"/>
                  <a:pt x="30260" y="5114"/>
                  <a:pt x="28428" y="5114"/>
                </a:cubicBezTo>
                <a:cubicBezTo>
                  <a:pt x="28188" y="5114"/>
                  <a:pt x="27944" y="5138"/>
                  <a:pt x="27698" y="5188"/>
                </a:cubicBezTo>
                <a:cubicBezTo>
                  <a:pt x="27733" y="5034"/>
                  <a:pt x="27767" y="4862"/>
                  <a:pt x="27767" y="4707"/>
                </a:cubicBezTo>
                <a:cubicBezTo>
                  <a:pt x="27784" y="3658"/>
                  <a:pt x="26959" y="2781"/>
                  <a:pt x="25910" y="2764"/>
                </a:cubicBezTo>
                <a:cubicBezTo>
                  <a:pt x="25652" y="2764"/>
                  <a:pt x="25412" y="2798"/>
                  <a:pt x="25171" y="2902"/>
                </a:cubicBezTo>
                <a:cubicBezTo>
                  <a:pt x="24288" y="978"/>
                  <a:pt x="22468" y="0"/>
                  <a:pt x="2064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40"/>
          <p:cNvSpPr txBox="1">
            <a:spLocks noGrp="1"/>
          </p:cNvSpPr>
          <p:nvPr>
            <p:ph type="title" idx="21"/>
          </p:nvPr>
        </p:nvSpPr>
        <p:spPr>
          <a:xfrm>
            <a:off x="715100" y="445025"/>
            <a:ext cx="771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Montserrat SemiBold"/>
                <a:ea typeface="Montserrat SemiBold"/>
                <a:cs typeface="Montserrat SemiBold"/>
                <a:sym typeface="Montserrat SemiBold"/>
              </a:rPr>
              <a:t>OBJECTIVES</a:t>
            </a:r>
            <a:endParaRPr sz="4400" dirty="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30" name="Google Shape;432;p40">
            <a:extLst>
              <a:ext uri="{FF2B5EF4-FFF2-40B4-BE49-F238E27FC236}">
                <a16:creationId xmlns:a16="http://schemas.microsoft.com/office/drawing/2014/main" id="{B265FFE2-6154-E8CD-0780-14DDF6946E46}"/>
              </a:ext>
            </a:extLst>
          </p:cNvPr>
          <p:cNvSpPr txBox="1">
            <a:spLocks/>
          </p:cNvSpPr>
          <p:nvPr/>
        </p:nvSpPr>
        <p:spPr>
          <a:xfrm>
            <a:off x="2190071" y="2227679"/>
            <a:ext cx="373028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unito"/>
              <a:buNone/>
              <a:defRPr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b="0" dirty="0"/>
              <a:t>ask for explanations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7" grpId="0" animBg="1"/>
      <p:bldP spid="428" grpId="0" animBg="1"/>
      <p:bldP spid="429" grpId="0"/>
      <p:bldP spid="430" grpId="0"/>
      <p:bldP spid="432" grpId="0"/>
      <p:bldP spid="433" grpId="0"/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8" name="Google Shape;458;p41"/>
          <p:cNvGrpSpPr/>
          <p:nvPr/>
        </p:nvGrpSpPr>
        <p:grpSpPr>
          <a:xfrm rot="1950100">
            <a:off x="3231180" y="531709"/>
            <a:ext cx="2681642" cy="2289951"/>
            <a:chOff x="6739706" y="2618632"/>
            <a:chExt cx="989297" cy="844797"/>
          </a:xfrm>
        </p:grpSpPr>
        <p:grpSp>
          <p:nvGrpSpPr>
            <p:cNvPr id="459" name="Google Shape;459;p41"/>
            <p:cNvGrpSpPr/>
            <p:nvPr/>
          </p:nvGrpSpPr>
          <p:grpSpPr>
            <a:xfrm rot="2125850">
              <a:off x="7256802" y="2664254"/>
              <a:ext cx="338889" cy="568176"/>
              <a:chOff x="1837830" y="667085"/>
              <a:chExt cx="849375" cy="1424050"/>
            </a:xfrm>
          </p:grpSpPr>
          <p:sp>
            <p:nvSpPr>
              <p:cNvPr id="460" name="Google Shape;460;p41"/>
              <p:cNvSpPr/>
              <p:nvPr/>
            </p:nvSpPr>
            <p:spPr>
              <a:xfrm>
                <a:off x="1837830" y="667085"/>
                <a:ext cx="849375" cy="1424050"/>
              </a:xfrm>
              <a:custGeom>
                <a:avLst/>
                <a:gdLst/>
                <a:ahLst/>
                <a:cxnLst/>
                <a:rect l="l" t="t" r="r" b="b"/>
                <a:pathLst>
                  <a:path w="33975" h="56962" extrusionOk="0">
                    <a:moveTo>
                      <a:pt x="5038" y="1"/>
                    </a:moveTo>
                    <a:lnTo>
                      <a:pt x="1875" y="10935"/>
                    </a:lnTo>
                    <a:cubicBezTo>
                      <a:pt x="465" y="15835"/>
                      <a:pt x="1" y="20804"/>
                      <a:pt x="585" y="25326"/>
                    </a:cubicBezTo>
                    <a:lnTo>
                      <a:pt x="671" y="26048"/>
                    </a:lnTo>
                    <a:cubicBezTo>
                      <a:pt x="1204" y="30295"/>
                      <a:pt x="1806" y="35075"/>
                      <a:pt x="5158" y="39528"/>
                    </a:cubicBezTo>
                    <a:cubicBezTo>
                      <a:pt x="7892" y="43173"/>
                      <a:pt x="11726" y="45855"/>
                      <a:pt x="16076" y="47179"/>
                    </a:cubicBezTo>
                    <a:cubicBezTo>
                      <a:pt x="18638" y="47952"/>
                      <a:pt x="21028" y="48778"/>
                      <a:pt x="22059" y="50342"/>
                    </a:cubicBezTo>
                    <a:lnTo>
                      <a:pt x="26340" y="56961"/>
                    </a:lnTo>
                    <a:lnTo>
                      <a:pt x="30363" y="50170"/>
                    </a:lnTo>
                    <a:cubicBezTo>
                      <a:pt x="32547" y="46456"/>
                      <a:pt x="33751" y="42244"/>
                      <a:pt x="33854" y="37929"/>
                    </a:cubicBezTo>
                    <a:cubicBezTo>
                      <a:pt x="33974" y="33286"/>
                      <a:pt x="32616" y="28765"/>
                      <a:pt x="30037" y="25189"/>
                    </a:cubicBezTo>
                    <a:cubicBezTo>
                      <a:pt x="27045" y="21062"/>
                      <a:pt x="22799" y="18586"/>
                      <a:pt x="19050" y="16420"/>
                    </a:cubicBezTo>
                    <a:cubicBezTo>
                      <a:pt x="15474" y="14357"/>
                      <a:pt x="12397" y="12569"/>
                      <a:pt x="10798" y="9835"/>
                    </a:cubicBezTo>
                    <a:lnTo>
                      <a:pt x="5038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41"/>
              <p:cNvSpPr/>
              <p:nvPr/>
            </p:nvSpPr>
            <p:spPr>
              <a:xfrm>
                <a:off x="1960330" y="974835"/>
                <a:ext cx="603500" cy="884200"/>
              </a:xfrm>
              <a:custGeom>
                <a:avLst/>
                <a:gdLst/>
                <a:ahLst/>
                <a:cxnLst/>
                <a:rect l="l" t="t" r="r" b="b"/>
                <a:pathLst>
                  <a:path w="24140" h="35368" extrusionOk="0">
                    <a:moveTo>
                      <a:pt x="1668" y="1"/>
                    </a:moveTo>
                    <a:cubicBezTo>
                      <a:pt x="516" y="3938"/>
                      <a:pt x="1" y="8305"/>
                      <a:pt x="534" y="12397"/>
                    </a:cubicBezTo>
                    <a:cubicBezTo>
                      <a:pt x="1067" y="16695"/>
                      <a:pt x="1428" y="20650"/>
                      <a:pt x="4161" y="24278"/>
                    </a:cubicBezTo>
                    <a:cubicBezTo>
                      <a:pt x="6276" y="27080"/>
                      <a:pt x="9216" y="29143"/>
                      <a:pt x="12569" y="30192"/>
                    </a:cubicBezTo>
                    <a:cubicBezTo>
                      <a:pt x="15818" y="31155"/>
                      <a:pt x="19291" y="32358"/>
                      <a:pt x="21251" y="35367"/>
                    </a:cubicBezTo>
                    <a:cubicBezTo>
                      <a:pt x="23005" y="32358"/>
                      <a:pt x="23968" y="28971"/>
                      <a:pt x="24054" y="25481"/>
                    </a:cubicBezTo>
                    <a:cubicBezTo>
                      <a:pt x="24140" y="22042"/>
                      <a:pt x="23177" y="18535"/>
                      <a:pt x="21148" y="15733"/>
                    </a:cubicBezTo>
                    <a:cubicBezTo>
                      <a:pt x="16179" y="8838"/>
                      <a:pt x="5984" y="7342"/>
                      <a:pt x="16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41"/>
              <p:cNvSpPr/>
              <p:nvPr/>
            </p:nvSpPr>
            <p:spPr>
              <a:xfrm>
                <a:off x="2020930" y="1102510"/>
                <a:ext cx="477575" cy="644750"/>
              </a:xfrm>
              <a:custGeom>
                <a:avLst/>
                <a:gdLst/>
                <a:ahLst/>
                <a:cxnLst/>
                <a:rect l="l" t="t" r="r" b="b"/>
                <a:pathLst>
                  <a:path w="19103" h="25790" extrusionOk="0">
                    <a:moveTo>
                      <a:pt x="224" y="0"/>
                    </a:moveTo>
                    <a:cubicBezTo>
                      <a:pt x="1" y="2734"/>
                      <a:pt x="1084" y="5450"/>
                      <a:pt x="2614" y="7703"/>
                    </a:cubicBezTo>
                    <a:cubicBezTo>
                      <a:pt x="4161" y="9989"/>
                      <a:pt x="6225" y="11829"/>
                      <a:pt x="8236" y="13600"/>
                    </a:cubicBezTo>
                    <a:cubicBezTo>
                      <a:pt x="10248" y="15371"/>
                      <a:pt x="12259" y="17090"/>
                      <a:pt x="13824" y="19119"/>
                    </a:cubicBezTo>
                    <a:cubicBezTo>
                      <a:pt x="15389" y="21148"/>
                      <a:pt x="16540" y="23452"/>
                      <a:pt x="16626" y="25790"/>
                    </a:cubicBezTo>
                    <a:lnTo>
                      <a:pt x="19102" y="25584"/>
                    </a:lnTo>
                    <a:cubicBezTo>
                      <a:pt x="18758" y="22540"/>
                      <a:pt x="17177" y="19944"/>
                      <a:pt x="15320" y="17881"/>
                    </a:cubicBezTo>
                    <a:cubicBezTo>
                      <a:pt x="13446" y="15766"/>
                      <a:pt x="11228" y="14150"/>
                      <a:pt x="9113" y="12534"/>
                    </a:cubicBezTo>
                    <a:cubicBezTo>
                      <a:pt x="6981" y="10901"/>
                      <a:pt x="4901" y="9267"/>
                      <a:pt x="3285" y="7204"/>
                    </a:cubicBezTo>
                    <a:cubicBezTo>
                      <a:pt x="1668" y="5141"/>
                      <a:pt x="190" y="2665"/>
                      <a:pt x="2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3" name="Google Shape;463;p41"/>
            <p:cNvGrpSpPr/>
            <p:nvPr/>
          </p:nvGrpSpPr>
          <p:grpSpPr>
            <a:xfrm rot="2125850">
              <a:off x="6910847" y="2856686"/>
              <a:ext cx="551199" cy="338380"/>
              <a:chOff x="1194700" y="1461825"/>
              <a:chExt cx="1381500" cy="848100"/>
            </a:xfrm>
          </p:grpSpPr>
          <p:sp>
            <p:nvSpPr>
              <p:cNvPr id="464" name="Google Shape;464;p41"/>
              <p:cNvSpPr/>
              <p:nvPr/>
            </p:nvSpPr>
            <p:spPr>
              <a:xfrm>
                <a:off x="1194700" y="1461825"/>
                <a:ext cx="1381500" cy="848100"/>
              </a:xfrm>
              <a:custGeom>
                <a:avLst/>
                <a:gdLst/>
                <a:ahLst/>
                <a:cxnLst/>
                <a:rect l="l" t="t" r="r" b="b"/>
                <a:pathLst>
                  <a:path w="55260" h="33924" extrusionOk="0">
                    <a:moveTo>
                      <a:pt x="1" y="1"/>
                    </a:moveTo>
                    <a:lnTo>
                      <a:pt x="4144" y="10609"/>
                    </a:lnTo>
                    <a:cubicBezTo>
                      <a:pt x="6156" y="15767"/>
                      <a:pt x="9062" y="20358"/>
                      <a:pt x="12535" y="23865"/>
                    </a:cubicBezTo>
                    <a:lnTo>
                      <a:pt x="13102" y="24432"/>
                    </a:lnTo>
                    <a:cubicBezTo>
                      <a:pt x="16506" y="27888"/>
                      <a:pt x="20031" y="31464"/>
                      <a:pt x="25808" y="33080"/>
                    </a:cubicBezTo>
                    <a:cubicBezTo>
                      <a:pt x="27854" y="33648"/>
                      <a:pt x="29968" y="33923"/>
                      <a:pt x="32083" y="33923"/>
                    </a:cubicBezTo>
                    <a:cubicBezTo>
                      <a:pt x="32129" y="33923"/>
                      <a:pt x="32175" y="33923"/>
                      <a:pt x="32221" y="33923"/>
                    </a:cubicBezTo>
                    <a:cubicBezTo>
                      <a:pt x="34926" y="33923"/>
                      <a:pt x="37628" y="33425"/>
                      <a:pt x="40164" y="32479"/>
                    </a:cubicBezTo>
                    <a:cubicBezTo>
                      <a:pt x="42175" y="31705"/>
                      <a:pt x="44307" y="30966"/>
                      <a:pt x="46130" y="30966"/>
                    </a:cubicBezTo>
                    <a:cubicBezTo>
                      <a:pt x="46178" y="30964"/>
                      <a:pt x="46226" y="30964"/>
                      <a:pt x="46275" y="30964"/>
                    </a:cubicBezTo>
                    <a:cubicBezTo>
                      <a:pt x="46808" y="30964"/>
                      <a:pt x="47327" y="31052"/>
                      <a:pt x="47832" y="31241"/>
                    </a:cubicBezTo>
                    <a:lnTo>
                      <a:pt x="55259" y="33871"/>
                    </a:lnTo>
                    <a:lnTo>
                      <a:pt x="55259" y="33871"/>
                    </a:lnTo>
                    <a:lnTo>
                      <a:pt x="54331" y="26048"/>
                    </a:lnTo>
                    <a:cubicBezTo>
                      <a:pt x="53764" y="21406"/>
                      <a:pt x="52010" y="16988"/>
                      <a:pt x="49259" y="13222"/>
                    </a:cubicBezTo>
                    <a:cubicBezTo>
                      <a:pt x="46302" y="9182"/>
                      <a:pt x="42193" y="6190"/>
                      <a:pt x="37654" y="4832"/>
                    </a:cubicBezTo>
                    <a:cubicBezTo>
                      <a:pt x="35427" y="4194"/>
                      <a:pt x="33122" y="3867"/>
                      <a:pt x="30814" y="3867"/>
                    </a:cubicBezTo>
                    <a:cubicBezTo>
                      <a:pt x="30698" y="3867"/>
                      <a:pt x="30582" y="3868"/>
                      <a:pt x="30467" y="3869"/>
                    </a:cubicBezTo>
                    <a:cubicBezTo>
                      <a:pt x="27699" y="3869"/>
                      <a:pt x="25000" y="4213"/>
                      <a:pt x="22403" y="4557"/>
                    </a:cubicBezTo>
                    <a:cubicBezTo>
                      <a:pt x="20014" y="4867"/>
                      <a:pt x="17761" y="5159"/>
                      <a:pt x="15664" y="5159"/>
                    </a:cubicBezTo>
                    <a:cubicBezTo>
                      <a:pt x="13618" y="5159"/>
                      <a:pt x="11984" y="4884"/>
                      <a:pt x="10540" y="4299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41"/>
              <p:cNvSpPr/>
              <p:nvPr/>
            </p:nvSpPr>
            <p:spPr>
              <a:xfrm>
                <a:off x="1412200" y="1681050"/>
                <a:ext cx="1019575" cy="506850"/>
              </a:xfrm>
              <a:custGeom>
                <a:avLst/>
                <a:gdLst/>
                <a:ahLst/>
                <a:cxnLst/>
                <a:rect l="l" t="t" r="r" b="b"/>
                <a:pathLst>
                  <a:path w="40783" h="20274" extrusionOk="0">
                    <a:moveTo>
                      <a:pt x="21776" y="1"/>
                    </a:moveTo>
                    <a:cubicBezTo>
                      <a:pt x="16862" y="1"/>
                      <a:pt x="11826" y="1281"/>
                      <a:pt x="6975" y="1281"/>
                    </a:cubicBezTo>
                    <a:cubicBezTo>
                      <a:pt x="4593" y="1281"/>
                      <a:pt x="2256" y="972"/>
                      <a:pt x="0" y="52"/>
                    </a:cubicBezTo>
                    <a:lnTo>
                      <a:pt x="0" y="52"/>
                    </a:lnTo>
                    <a:cubicBezTo>
                      <a:pt x="1634" y="4264"/>
                      <a:pt x="4110" y="8425"/>
                      <a:pt x="7308" y="11657"/>
                    </a:cubicBezTo>
                    <a:cubicBezTo>
                      <a:pt x="10660" y="15044"/>
                      <a:pt x="13617" y="18259"/>
                      <a:pt x="18431" y="19601"/>
                    </a:cubicBezTo>
                    <a:cubicBezTo>
                      <a:pt x="20046" y="20049"/>
                      <a:pt x="21706" y="20273"/>
                      <a:pt x="23365" y="20273"/>
                    </a:cubicBezTo>
                    <a:cubicBezTo>
                      <a:pt x="25522" y="20273"/>
                      <a:pt x="27677" y="19894"/>
                      <a:pt x="29727" y="19136"/>
                    </a:cubicBezTo>
                    <a:cubicBezTo>
                      <a:pt x="32182" y="18205"/>
                      <a:pt x="34815" y="17291"/>
                      <a:pt x="37453" y="17291"/>
                    </a:cubicBezTo>
                    <a:cubicBezTo>
                      <a:pt x="38566" y="17291"/>
                      <a:pt x="39680" y="17454"/>
                      <a:pt x="40782" y="17847"/>
                    </a:cubicBezTo>
                    <a:cubicBezTo>
                      <a:pt x="40301" y="14064"/>
                      <a:pt x="38874" y="10437"/>
                      <a:pt x="36622" y="7359"/>
                    </a:cubicBezTo>
                    <a:cubicBezTo>
                      <a:pt x="34387" y="4281"/>
                      <a:pt x="31206" y="1857"/>
                      <a:pt x="27578" y="774"/>
                    </a:cubicBezTo>
                    <a:cubicBezTo>
                      <a:pt x="25677" y="204"/>
                      <a:pt x="23736" y="1"/>
                      <a:pt x="2177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41"/>
              <p:cNvSpPr/>
              <p:nvPr/>
            </p:nvSpPr>
            <p:spPr>
              <a:xfrm>
                <a:off x="1519225" y="1777750"/>
                <a:ext cx="839900" cy="288875"/>
              </a:xfrm>
              <a:custGeom>
                <a:avLst/>
                <a:gdLst/>
                <a:ahLst/>
                <a:cxnLst/>
                <a:rect l="l" t="t" r="r" b="b"/>
                <a:pathLst>
                  <a:path w="33596" h="1155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634" y="2545"/>
                      <a:pt x="4385" y="4196"/>
                      <a:pt x="7222" y="5142"/>
                    </a:cubicBezTo>
                    <a:cubicBezTo>
                      <a:pt x="10110" y="6087"/>
                      <a:pt x="13136" y="6328"/>
                      <a:pt x="16093" y="6534"/>
                    </a:cubicBezTo>
                    <a:cubicBezTo>
                      <a:pt x="19033" y="6741"/>
                      <a:pt x="21956" y="6878"/>
                      <a:pt x="24673" y="7600"/>
                    </a:cubicBezTo>
                    <a:cubicBezTo>
                      <a:pt x="27389" y="8340"/>
                      <a:pt x="29916" y="9577"/>
                      <a:pt x="31584" y="11555"/>
                    </a:cubicBezTo>
                    <a:lnTo>
                      <a:pt x="33596" y="9715"/>
                    </a:lnTo>
                    <a:cubicBezTo>
                      <a:pt x="31258" y="7291"/>
                      <a:pt x="28146" y="6087"/>
                      <a:pt x="25137" y="5520"/>
                    </a:cubicBezTo>
                    <a:cubicBezTo>
                      <a:pt x="22673" y="5047"/>
                      <a:pt x="20221" y="5002"/>
                      <a:pt x="17817" y="5002"/>
                    </a:cubicBezTo>
                    <a:cubicBezTo>
                      <a:pt x="17251" y="5002"/>
                      <a:pt x="16688" y="5004"/>
                      <a:pt x="16128" y="5004"/>
                    </a:cubicBezTo>
                    <a:cubicBezTo>
                      <a:pt x="13205" y="5004"/>
                      <a:pt x="10282" y="4970"/>
                      <a:pt x="7497" y="4248"/>
                    </a:cubicBezTo>
                    <a:cubicBezTo>
                      <a:pt x="4694" y="3525"/>
                      <a:pt x="1754" y="2356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" name="Google Shape;467;p41"/>
            <p:cNvGrpSpPr/>
            <p:nvPr/>
          </p:nvGrpSpPr>
          <p:grpSpPr>
            <a:xfrm rot="2125850">
              <a:off x="6766546" y="3058876"/>
              <a:ext cx="552905" cy="269216"/>
              <a:chOff x="7653125" y="2000600"/>
              <a:chExt cx="1385775" cy="674750"/>
            </a:xfrm>
          </p:grpSpPr>
          <p:sp>
            <p:nvSpPr>
              <p:cNvPr id="468" name="Google Shape;468;p41"/>
              <p:cNvSpPr/>
              <p:nvPr/>
            </p:nvSpPr>
            <p:spPr>
              <a:xfrm>
                <a:off x="7653125" y="2000600"/>
                <a:ext cx="1385775" cy="674750"/>
              </a:xfrm>
              <a:custGeom>
                <a:avLst/>
                <a:gdLst/>
                <a:ahLst/>
                <a:cxnLst/>
                <a:rect l="l" t="t" r="r" b="b"/>
                <a:pathLst>
                  <a:path w="55431" h="26990" extrusionOk="0">
                    <a:moveTo>
                      <a:pt x="34008" y="0"/>
                    </a:moveTo>
                    <a:cubicBezTo>
                      <a:pt x="32596" y="0"/>
                      <a:pt x="31197" y="165"/>
                      <a:pt x="29847" y="498"/>
                    </a:cubicBezTo>
                    <a:cubicBezTo>
                      <a:pt x="27887" y="979"/>
                      <a:pt x="26030" y="1770"/>
                      <a:pt x="24311" y="2802"/>
                    </a:cubicBezTo>
                    <a:cubicBezTo>
                      <a:pt x="22351" y="3936"/>
                      <a:pt x="20632" y="5260"/>
                      <a:pt x="18981" y="6550"/>
                    </a:cubicBezTo>
                    <a:cubicBezTo>
                      <a:pt x="17503" y="7684"/>
                      <a:pt x="16110" y="8750"/>
                      <a:pt x="14734" y="9558"/>
                    </a:cubicBezTo>
                    <a:cubicBezTo>
                      <a:pt x="13462" y="10298"/>
                      <a:pt x="12362" y="10728"/>
                      <a:pt x="11279" y="10882"/>
                    </a:cubicBezTo>
                    <a:lnTo>
                      <a:pt x="0" y="12481"/>
                    </a:lnTo>
                    <a:lnTo>
                      <a:pt x="8923" y="19548"/>
                    </a:lnTo>
                    <a:cubicBezTo>
                      <a:pt x="12448" y="22350"/>
                      <a:pt x="16385" y="24379"/>
                      <a:pt x="20271" y="25428"/>
                    </a:cubicBezTo>
                    <a:lnTo>
                      <a:pt x="20890" y="25600"/>
                    </a:lnTo>
                    <a:cubicBezTo>
                      <a:pt x="23357" y="26263"/>
                      <a:pt x="26045" y="26990"/>
                      <a:pt x="29029" y="26990"/>
                    </a:cubicBezTo>
                    <a:cubicBezTo>
                      <a:pt x="30453" y="26990"/>
                      <a:pt x="31943" y="26824"/>
                      <a:pt x="33509" y="26408"/>
                    </a:cubicBezTo>
                    <a:cubicBezTo>
                      <a:pt x="35211" y="25961"/>
                      <a:pt x="36845" y="25290"/>
                      <a:pt x="38358" y="24396"/>
                    </a:cubicBezTo>
                    <a:cubicBezTo>
                      <a:pt x="40352" y="23244"/>
                      <a:pt x="42123" y="21731"/>
                      <a:pt x="43567" y="19943"/>
                    </a:cubicBezTo>
                    <a:cubicBezTo>
                      <a:pt x="44530" y="18757"/>
                      <a:pt x="45648" y="17433"/>
                      <a:pt x="46731" y="16797"/>
                    </a:cubicBezTo>
                    <a:cubicBezTo>
                      <a:pt x="47023" y="16608"/>
                      <a:pt x="47350" y="16487"/>
                      <a:pt x="47676" y="16419"/>
                    </a:cubicBezTo>
                    <a:lnTo>
                      <a:pt x="55430" y="14957"/>
                    </a:lnTo>
                    <a:lnTo>
                      <a:pt x="50685" y="8664"/>
                    </a:lnTo>
                    <a:cubicBezTo>
                      <a:pt x="48347" y="5587"/>
                      <a:pt x="45269" y="3180"/>
                      <a:pt x="41728" y="1650"/>
                    </a:cubicBezTo>
                    <a:cubicBezTo>
                      <a:pt x="39254" y="558"/>
                      <a:pt x="36608" y="0"/>
                      <a:pt x="34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41"/>
              <p:cNvSpPr/>
              <p:nvPr/>
            </p:nvSpPr>
            <p:spPr>
              <a:xfrm>
                <a:off x="7952275" y="2122825"/>
                <a:ext cx="870000" cy="430300"/>
              </a:xfrm>
              <a:custGeom>
                <a:avLst/>
                <a:gdLst/>
                <a:ahLst/>
                <a:cxnLst/>
                <a:rect l="l" t="t" r="r" b="b"/>
                <a:pathLst>
                  <a:path w="34800" h="17212" extrusionOk="0">
                    <a:moveTo>
                      <a:pt x="22042" y="1"/>
                    </a:moveTo>
                    <a:cubicBezTo>
                      <a:pt x="21029" y="1"/>
                      <a:pt x="20018" y="115"/>
                      <a:pt x="19033" y="354"/>
                    </a:cubicBezTo>
                    <a:cubicBezTo>
                      <a:pt x="11864" y="2108"/>
                      <a:pt x="7325" y="9793"/>
                      <a:pt x="0" y="10825"/>
                    </a:cubicBezTo>
                    <a:cubicBezTo>
                      <a:pt x="2803" y="13043"/>
                      <a:pt x="6138" y="14882"/>
                      <a:pt x="9577" y="15811"/>
                    </a:cubicBezTo>
                    <a:cubicBezTo>
                      <a:pt x="12138" y="16503"/>
                      <a:pt x="14537" y="17212"/>
                      <a:pt x="17057" y="17212"/>
                    </a:cubicBezTo>
                    <a:cubicBezTo>
                      <a:pt x="18106" y="17212"/>
                      <a:pt x="19176" y="17089"/>
                      <a:pt x="20288" y="16791"/>
                    </a:cubicBezTo>
                    <a:cubicBezTo>
                      <a:pt x="23245" y="16017"/>
                      <a:pt x="25859" y="14332"/>
                      <a:pt x="27802" y="11994"/>
                    </a:cubicBezTo>
                    <a:cubicBezTo>
                      <a:pt x="29641" y="9707"/>
                      <a:pt x="31756" y="7300"/>
                      <a:pt x="34799" y="6715"/>
                    </a:cubicBezTo>
                    <a:cubicBezTo>
                      <a:pt x="32977" y="4326"/>
                      <a:pt x="30570" y="2434"/>
                      <a:pt x="27802" y="1231"/>
                    </a:cubicBezTo>
                    <a:cubicBezTo>
                      <a:pt x="25995" y="435"/>
                      <a:pt x="24015" y="1"/>
                      <a:pt x="220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41"/>
              <p:cNvSpPr/>
              <p:nvPr/>
            </p:nvSpPr>
            <p:spPr>
              <a:xfrm>
                <a:off x="8062750" y="2238075"/>
                <a:ext cx="668400" cy="200950"/>
              </a:xfrm>
              <a:custGeom>
                <a:avLst/>
                <a:gdLst/>
                <a:ahLst/>
                <a:cxnLst/>
                <a:rect l="l" t="t" r="r" b="b"/>
                <a:pathLst>
                  <a:path w="26736" h="8038" extrusionOk="0">
                    <a:moveTo>
                      <a:pt x="24003" y="1"/>
                    </a:moveTo>
                    <a:cubicBezTo>
                      <a:pt x="22366" y="1"/>
                      <a:pt x="20769" y="364"/>
                      <a:pt x="19308" y="885"/>
                    </a:cubicBezTo>
                    <a:cubicBezTo>
                      <a:pt x="17004" y="1693"/>
                      <a:pt x="14975" y="2931"/>
                      <a:pt x="12981" y="4100"/>
                    </a:cubicBezTo>
                    <a:cubicBezTo>
                      <a:pt x="10986" y="5269"/>
                      <a:pt x="8992" y="6404"/>
                      <a:pt x="6791" y="7023"/>
                    </a:cubicBezTo>
                    <a:cubicBezTo>
                      <a:pt x="5532" y="7377"/>
                      <a:pt x="4188" y="7652"/>
                      <a:pt x="2869" y="7652"/>
                    </a:cubicBezTo>
                    <a:cubicBezTo>
                      <a:pt x="1884" y="7652"/>
                      <a:pt x="912" y="7498"/>
                      <a:pt x="0" y="7109"/>
                    </a:cubicBezTo>
                    <a:lnTo>
                      <a:pt x="0" y="7109"/>
                    </a:lnTo>
                    <a:cubicBezTo>
                      <a:pt x="1294" y="7766"/>
                      <a:pt x="2734" y="8037"/>
                      <a:pt x="4181" y="8037"/>
                    </a:cubicBezTo>
                    <a:cubicBezTo>
                      <a:pt x="5118" y="8037"/>
                      <a:pt x="6058" y="7924"/>
                      <a:pt x="6963" y="7728"/>
                    </a:cubicBezTo>
                    <a:cubicBezTo>
                      <a:pt x="9301" y="7246"/>
                      <a:pt x="11468" y="6197"/>
                      <a:pt x="13548" y="5149"/>
                    </a:cubicBezTo>
                    <a:cubicBezTo>
                      <a:pt x="15629" y="4117"/>
                      <a:pt x="17675" y="3051"/>
                      <a:pt x="19806" y="2467"/>
                    </a:cubicBezTo>
                    <a:cubicBezTo>
                      <a:pt x="20963" y="2149"/>
                      <a:pt x="22146" y="1954"/>
                      <a:pt x="23293" y="1954"/>
                    </a:cubicBezTo>
                    <a:cubicBezTo>
                      <a:pt x="24260" y="1954"/>
                      <a:pt x="25201" y="2093"/>
                      <a:pt x="26082" y="2415"/>
                    </a:cubicBezTo>
                    <a:lnTo>
                      <a:pt x="26735" y="369"/>
                    </a:lnTo>
                    <a:cubicBezTo>
                      <a:pt x="25823" y="112"/>
                      <a:pt x="24907" y="1"/>
                      <a:pt x="240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1" name="Google Shape;471;p41"/>
          <p:cNvSpPr/>
          <p:nvPr/>
        </p:nvSpPr>
        <p:spPr>
          <a:xfrm>
            <a:off x="1227100" y="2028000"/>
            <a:ext cx="6701400" cy="13548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41"/>
          <p:cNvSpPr/>
          <p:nvPr/>
        </p:nvSpPr>
        <p:spPr>
          <a:xfrm>
            <a:off x="1461296" y="946540"/>
            <a:ext cx="1280400" cy="12804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3" name="Google Shape;473;p41"/>
          <p:cNvSpPr txBox="1">
            <a:spLocks noGrp="1"/>
          </p:cNvSpPr>
          <p:nvPr>
            <p:ph type="title"/>
          </p:nvPr>
        </p:nvSpPr>
        <p:spPr>
          <a:xfrm>
            <a:off x="1221400" y="2297200"/>
            <a:ext cx="6701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EVERYDAY ENGLISH</a:t>
            </a:r>
            <a:endParaRPr dirty="0"/>
          </a:p>
        </p:txBody>
      </p:sp>
      <p:sp>
        <p:nvSpPr>
          <p:cNvPr id="474" name="Google Shape;474;p41"/>
          <p:cNvSpPr txBox="1">
            <a:spLocks noGrp="1"/>
          </p:cNvSpPr>
          <p:nvPr>
            <p:ph type="title" idx="2"/>
          </p:nvPr>
        </p:nvSpPr>
        <p:spPr>
          <a:xfrm rot="550">
            <a:off x="1164277" y="1165900"/>
            <a:ext cx="187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475" name="Google Shape;475;p41"/>
          <p:cNvSpPr txBox="1">
            <a:spLocks noGrp="1"/>
          </p:cNvSpPr>
          <p:nvPr>
            <p:ph type="subTitle" idx="1"/>
          </p:nvPr>
        </p:nvSpPr>
        <p:spPr>
          <a:xfrm>
            <a:off x="2391925" y="3427301"/>
            <a:ext cx="43602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/>
              <a:t>ASKING FOR EXPLANATIONS</a:t>
            </a:r>
            <a:endParaRPr sz="2000" dirty="0"/>
          </a:p>
        </p:txBody>
      </p:sp>
      <p:grpSp>
        <p:nvGrpSpPr>
          <p:cNvPr id="476" name="Google Shape;476;p41"/>
          <p:cNvGrpSpPr/>
          <p:nvPr/>
        </p:nvGrpSpPr>
        <p:grpSpPr>
          <a:xfrm>
            <a:off x="6648218" y="1235246"/>
            <a:ext cx="1280424" cy="592695"/>
            <a:chOff x="6980620" y="1296052"/>
            <a:chExt cx="1448280" cy="670393"/>
          </a:xfrm>
        </p:grpSpPr>
        <p:sp>
          <p:nvSpPr>
            <p:cNvPr id="477" name="Google Shape;477;p41"/>
            <p:cNvSpPr/>
            <p:nvPr/>
          </p:nvSpPr>
          <p:spPr>
            <a:xfrm>
              <a:off x="7799530" y="1296052"/>
              <a:ext cx="354698" cy="670393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8" name="Google Shape;478;p41"/>
            <p:cNvSpPr/>
            <p:nvPr/>
          </p:nvSpPr>
          <p:spPr>
            <a:xfrm>
              <a:off x="8071649" y="1296052"/>
              <a:ext cx="357252" cy="670393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6980620" y="1296052"/>
              <a:ext cx="354698" cy="670393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3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252739" y="1296052"/>
              <a:ext cx="357252" cy="670393"/>
            </a:xfrm>
            <a:custGeom>
              <a:avLst/>
              <a:gdLst/>
              <a:ahLst/>
              <a:cxnLst/>
              <a:rect l="l" t="t" r="r" b="b"/>
              <a:pathLst>
                <a:path w="1119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96" y="2100"/>
                  </a:lnTo>
                  <a:lnTo>
                    <a:pt x="1118" y="1047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527411" y="1296052"/>
              <a:ext cx="354698" cy="670393"/>
            </a:xfrm>
            <a:custGeom>
              <a:avLst/>
              <a:gdLst/>
              <a:ahLst/>
              <a:cxnLst/>
              <a:rect l="l" t="t" r="r" b="b"/>
              <a:pathLst>
                <a:path w="1111" h="2100" extrusionOk="0">
                  <a:moveTo>
                    <a:pt x="0" y="1"/>
                  </a:moveTo>
                  <a:lnTo>
                    <a:pt x="822" y="1047"/>
                  </a:lnTo>
                  <a:lnTo>
                    <a:pt x="0" y="2100"/>
                  </a:lnTo>
                  <a:lnTo>
                    <a:pt x="289" y="2100"/>
                  </a:lnTo>
                  <a:lnTo>
                    <a:pt x="1111" y="1047"/>
                  </a:lnTo>
                  <a:lnTo>
                    <a:pt x="28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43"/>
          <p:cNvSpPr txBox="1">
            <a:spLocks noGrp="1"/>
          </p:cNvSpPr>
          <p:nvPr>
            <p:ph type="title"/>
          </p:nvPr>
        </p:nvSpPr>
        <p:spPr>
          <a:xfrm>
            <a:off x="239611" y="115841"/>
            <a:ext cx="828362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Ex 1. Listen and read. Pay attention to the </a:t>
            </a:r>
            <a:r>
              <a:rPr lang="en" sz="2400" dirty="0">
                <a:highlight>
                  <a:srgbClr val="FFFF00"/>
                </a:highlight>
              </a:rPr>
              <a:t>highlighted</a:t>
            </a:r>
            <a:r>
              <a:rPr lang="en" sz="2400" dirty="0"/>
              <a:t> words. (P109) </a:t>
            </a:r>
            <a:endParaRPr sz="24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6CBE4A-06DA-957D-BC4C-3BA270C82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169" y="778306"/>
            <a:ext cx="4091868" cy="3336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072">
            <a:hlinkClick r:id="" action="ppaction://media"/>
            <a:extLst>
              <a:ext uri="{FF2B5EF4-FFF2-40B4-BE49-F238E27FC236}">
                <a16:creationId xmlns:a16="http://schemas.microsoft.com/office/drawing/2014/main" id="{2A622F0A-98E8-37F7-E3A6-475651A70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58629" y="569414"/>
            <a:ext cx="417785" cy="417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74C7F34-B167-9621-9819-4729BEB625E8}"/>
              </a:ext>
            </a:extLst>
          </p:cNvPr>
          <p:cNvSpPr txBox="1"/>
          <p:nvPr/>
        </p:nvSpPr>
        <p:spPr>
          <a:xfrm>
            <a:off x="239611" y="1021184"/>
            <a:ext cx="4342730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“solar energy” mean? </a:t>
            </a:r>
          </a:p>
          <a:p>
            <a:pPr algn="l">
              <a:lnSpc>
                <a:spcPct val="150000"/>
              </a:lnSpc>
            </a:pPr>
            <a:r>
              <a:rPr lang="en-US" sz="2000" b="1" i="1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Well, it’s energy that comes from the sun. </a:t>
            </a:r>
          </a:p>
          <a:p>
            <a:pPr algn="l">
              <a:lnSpc>
                <a:spcPct val="150000"/>
              </a:lnSpc>
            </a:pPr>
            <a:r>
              <a:rPr lang="en-US" sz="2000" b="1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Lan: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1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what does “wind energy” mean?</a:t>
            </a:r>
            <a:r>
              <a:rPr lang="en-US" sz="2000" b="0" i="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l">
              <a:lnSpc>
                <a:spcPct val="150000"/>
              </a:lnSpc>
            </a:pPr>
            <a:r>
              <a:rPr lang="en-US" sz="2000" b="1" i="1" dirty="0" err="1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2000" b="1" i="1" dirty="0">
                <a:solidFill>
                  <a:srgbClr val="3F3F3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Tan:</a:t>
            </a:r>
            <a:r>
              <a:rPr lang="en-US" sz="2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It’s another type of energy, and it comes from wind. </a:t>
            </a:r>
          </a:p>
          <a:p>
            <a:pPr>
              <a:lnSpc>
                <a:spcPct val="150000"/>
              </a:lnSpc>
            </a:pPr>
            <a:b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471;p41">
            <a:extLst>
              <a:ext uri="{FF2B5EF4-FFF2-40B4-BE49-F238E27FC236}">
                <a16:creationId xmlns:a16="http://schemas.microsoft.com/office/drawing/2014/main" id="{BDC6CDC8-D727-DD7C-B21D-664AEC2B7547}"/>
              </a:ext>
            </a:extLst>
          </p:cNvPr>
          <p:cNvSpPr/>
          <p:nvPr/>
        </p:nvSpPr>
        <p:spPr>
          <a:xfrm>
            <a:off x="1030721" y="4365194"/>
            <a:ext cx="6701400" cy="45362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 can you ask for explanation? </a:t>
            </a:r>
            <a:endParaRPr sz="3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459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5" name="Google Shape;505;p43"/>
          <p:cNvGrpSpPr/>
          <p:nvPr/>
        </p:nvGrpSpPr>
        <p:grpSpPr>
          <a:xfrm rot="573939">
            <a:off x="7571897" y="3512281"/>
            <a:ext cx="1376936" cy="1344935"/>
            <a:chOff x="2816700" y="2742025"/>
            <a:chExt cx="1751150" cy="1710450"/>
          </a:xfrm>
        </p:grpSpPr>
        <p:sp>
          <p:nvSpPr>
            <p:cNvPr id="506" name="Google Shape;506;p43"/>
            <p:cNvSpPr/>
            <p:nvPr/>
          </p:nvSpPr>
          <p:spPr>
            <a:xfrm>
              <a:off x="2816700" y="2742025"/>
              <a:ext cx="1751150" cy="1710450"/>
            </a:xfrm>
            <a:custGeom>
              <a:avLst/>
              <a:gdLst/>
              <a:ahLst/>
              <a:cxnLst/>
              <a:rect l="l" t="t" r="r" b="b"/>
              <a:pathLst>
                <a:path w="70046" h="68418" extrusionOk="0">
                  <a:moveTo>
                    <a:pt x="43744" y="0"/>
                  </a:moveTo>
                  <a:cubicBezTo>
                    <a:pt x="42682" y="0"/>
                    <a:pt x="41594" y="306"/>
                    <a:pt x="40601" y="981"/>
                  </a:cubicBezTo>
                  <a:cubicBezTo>
                    <a:pt x="39911" y="682"/>
                    <a:pt x="39185" y="537"/>
                    <a:pt x="38466" y="537"/>
                  </a:cubicBezTo>
                  <a:cubicBezTo>
                    <a:pt x="36928" y="537"/>
                    <a:pt x="35425" y="1200"/>
                    <a:pt x="34386" y="2434"/>
                  </a:cubicBezTo>
                  <a:cubicBezTo>
                    <a:pt x="33295" y="1131"/>
                    <a:pt x="31802" y="524"/>
                    <a:pt x="30324" y="524"/>
                  </a:cubicBezTo>
                  <a:cubicBezTo>
                    <a:pt x="28063" y="524"/>
                    <a:pt x="25838" y="1944"/>
                    <a:pt x="25147" y="4458"/>
                  </a:cubicBezTo>
                  <a:cubicBezTo>
                    <a:pt x="24115" y="3901"/>
                    <a:pt x="22999" y="3635"/>
                    <a:pt x="21896" y="3635"/>
                  </a:cubicBezTo>
                  <a:cubicBezTo>
                    <a:pt x="19765" y="3635"/>
                    <a:pt x="17682" y="4630"/>
                    <a:pt x="16348" y="6458"/>
                  </a:cubicBezTo>
                  <a:cubicBezTo>
                    <a:pt x="14324" y="9232"/>
                    <a:pt x="14669" y="13066"/>
                    <a:pt x="17134" y="15447"/>
                  </a:cubicBezTo>
                  <a:cubicBezTo>
                    <a:pt x="17110" y="15650"/>
                    <a:pt x="17098" y="15852"/>
                    <a:pt x="17110" y="16054"/>
                  </a:cubicBezTo>
                  <a:cubicBezTo>
                    <a:pt x="17110" y="17447"/>
                    <a:pt x="17658" y="18793"/>
                    <a:pt x="18634" y="19793"/>
                  </a:cubicBezTo>
                  <a:cubicBezTo>
                    <a:pt x="18598" y="20091"/>
                    <a:pt x="18575" y="20388"/>
                    <a:pt x="18575" y="20686"/>
                  </a:cubicBezTo>
                  <a:cubicBezTo>
                    <a:pt x="18575" y="20793"/>
                    <a:pt x="18575" y="20900"/>
                    <a:pt x="18587" y="20996"/>
                  </a:cubicBezTo>
                  <a:cubicBezTo>
                    <a:pt x="15527" y="21948"/>
                    <a:pt x="14669" y="25877"/>
                    <a:pt x="17051" y="28008"/>
                  </a:cubicBezTo>
                  <a:lnTo>
                    <a:pt x="6275" y="28008"/>
                  </a:lnTo>
                  <a:cubicBezTo>
                    <a:pt x="4525" y="28008"/>
                    <a:pt x="3001" y="29223"/>
                    <a:pt x="2632" y="30937"/>
                  </a:cubicBezTo>
                  <a:cubicBezTo>
                    <a:pt x="2251" y="32652"/>
                    <a:pt x="3108" y="34390"/>
                    <a:pt x="4704" y="35140"/>
                  </a:cubicBezTo>
                  <a:lnTo>
                    <a:pt x="4549" y="36593"/>
                  </a:lnTo>
                  <a:lnTo>
                    <a:pt x="2346" y="57881"/>
                  </a:lnTo>
                  <a:lnTo>
                    <a:pt x="2096" y="60262"/>
                  </a:lnTo>
                  <a:lnTo>
                    <a:pt x="1" y="60262"/>
                  </a:lnTo>
                  <a:lnTo>
                    <a:pt x="1" y="61453"/>
                  </a:lnTo>
                  <a:lnTo>
                    <a:pt x="1" y="64513"/>
                  </a:lnTo>
                  <a:lnTo>
                    <a:pt x="1" y="66739"/>
                  </a:lnTo>
                  <a:lnTo>
                    <a:pt x="12479" y="66739"/>
                  </a:lnTo>
                  <a:lnTo>
                    <a:pt x="12479" y="68418"/>
                  </a:lnTo>
                  <a:lnTo>
                    <a:pt x="70045" y="68418"/>
                  </a:lnTo>
                  <a:lnTo>
                    <a:pt x="70045" y="61417"/>
                  </a:lnTo>
                  <a:lnTo>
                    <a:pt x="67533" y="61429"/>
                  </a:lnTo>
                  <a:lnTo>
                    <a:pt x="67533" y="48630"/>
                  </a:lnTo>
                  <a:lnTo>
                    <a:pt x="68819" y="48630"/>
                  </a:lnTo>
                  <a:lnTo>
                    <a:pt x="68819" y="38760"/>
                  </a:lnTo>
                  <a:lnTo>
                    <a:pt x="37446" y="38760"/>
                  </a:lnTo>
                  <a:lnTo>
                    <a:pt x="36624" y="30461"/>
                  </a:lnTo>
                  <a:lnTo>
                    <a:pt x="36458" y="28877"/>
                  </a:lnTo>
                  <a:cubicBezTo>
                    <a:pt x="37672" y="28496"/>
                    <a:pt x="38649" y="27568"/>
                    <a:pt x="39089" y="26377"/>
                  </a:cubicBezTo>
                  <a:cubicBezTo>
                    <a:pt x="39244" y="26389"/>
                    <a:pt x="39387" y="26401"/>
                    <a:pt x="39542" y="26401"/>
                  </a:cubicBezTo>
                  <a:cubicBezTo>
                    <a:pt x="41101" y="26401"/>
                    <a:pt x="42601" y="25865"/>
                    <a:pt x="43816" y="24913"/>
                  </a:cubicBezTo>
                  <a:cubicBezTo>
                    <a:pt x="44333" y="25068"/>
                    <a:pt x="44859" y="25143"/>
                    <a:pt x="45379" y="25143"/>
                  </a:cubicBezTo>
                  <a:cubicBezTo>
                    <a:pt x="47207" y="25143"/>
                    <a:pt x="48961" y="24216"/>
                    <a:pt x="49971" y="22603"/>
                  </a:cubicBezTo>
                  <a:cubicBezTo>
                    <a:pt x="50306" y="22652"/>
                    <a:pt x="50639" y="22676"/>
                    <a:pt x="50971" y="22676"/>
                  </a:cubicBezTo>
                  <a:cubicBezTo>
                    <a:pt x="53365" y="22676"/>
                    <a:pt x="55622" y="21419"/>
                    <a:pt x="56877" y="19317"/>
                  </a:cubicBezTo>
                  <a:cubicBezTo>
                    <a:pt x="58294" y="16924"/>
                    <a:pt x="58127" y="13911"/>
                    <a:pt x="56460" y="11685"/>
                  </a:cubicBezTo>
                  <a:cubicBezTo>
                    <a:pt x="56532" y="11328"/>
                    <a:pt x="56567" y="10959"/>
                    <a:pt x="56567" y="10589"/>
                  </a:cubicBezTo>
                  <a:cubicBezTo>
                    <a:pt x="56567" y="7507"/>
                    <a:pt x="54043" y="5187"/>
                    <a:pt x="51170" y="5187"/>
                  </a:cubicBezTo>
                  <a:cubicBezTo>
                    <a:pt x="50580" y="5187"/>
                    <a:pt x="49976" y="5285"/>
                    <a:pt x="49376" y="5494"/>
                  </a:cubicBezTo>
                  <a:cubicBezTo>
                    <a:pt x="49298" y="2242"/>
                    <a:pt x="46617" y="0"/>
                    <a:pt x="4374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43"/>
            <p:cNvSpPr/>
            <p:nvPr/>
          </p:nvSpPr>
          <p:spPr>
            <a:xfrm>
              <a:off x="2919700" y="4127125"/>
              <a:ext cx="345600" cy="177725"/>
            </a:xfrm>
            <a:custGeom>
              <a:avLst/>
              <a:gdLst/>
              <a:ahLst/>
              <a:cxnLst/>
              <a:rect l="l" t="t" r="r" b="b"/>
              <a:pathLst>
                <a:path w="13824" h="7109" extrusionOk="0">
                  <a:moveTo>
                    <a:pt x="739" y="1"/>
                  </a:moveTo>
                  <a:lnTo>
                    <a:pt x="0" y="7109"/>
                  </a:lnTo>
                  <a:lnTo>
                    <a:pt x="13085" y="7109"/>
                  </a:lnTo>
                  <a:lnTo>
                    <a:pt x="1382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43"/>
            <p:cNvSpPr/>
            <p:nvPr/>
          </p:nvSpPr>
          <p:spPr>
            <a:xfrm>
              <a:off x="2992325" y="3573475"/>
              <a:ext cx="266125" cy="27725"/>
            </a:xfrm>
            <a:custGeom>
              <a:avLst/>
              <a:gdLst/>
              <a:ahLst/>
              <a:cxnLst/>
              <a:rect l="l" t="t" r="r" b="b"/>
              <a:pathLst>
                <a:path w="10645" h="1109" extrusionOk="0">
                  <a:moveTo>
                    <a:pt x="120" y="1"/>
                  </a:moveTo>
                  <a:lnTo>
                    <a:pt x="1" y="1108"/>
                  </a:lnTo>
                  <a:lnTo>
                    <a:pt x="10645" y="1108"/>
                  </a:lnTo>
                  <a:lnTo>
                    <a:pt x="10538" y="1"/>
                  </a:lnTo>
                  <a:close/>
                </a:path>
              </a:pathLst>
            </a:custGeom>
            <a:solidFill>
              <a:srgbClr val="A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43"/>
            <p:cNvSpPr/>
            <p:nvPr/>
          </p:nvSpPr>
          <p:spPr>
            <a:xfrm>
              <a:off x="2936075" y="3498175"/>
              <a:ext cx="381325" cy="75325"/>
            </a:xfrm>
            <a:custGeom>
              <a:avLst/>
              <a:gdLst/>
              <a:ahLst/>
              <a:cxnLst/>
              <a:rect l="l" t="t" r="r" b="b"/>
              <a:pathLst>
                <a:path w="15253" h="3013" extrusionOk="0">
                  <a:moveTo>
                    <a:pt x="1512" y="1"/>
                  </a:moveTo>
                  <a:cubicBezTo>
                    <a:pt x="679" y="1"/>
                    <a:pt x="0" y="667"/>
                    <a:pt x="0" y="1501"/>
                  </a:cubicBezTo>
                  <a:cubicBezTo>
                    <a:pt x="0" y="2334"/>
                    <a:pt x="679" y="3013"/>
                    <a:pt x="1512" y="3013"/>
                  </a:cubicBezTo>
                  <a:lnTo>
                    <a:pt x="13752" y="3013"/>
                  </a:lnTo>
                  <a:cubicBezTo>
                    <a:pt x="14585" y="3013"/>
                    <a:pt x="15252" y="2334"/>
                    <a:pt x="15252" y="1501"/>
                  </a:cubicBezTo>
                  <a:cubicBezTo>
                    <a:pt x="15252" y="667"/>
                    <a:pt x="14585" y="1"/>
                    <a:pt x="137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43"/>
            <p:cNvSpPr/>
            <p:nvPr/>
          </p:nvSpPr>
          <p:spPr>
            <a:xfrm>
              <a:off x="2872675" y="3601175"/>
              <a:ext cx="415850" cy="733450"/>
            </a:xfrm>
            <a:custGeom>
              <a:avLst/>
              <a:gdLst/>
              <a:ahLst/>
              <a:cxnLst/>
              <a:rect l="l" t="t" r="r" b="b"/>
              <a:pathLst>
                <a:path w="16634" h="29338" extrusionOk="0">
                  <a:moveTo>
                    <a:pt x="9728" y="8942"/>
                  </a:moveTo>
                  <a:lnTo>
                    <a:pt x="10382" y="10216"/>
                  </a:lnTo>
                  <a:lnTo>
                    <a:pt x="8989" y="11228"/>
                  </a:lnTo>
                  <a:lnTo>
                    <a:pt x="8156" y="10085"/>
                  </a:lnTo>
                  <a:lnTo>
                    <a:pt x="9728" y="8942"/>
                  </a:lnTo>
                  <a:close/>
                  <a:moveTo>
                    <a:pt x="11692" y="8811"/>
                  </a:moveTo>
                  <a:lnTo>
                    <a:pt x="12549" y="10144"/>
                  </a:lnTo>
                  <a:lnTo>
                    <a:pt x="12276" y="11371"/>
                  </a:lnTo>
                  <a:lnTo>
                    <a:pt x="11049" y="10894"/>
                  </a:lnTo>
                  <a:lnTo>
                    <a:pt x="9918" y="8811"/>
                  </a:lnTo>
                  <a:close/>
                  <a:moveTo>
                    <a:pt x="14169" y="11371"/>
                  </a:moveTo>
                  <a:lnTo>
                    <a:pt x="14264" y="13311"/>
                  </a:lnTo>
                  <a:lnTo>
                    <a:pt x="12835" y="13168"/>
                  </a:lnTo>
                  <a:lnTo>
                    <a:pt x="12752" y="11442"/>
                  </a:lnTo>
                  <a:lnTo>
                    <a:pt x="14169" y="11371"/>
                  </a:lnTo>
                  <a:close/>
                  <a:moveTo>
                    <a:pt x="11918" y="13359"/>
                  </a:moveTo>
                  <a:lnTo>
                    <a:pt x="14276" y="13549"/>
                  </a:lnTo>
                  <a:lnTo>
                    <a:pt x="13311" y="15038"/>
                  </a:lnTo>
                  <a:lnTo>
                    <a:pt x="11716" y="15026"/>
                  </a:lnTo>
                  <a:lnTo>
                    <a:pt x="10835" y="14133"/>
                  </a:lnTo>
                  <a:lnTo>
                    <a:pt x="11918" y="13359"/>
                  </a:lnTo>
                  <a:close/>
                  <a:moveTo>
                    <a:pt x="7763" y="11621"/>
                  </a:moveTo>
                  <a:lnTo>
                    <a:pt x="8477" y="12740"/>
                  </a:lnTo>
                  <a:lnTo>
                    <a:pt x="8168" y="15085"/>
                  </a:lnTo>
                  <a:lnTo>
                    <a:pt x="6727" y="14050"/>
                  </a:lnTo>
                  <a:lnTo>
                    <a:pt x="6823" y="12466"/>
                  </a:lnTo>
                  <a:lnTo>
                    <a:pt x="7763" y="11621"/>
                  </a:lnTo>
                  <a:close/>
                  <a:moveTo>
                    <a:pt x="10347" y="13669"/>
                  </a:moveTo>
                  <a:lnTo>
                    <a:pt x="10347" y="15085"/>
                  </a:lnTo>
                  <a:lnTo>
                    <a:pt x="8406" y="15085"/>
                  </a:lnTo>
                  <a:lnTo>
                    <a:pt x="8620" y="13669"/>
                  </a:lnTo>
                  <a:close/>
                  <a:moveTo>
                    <a:pt x="4787" y="0"/>
                  </a:moveTo>
                  <a:lnTo>
                    <a:pt x="1881" y="28147"/>
                  </a:lnTo>
                  <a:lnTo>
                    <a:pt x="2620" y="21039"/>
                  </a:lnTo>
                  <a:lnTo>
                    <a:pt x="15705" y="21039"/>
                  </a:lnTo>
                  <a:lnTo>
                    <a:pt x="15705" y="21015"/>
                  </a:lnTo>
                  <a:lnTo>
                    <a:pt x="15776" y="20348"/>
                  </a:lnTo>
                  <a:lnTo>
                    <a:pt x="16633" y="12014"/>
                  </a:lnTo>
                  <a:lnTo>
                    <a:pt x="15431" y="0"/>
                  </a:lnTo>
                  <a:close/>
                  <a:moveTo>
                    <a:pt x="0" y="28147"/>
                  </a:moveTo>
                  <a:lnTo>
                    <a:pt x="0" y="29337"/>
                  </a:lnTo>
                  <a:lnTo>
                    <a:pt x="12502" y="29337"/>
                  </a:lnTo>
                  <a:lnTo>
                    <a:pt x="12490" y="29290"/>
                  </a:lnTo>
                  <a:lnTo>
                    <a:pt x="14847" y="29290"/>
                  </a:lnTo>
                  <a:lnTo>
                    <a:pt x="14966" y="2814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43"/>
            <p:cNvSpPr/>
            <p:nvPr/>
          </p:nvSpPr>
          <p:spPr>
            <a:xfrm>
              <a:off x="2872375" y="4334600"/>
              <a:ext cx="312550" cy="20250"/>
            </a:xfrm>
            <a:custGeom>
              <a:avLst/>
              <a:gdLst/>
              <a:ahLst/>
              <a:cxnLst/>
              <a:rect l="l" t="t" r="r" b="b"/>
              <a:pathLst>
                <a:path w="12502" h="810" extrusionOk="0">
                  <a:moveTo>
                    <a:pt x="0" y="0"/>
                  </a:moveTo>
                  <a:lnTo>
                    <a:pt x="0" y="810"/>
                  </a:lnTo>
                  <a:lnTo>
                    <a:pt x="12502" y="810"/>
                  </a:lnTo>
                  <a:lnTo>
                    <a:pt x="12502" y="0"/>
                  </a:lnTo>
                  <a:close/>
                </a:path>
              </a:pathLst>
            </a:custGeom>
            <a:solidFill>
              <a:srgbClr val="A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3"/>
            <p:cNvSpPr/>
            <p:nvPr/>
          </p:nvSpPr>
          <p:spPr>
            <a:xfrm>
              <a:off x="3120625" y="3821425"/>
              <a:ext cx="66100" cy="64025"/>
            </a:xfrm>
            <a:custGeom>
              <a:avLst/>
              <a:gdLst/>
              <a:ahLst/>
              <a:cxnLst/>
              <a:rect l="l" t="t" r="r" b="b"/>
              <a:pathLst>
                <a:path w="2644" h="2561" extrusionOk="0">
                  <a:moveTo>
                    <a:pt x="0" y="1"/>
                  </a:moveTo>
                  <a:lnTo>
                    <a:pt x="1131" y="2084"/>
                  </a:lnTo>
                  <a:lnTo>
                    <a:pt x="2369" y="2561"/>
                  </a:lnTo>
                  <a:lnTo>
                    <a:pt x="2643" y="1334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43"/>
            <p:cNvSpPr/>
            <p:nvPr/>
          </p:nvSpPr>
          <p:spPr>
            <a:xfrm>
              <a:off x="3076575" y="3824700"/>
              <a:ext cx="55975" cy="57175"/>
            </a:xfrm>
            <a:custGeom>
              <a:avLst/>
              <a:gdLst/>
              <a:ahLst/>
              <a:cxnLst/>
              <a:rect l="l" t="t" r="r" b="b"/>
              <a:pathLst>
                <a:path w="2239" h="2287" extrusionOk="0">
                  <a:moveTo>
                    <a:pt x="1572" y="1"/>
                  </a:moveTo>
                  <a:lnTo>
                    <a:pt x="0" y="1144"/>
                  </a:lnTo>
                  <a:lnTo>
                    <a:pt x="833" y="2287"/>
                  </a:lnTo>
                  <a:lnTo>
                    <a:pt x="2238" y="1275"/>
                  </a:lnTo>
                  <a:lnTo>
                    <a:pt x="15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43"/>
            <p:cNvSpPr/>
            <p:nvPr/>
          </p:nvSpPr>
          <p:spPr>
            <a:xfrm>
              <a:off x="3143825" y="3935125"/>
              <a:ext cx="86050" cy="42000"/>
            </a:xfrm>
            <a:custGeom>
              <a:avLst/>
              <a:gdLst/>
              <a:ahLst/>
              <a:cxnLst/>
              <a:rect l="l" t="t" r="r" b="b"/>
              <a:pathLst>
                <a:path w="3442" h="1680" extrusionOk="0">
                  <a:moveTo>
                    <a:pt x="1072" y="1"/>
                  </a:moveTo>
                  <a:lnTo>
                    <a:pt x="1" y="775"/>
                  </a:lnTo>
                  <a:lnTo>
                    <a:pt x="882" y="1680"/>
                  </a:lnTo>
                  <a:lnTo>
                    <a:pt x="2465" y="1680"/>
                  </a:lnTo>
                  <a:lnTo>
                    <a:pt x="3442" y="191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43"/>
            <p:cNvSpPr/>
            <p:nvPr/>
          </p:nvSpPr>
          <p:spPr>
            <a:xfrm>
              <a:off x="3191750" y="3885425"/>
              <a:ext cx="37825" cy="48550"/>
            </a:xfrm>
            <a:custGeom>
              <a:avLst/>
              <a:gdLst/>
              <a:ahLst/>
              <a:cxnLst/>
              <a:rect l="l" t="t" r="r" b="b"/>
              <a:pathLst>
                <a:path w="1513" h="1942" extrusionOk="0">
                  <a:moveTo>
                    <a:pt x="1406" y="1"/>
                  </a:moveTo>
                  <a:lnTo>
                    <a:pt x="1" y="72"/>
                  </a:lnTo>
                  <a:lnTo>
                    <a:pt x="84" y="1798"/>
                  </a:lnTo>
                  <a:lnTo>
                    <a:pt x="1513" y="1941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43"/>
            <p:cNvSpPr/>
            <p:nvPr/>
          </p:nvSpPr>
          <p:spPr>
            <a:xfrm>
              <a:off x="3041150" y="3891975"/>
              <a:ext cx="43775" cy="86350"/>
            </a:xfrm>
            <a:custGeom>
              <a:avLst/>
              <a:gdLst/>
              <a:ahLst/>
              <a:cxnLst/>
              <a:rect l="l" t="t" r="r" b="b"/>
              <a:pathLst>
                <a:path w="1751" h="3454" extrusionOk="0">
                  <a:moveTo>
                    <a:pt x="1036" y="1"/>
                  </a:moveTo>
                  <a:lnTo>
                    <a:pt x="84" y="834"/>
                  </a:lnTo>
                  <a:lnTo>
                    <a:pt x="0" y="2418"/>
                  </a:lnTo>
                  <a:lnTo>
                    <a:pt x="1429" y="3453"/>
                  </a:lnTo>
                  <a:lnTo>
                    <a:pt x="1750" y="1108"/>
                  </a:lnTo>
                  <a:lnTo>
                    <a:pt x="103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43"/>
            <p:cNvSpPr/>
            <p:nvPr/>
          </p:nvSpPr>
          <p:spPr>
            <a:xfrm>
              <a:off x="3082825" y="3942875"/>
              <a:ext cx="48825" cy="35750"/>
            </a:xfrm>
            <a:custGeom>
              <a:avLst/>
              <a:gdLst/>
              <a:ahLst/>
              <a:cxnLst/>
              <a:rect l="l" t="t" r="r" b="b"/>
              <a:pathLst>
                <a:path w="1953" h="1430" extrusionOk="0">
                  <a:moveTo>
                    <a:pt x="214" y="1"/>
                  </a:moveTo>
                  <a:lnTo>
                    <a:pt x="0" y="1429"/>
                  </a:lnTo>
                  <a:lnTo>
                    <a:pt x="1953" y="1417"/>
                  </a:lnTo>
                  <a:lnTo>
                    <a:pt x="1953" y="12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43"/>
            <p:cNvSpPr/>
            <p:nvPr/>
          </p:nvSpPr>
          <p:spPr>
            <a:xfrm>
              <a:off x="3228375" y="2797200"/>
              <a:ext cx="992700" cy="548875"/>
            </a:xfrm>
            <a:custGeom>
              <a:avLst/>
              <a:gdLst/>
              <a:ahLst/>
              <a:cxnLst/>
              <a:rect l="l" t="t" r="r" b="b"/>
              <a:pathLst>
                <a:path w="39708" h="21955" extrusionOk="0">
                  <a:moveTo>
                    <a:pt x="27311" y="0"/>
                  </a:moveTo>
                  <a:cubicBezTo>
                    <a:pt x="26140" y="0"/>
                    <a:pt x="25003" y="604"/>
                    <a:pt x="24372" y="1679"/>
                  </a:cubicBezTo>
                  <a:cubicBezTo>
                    <a:pt x="23734" y="907"/>
                    <a:pt x="22867" y="555"/>
                    <a:pt x="22011" y="555"/>
                  </a:cubicBezTo>
                  <a:cubicBezTo>
                    <a:pt x="20569" y="555"/>
                    <a:pt x="19158" y="1554"/>
                    <a:pt x="18919" y="3227"/>
                  </a:cubicBezTo>
                  <a:cubicBezTo>
                    <a:pt x="18241" y="3251"/>
                    <a:pt x="17574" y="3299"/>
                    <a:pt x="16919" y="3358"/>
                  </a:cubicBezTo>
                  <a:cubicBezTo>
                    <a:pt x="16769" y="1756"/>
                    <a:pt x="15426" y="556"/>
                    <a:pt x="13839" y="556"/>
                  </a:cubicBezTo>
                  <a:cubicBezTo>
                    <a:pt x="13787" y="556"/>
                    <a:pt x="13734" y="557"/>
                    <a:pt x="13680" y="560"/>
                  </a:cubicBezTo>
                  <a:cubicBezTo>
                    <a:pt x="12026" y="643"/>
                    <a:pt x="10728" y="2001"/>
                    <a:pt x="10728" y="3668"/>
                  </a:cubicBezTo>
                  <a:cubicBezTo>
                    <a:pt x="10728" y="3989"/>
                    <a:pt x="10775" y="4311"/>
                    <a:pt x="10871" y="4620"/>
                  </a:cubicBezTo>
                  <a:cubicBezTo>
                    <a:pt x="10240" y="4834"/>
                    <a:pt x="9620" y="5084"/>
                    <a:pt x="9013" y="5358"/>
                  </a:cubicBezTo>
                  <a:cubicBezTo>
                    <a:pt x="8083" y="4232"/>
                    <a:pt x="6756" y="3666"/>
                    <a:pt x="5430" y="3666"/>
                  </a:cubicBezTo>
                  <a:cubicBezTo>
                    <a:pt x="4107" y="3666"/>
                    <a:pt x="2785" y="4229"/>
                    <a:pt x="1858" y="5358"/>
                  </a:cubicBezTo>
                  <a:cubicBezTo>
                    <a:pt x="0" y="7609"/>
                    <a:pt x="667" y="10990"/>
                    <a:pt x="3239" y="12371"/>
                  </a:cubicBezTo>
                  <a:cubicBezTo>
                    <a:pt x="2381" y="13955"/>
                    <a:pt x="3060" y="15943"/>
                    <a:pt x="4703" y="16681"/>
                  </a:cubicBezTo>
                  <a:cubicBezTo>
                    <a:pt x="4132" y="18038"/>
                    <a:pt x="4239" y="19574"/>
                    <a:pt x="4989" y="20848"/>
                  </a:cubicBezTo>
                  <a:lnTo>
                    <a:pt x="17836" y="20848"/>
                  </a:lnTo>
                  <a:cubicBezTo>
                    <a:pt x="18014" y="20443"/>
                    <a:pt x="18133" y="20015"/>
                    <a:pt x="18193" y="19586"/>
                  </a:cubicBezTo>
                  <a:cubicBezTo>
                    <a:pt x="18479" y="19610"/>
                    <a:pt x="18776" y="19622"/>
                    <a:pt x="19074" y="19634"/>
                  </a:cubicBezTo>
                  <a:cubicBezTo>
                    <a:pt x="19955" y="21173"/>
                    <a:pt x="21516" y="21955"/>
                    <a:pt x="23081" y="21955"/>
                  </a:cubicBezTo>
                  <a:cubicBezTo>
                    <a:pt x="24519" y="21955"/>
                    <a:pt x="25961" y="21295"/>
                    <a:pt x="26885" y="19955"/>
                  </a:cubicBezTo>
                  <a:cubicBezTo>
                    <a:pt x="27500" y="20472"/>
                    <a:pt x="28213" y="20704"/>
                    <a:pt x="28910" y="20704"/>
                  </a:cubicBezTo>
                  <a:cubicBezTo>
                    <a:pt x="30544" y="20704"/>
                    <a:pt x="32091" y="19428"/>
                    <a:pt x="32099" y="17550"/>
                  </a:cubicBezTo>
                  <a:cubicBezTo>
                    <a:pt x="32853" y="18011"/>
                    <a:pt x="33690" y="18232"/>
                    <a:pt x="34517" y="18232"/>
                  </a:cubicBezTo>
                  <a:cubicBezTo>
                    <a:pt x="35976" y="18232"/>
                    <a:pt x="37406" y="17545"/>
                    <a:pt x="38303" y="16276"/>
                  </a:cubicBezTo>
                  <a:cubicBezTo>
                    <a:pt x="39708" y="14276"/>
                    <a:pt x="39327" y="11538"/>
                    <a:pt x="37422" y="10002"/>
                  </a:cubicBezTo>
                  <a:cubicBezTo>
                    <a:pt x="38231" y="8656"/>
                    <a:pt x="37934" y="6930"/>
                    <a:pt x="36731" y="5942"/>
                  </a:cubicBezTo>
                  <a:cubicBezTo>
                    <a:pt x="36146" y="5455"/>
                    <a:pt x="35430" y="5213"/>
                    <a:pt x="34714" y="5213"/>
                  </a:cubicBezTo>
                  <a:cubicBezTo>
                    <a:pt x="33960" y="5213"/>
                    <a:pt x="33204" y="5482"/>
                    <a:pt x="32600" y="6013"/>
                  </a:cubicBezTo>
                  <a:cubicBezTo>
                    <a:pt x="31873" y="5596"/>
                    <a:pt x="31111" y="5239"/>
                    <a:pt x="30325" y="4942"/>
                  </a:cubicBezTo>
                  <a:cubicBezTo>
                    <a:pt x="31171" y="3299"/>
                    <a:pt x="30552" y="1298"/>
                    <a:pt x="28944" y="417"/>
                  </a:cubicBezTo>
                  <a:cubicBezTo>
                    <a:pt x="28425" y="135"/>
                    <a:pt x="27864" y="0"/>
                    <a:pt x="273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43"/>
            <p:cNvSpPr/>
            <p:nvPr/>
          </p:nvSpPr>
          <p:spPr>
            <a:xfrm>
              <a:off x="3715925" y="3901800"/>
              <a:ext cx="733450" cy="431625"/>
            </a:xfrm>
            <a:custGeom>
              <a:avLst/>
              <a:gdLst/>
              <a:ahLst/>
              <a:cxnLst/>
              <a:rect l="l" t="t" r="r" b="b"/>
              <a:pathLst>
                <a:path w="29338" h="17265" extrusionOk="0">
                  <a:moveTo>
                    <a:pt x="19836" y="4465"/>
                  </a:moveTo>
                  <a:lnTo>
                    <a:pt x="19836" y="15824"/>
                  </a:lnTo>
                  <a:lnTo>
                    <a:pt x="14610" y="15824"/>
                  </a:lnTo>
                  <a:lnTo>
                    <a:pt x="14610" y="4465"/>
                  </a:lnTo>
                  <a:close/>
                  <a:moveTo>
                    <a:pt x="26968" y="4465"/>
                  </a:moveTo>
                  <a:lnTo>
                    <a:pt x="26968" y="15824"/>
                  </a:lnTo>
                  <a:lnTo>
                    <a:pt x="21741" y="15824"/>
                  </a:lnTo>
                  <a:lnTo>
                    <a:pt x="21741" y="4465"/>
                  </a:lnTo>
                  <a:close/>
                  <a:moveTo>
                    <a:pt x="1" y="0"/>
                  </a:moveTo>
                  <a:lnTo>
                    <a:pt x="834" y="8323"/>
                  </a:lnTo>
                  <a:lnTo>
                    <a:pt x="1727" y="17265"/>
                  </a:lnTo>
                  <a:lnTo>
                    <a:pt x="6097" y="17265"/>
                  </a:lnTo>
                  <a:lnTo>
                    <a:pt x="6097" y="5644"/>
                  </a:lnTo>
                  <a:lnTo>
                    <a:pt x="6001" y="5644"/>
                  </a:lnTo>
                  <a:cubicBezTo>
                    <a:pt x="5573" y="5644"/>
                    <a:pt x="5239" y="5382"/>
                    <a:pt x="5239" y="5049"/>
                  </a:cubicBezTo>
                  <a:cubicBezTo>
                    <a:pt x="5239" y="4715"/>
                    <a:pt x="5573" y="4453"/>
                    <a:pt x="6001" y="4453"/>
                  </a:cubicBezTo>
                  <a:lnTo>
                    <a:pt x="12490" y="4453"/>
                  </a:lnTo>
                  <a:cubicBezTo>
                    <a:pt x="12907" y="4453"/>
                    <a:pt x="13252" y="4715"/>
                    <a:pt x="13252" y="5049"/>
                  </a:cubicBezTo>
                  <a:cubicBezTo>
                    <a:pt x="13252" y="5382"/>
                    <a:pt x="12907" y="5644"/>
                    <a:pt x="12490" y="5644"/>
                  </a:cubicBezTo>
                  <a:lnTo>
                    <a:pt x="12371" y="5644"/>
                  </a:lnTo>
                  <a:lnTo>
                    <a:pt x="12371" y="17265"/>
                  </a:lnTo>
                  <a:lnTo>
                    <a:pt x="29338" y="17265"/>
                  </a:lnTo>
                  <a:lnTo>
                    <a:pt x="29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43"/>
            <p:cNvSpPr/>
            <p:nvPr/>
          </p:nvSpPr>
          <p:spPr>
            <a:xfrm>
              <a:off x="3702525" y="3766950"/>
              <a:ext cx="778700" cy="134875"/>
            </a:xfrm>
            <a:custGeom>
              <a:avLst/>
              <a:gdLst/>
              <a:ahLst/>
              <a:cxnLst/>
              <a:rect l="l" t="t" r="r" b="b"/>
              <a:pathLst>
                <a:path w="31148" h="5395" extrusionOk="0">
                  <a:moveTo>
                    <a:pt x="1" y="1"/>
                  </a:moveTo>
                  <a:lnTo>
                    <a:pt x="537" y="5394"/>
                  </a:lnTo>
                  <a:lnTo>
                    <a:pt x="31148" y="5394"/>
                  </a:lnTo>
                  <a:lnTo>
                    <a:pt x="31148" y="870"/>
                  </a:lnTo>
                  <a:lnTo>
                    <a:pt x="3114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43"/>
            <p:cNvSpPr/>
            <p:nvPr/>
          </p:nvSpPr>
          <p:spPr>
            <a:xfrm>
              <a:off x="3868625" y="4042900"/>
              <a:ext cx="156600" cy="290525"/>
            </a:xfrm>
            <a:custGeom>
              <a:avLst/>
              <a:gdLst/>
              <a:ahLst/>
              <a:cxnLst/>
              <a:rect l="l" t="t" r="r" b="b"/>
              <a:pathLst>
                <a:path w="6264" h="11621" extrusionOk="0">
                  <a:moveTo>
                    <a:pt x="5716" y="595"/>
                  </a:moveTo>
                  <a:lnTo>
                    <a:pt x="5716" y="11073"/>
                  </a:lnTo>
                  <a:lnTo>
                    <a:pt x="548" y="11073"/>
                  </a:lnTo>
                  <a:lnTo>
                    <a:pt x="548" y="595"/>
                  </a:lnTo>
                  <a:close/>
                  <a:moveTo>
                    <a:pt x="1" y="0"/>
                  </a:moveTo>
                  <a:lnTo>
                    <a:pt x="1" y="11621"/>
                  </a:lnTo>
                  <a:lnTo>
                    <a:pt x="6263" y="11621"/>
                  </a:lnTo>
                  <a:lnTo>
                    <a:pt x="6263" y="0"/>
                  </a:lnTo>
                  <a:close/>
                </a:path>
              </a:pathLst>
            </a:custGeom>
            <a:solidFill>
              <a:srgbClr val="3D2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43"/>
            <p:cNvSpPr/>
            <p:nvPr/>
          </p:nvSpPr>
          <p:spPr>
            <a:xfrm>
              <a:off x="3882325" y="4057775"/>
              <a:ext cx="129200" cy="261950"/>
            </a:xfrm>
            <a:custGeom>
              <a:avLst/>
              <a:gdLst/>
              <a:ahLst/>
              <a:cxnLst/>
              <a:rect l="l" t="t" r="r" b="b"/>
              <a:pathLst>
                <a:path w="5168" h="10478" extrusionOk="0">
                  <a:moveTo>
                    <a:pt x="0" y="0"/>
                  </a:moveTo>
                  <a:lnTo>
                    <a:pt x="0" y="10478"/>
                  </a:lnTo>
                  <a:lnTo>
                    <a:pt x="5168" y="10478"/>
                  </a:lnTo>
                  <a:lnTo>
                    <a:pt x="516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43"/>
            <p:cNvSpPr/>
            <p:nvPr/>
          </p:nvSpPr>
          <p:spPr>
            <a:xfrm>
              <a:off x="4098125" y="4030375"/>
              <a:ext cx="96450" cy="249775"/>
            </a:xfrm>
            <a:custGeom>
              <a:avLst/>
              <a:gdLst/>
              <a:ahLst/>
              <a:cxnLst/>
              <a:rect l="l" t="t" r="r" b="b"/>
              <a:pathLst>
                <a:path w="3858" h="9991" extrusionOk="0">
                  <a:moveTo>
                    <a:pt x="0" y="1"/>
                  </a:moveTo>
                  <a:lnTo>
                    <a:pt x="0" y="9990"/>
                  </a:lnTo>
                  <a:lnTo>
                    <a:pt x="3858" y="9990"/>
                  </a:lnTo>
                  <a:lnTo>
                    <a:pt x="385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43"/>
            <p:cNvSpPr/>
            <p:nvPr/>
          </p:nvSpPr>
          <p:spPr>
            <a:xfrm>
              <a:off x="4081150" y="4013425"/>
              <a:ext cx="130700" cy="283975"/>
            </a:xfrm>
            <a:custGeom>
              <a:avLst/>
              <a:gdLst/>
              <a:ahLst/>
              <a:cxnLst/>
              <a:rect l="l" t="t" r="r" b="b"/>
              <a:pathLst>
                <a:path w="5228" h="11359" extrusionOk="0">
                  <a:moveTo>
                    <a:pt x="4537" y="691"/>
                  </a:moveTo>
                  <a:lnTo>
                    <a:pt x="4537" y="10680"/>
                  </a:lnTo>
                  <a:lnTo>
                    <a:pt x="691" y="10680"/>
                  </a:lnTo>
                  <a:lnTo>
                    <a:pt x="691" y="691"/>
                  </a:lnTo>
                  <a:close/>
                  <a:moveTo>
                    <a:pt x="1" y="0"/>
                  </a:moveTo>
                  <a:lnTo>
                    <a:pt x="1" y="11359"/>
                  </a:lnTo>
                  <a:lnTo>
                    <a:pt x="5227" y="11359"/>
                  </a:lnTo>
                  <a:lnTo>
                    <a:pt x="5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43"/>
            <p:cNvSpPr/>
            <p:nvPr/>
          </p:nvSpPr>
          <p:spPr>
            <a:xfrm>
              <a:off x="4276725" y="4030375"/>
              <a:ext cx="96150" cy="249775"/>
            </a:xfrm>
            <a:custGeom>
              <a:avLst/>
              <a:gdLst/>
              <a:ahLst/>
              <a:cxnLst/>
              <a:rect l="l" t="t" r="r" b="b"/>
              <a:pathLst>
                <a:path w="3846" h="9991" extrusionOk="0">
                  <a:moveTo>
                    <a:pt x="0" y="1"/>
                  </a:moveTo>
                  <a:lnTo>
                    <a:pt x="0" y="9990"/>
                  </a:lnTo>
                  <a:lnTo>
                    <a:pt x="3846" y="9990"/>
                  </a:lnTo>
                  <a:lnTo>
                    <a:pt x="38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43"/>
            <p:cNvSpPr/>
            <p:nvPr/>
          </p:nvSpPr>
          <p:spPr>
            <a:xfrm>
              <a:off x="4259450" y="4013425"/>
              <a:ext cx="130700" cy="283975"/>
            </a:xfrm>
            <a:custGeom>
              <a:avLst/>
              <a:gdLst/>
              <a:ahLst/>
              <a:cxnLst/>
              <a:rect l="l" t="t" r="r" b="b"/>
              <a:pathLst>
                <a:path w="5228" h="11359" extrusionOk="0">
                  <a:moveTo>
                    <a:pt x="4537" y="691"/>
                  </a:moveTo>
                  <a:lnTo>
                    <a:pt x="4537" y="10680"/>
                  </a:lnTo>
                  <a:lnTo>
                    <a:pt x="679" y="10680"/>
                  </a:lnTo>
                  <a:lnTo>
                    <a:pt x="679" y="691"/>
                  </a:lnTo>
                  <a:close/>
                  <a:moveTo>
                    <a:pt x="0" y="0"/>
                  </a:moveTo>
                  <a:lnTo>
                    <a:pt x="0" y="11359"/>
                  </a:lnTo>
                  <a:lnTo>
                    <a:pt x="5227" y="11359"/>
                  </a:lnTo>
                  <a:lnTo>
                    <a:pt x="52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43"/>
            <p:cNvSpPr/>
            <p:nvPr/>
          </p:nvSpPr>
          <p:spPr>
            <a:xfrm>
              <a:off x="3846900" y="4013125"/>
              <a:ext cx="200350" cy="29800"/>
            </a:xfrm>
            <a:custGeom>
              <a:avLst/>
              <a:gdLst/>
              <a:ahLst/>
              <a:cxnLst/>
              <a:rect l="l" t="t" r="r" b="b"/>
              <a:pathLst>
                <a:path w="8014" h="1192" extrusionOk="0">
                  <a:moveTo>
                    <a:pt x="762" y="0"/>
                  </a:moveTo>
                  <a:cubicBezTo>
                    <a:pt x="334" y="0"/>
                    <a:pt x="0" y="262"/>
                    <a:pt x="0" y="596"/>
                  </a:cubicBezTo>
                  <a:cubicBezTo>
                    <a:pt x="0" y="929"/>
                    <a:pt x="334" y="1191"/>
                    <a:pt x="762" y="1191"/>
                  </a:cubicBezTo>
                  <a:lnTo>
                    <a:pt x="7251" y="1191"/>
                  </a:lnTo>
                  <a:cubicBezTo>
                    <a:pt x="7668" y="1191"/>
                    <a:pt x="8013" y="929"/>
                    <a:pt x="8013" y="596"/>
                  </a:cubicBezTo>
                  <a:cubicBezTo>
                    <a:pt x="8013" y="262"/>
                    <a:pt x="7668" y="0"/>
                    <a:pt x="72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43"/>
            <p:cNvSpPr/>
            <p:nvPr/>
          </p:nvSpPr>
          <p:spPr>
            <a:xfrm>
              <a:off x="3267075" y="3447875"/>
              <a:ext cx="469725" cy="662000"/>
            </a:xfrm>
            <a:custGeom>
              <a:avLst/>
              <a:gdLst/>
              <a:ahLst/>
              <a:cxnLst/>
              <a:rect l="l" t="t" r="r" b="b"/>
              <a:pathLst>
                <a:path w="18789" h="26480" extrusionOk="0">
                  <a:moveTo>
                    <a:pt x="8954" y="11264"/>
                  </a:moveTo>
                  <a:lnTo>
                    <a:pt x="9787" y="12871"/>
                  </a:lnTo>
                  <a:lnTo>
                    <a:pt x="8025" y="14133"/>
                  </a:lnTo>
                  <a:lnTo>
                    <a:pt x="6989" y="12704"/>
                  </a:lnTo>
                  <a:lnTo>
                    <a:pt x="8954" y="11264"/>
                  </a:lnTo>
                  <a:close/>
                  <a:moveTo>
                    <a:pt x="11442" y="11085"/>
                  </a:moveTo>
                  <a:lnTo>
                    <a:pt x="12513" y="12764"/>
                  </a:lnTo>
                  <a:lnTo>
                    <a:pt x="12168" y="14312"/>
                  </a:lnTo>
                  <a:lnTo>
                    <a:pt x="10620" y="13716"/>
                  </a:lnTo>
                  <a:lnTo>
                    <a:pt x="9204" y="11085"/>
                  </a:lnTo>
                  <a:close/>
                  <a:moveTo>
                    <a:pt x="14549" y="14312"/>
                  </a:moveTo>
                  <a:lnTo>
                    <a:pt x="14680" y="16764"/>
                  </a:lnTo>
                  <a:lnTo>
                    <a:pt x="12871" y="16586"/>
                  </a:lnTo>
                  <a:lnTo>
                    <a:pt x="12764" y="14407"/>
                  </a:lnTo>
                  <a:lnTo>
                    <a:pt x="14549" y="14312"/>
                  </a:lnTo>
                  <a:close/>
                  <a:moveTo>
                    <a:pt x="11716" y="16824"/>
                  </a:moveTo>
                  <a:lnTo>
                    <a:pt x="14692" y="17062"/>
                  </a:lnTo>
                  <a:lnTo>
                    <a:pt x="13466" y="18931"/>
                  </a:lnTo>
                  <a:lnTo>
                    <a:pt x="11466" y="18919"/>
                  </a:lnTo>
                  <a:lnTo>
                    <a:pt x="10358" y="17788"/>
                  </a:lnTo>
                  <a:lnTo>
                    <a:pt x="11716" y="16824"/>
                  </a:lnTo>
                  <a:close/>
                  <a:moveTo>
                    <a:pt x="6489" y="14633"/>
                  </a:moveTo>
                  <a:lnTo>
                    <a:pt x="7394" y="16038"/>
                  </a:lnTo>
                  <a:lnTo>
                    <a:pt x="7001" y="18991"/>
                  </a:lnTo>
                  <a:lnTo>
                    <a:pt x="5191" y="17681"/>
                  </a:lnTo>
                  <a:lnTo>
                    <a:pt x="5298" y="15693"/>
                  </a:lnTo>
                  <a:lnTo>
                    <a:pt x="6489" y="14633"/>
                  </a:lnTo>
                  <a:close/>
                  <a:moveTo>
                    <a:pt x="9739" y="17217"/>
                  </a:moveTo>
                  <a:lnTo>
                    <a:pt x="9739" y="18991"/>
                  </a:lnTo>
                  <a:lnTo>
                    <a:pt x="7299" y="19003"/>
                  </a:lnTo>
                  <a:lnTo>
                    <a:pt x="7299" y="19003"/>
                  </a:lnTo>
                  <a:lnTo>
                    <a:pt x="7560" y="17217"/>
                  </a:lnTo>
                  <a:close/>
                  <a:moveTo>
                    <a:pt x="2738" y="1"/>
                  </a:moveTo>
                  <a:lnTo>
                    <a:pt x="869" y="18134"/>
                  </a:lnTo>
                  <a:lnTo>
                    <a:pt x="0" y="26468"/>
                  </a:lnTo>
                  <a:lnTo>
                    <a:pt x="18788" y="26480"/>
                  </a:lnTo>
                  <a:lnTo>
                    <a:pt x="18788" y="26480"/>
                  </a:lnTo>
                  <a:lnTo>
                    <a:pt x="17955" y="18157"/>
                  </a:lnTo>
                  <a:lnTo>
                    <a:pt x="17419" y="12764"/>
                  </a:lnTo>
                  <a:lnTo>
                    <a:pt x="1613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3"/>
            <p:cNvSpPr/>
            <p:nvPr/>
          </p:nvSpPr>
          <p:spPr>
            <a:xfrm>
              <a:off x="3243850" y="4109850"/>
              <a:ext cx="515275" cy="223575"/>
            </a:xfrm>
            <a:custGeom>
              <a:avLst/>
              <a:gdLst/>
              <a:ahLst/>
              <a:cxnLst/>
              <a:rect l="l" t="t" r="r" b="b"/>
              <a:pathLst>
                <a:path w="20611" h="8943" extrusionOk="0">
                  <a:moveTo>
                    <a:pt x="929" y="1"/>
                  </a:moveTo>
                  <a:lnTo>
                    <a:pt x="858" y="668"/>
                  </a:lnTo>
                  <a:lnTo>
                    <a:pt x="0" y="8943"/>
                  </a:lnTo>
                  <a:lnTo>
                    <a:pt x="20610" y="8943"/>
                  </a:lnTo>
                  <a:lnTo>
                    <a:pt x="1971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3"/>
            <p:cNvSpPr/>
            <p:nvPr/>
          </p:nvSpPr>
          <p:spPr>
            <a:xfrm>
              <a:off x="3335525" y="3413050"/>
              <a:ext cx="334875" cy="34850"/>
            </a:xfrm>
            <a:custGeom>
              <a:avLst/>
              <a:gdLst/>
              <a:ahLst/>
              <a:cxnLst/>
              <a:rect l="l" t="t" r="r" b="b"/>
              <a:pathLst>
                <a:path w="13395" h="1394" extrusionOk="0">
                  <a:moveTo>
                    <a:pt x="143" y="0"/>
                  </a:moveTo>
                  <a:lnTo>
                    <a:pt x="0" y="1394"/>
                  </a:lnTo>
                  <a:lnTo>
                    <a:pt x="13395" y="1394"/>
                  </a:lnTo>
                  <a:lnTo>
                    <a:pt x="1326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43"/>
            <p:cNvSpPr/>
            <p:nvPr/>
          </p:nvSpPr>
          <p:spPr>
            <a:xfrm>
              <a:off x="3264675" y="3318400"/>
              <a:ext cx="479850" cy="94675"/>
            </a:xfrm>
            <a:custGeom>
              <a:avLst/>
              <a:gdLst/>
              <a:ahLst/>
              <a:cxnLst/>
              <a:rect l="l" t="t" r="r" b="b"/>
              <a:pathLst>
                <a:path w="19194" h="3787" extrusionOk="0">
                  <a:moveTo>
                    <a:pt x="1894" y="0"/>
                  </a:moveTo>
                  <a:cubicBezTo>
                    <a:pt x="846" y="0"/>
                    <a:pt x="1" y="846"/>
                    <a:pt x="1" y="1893"/>
                  </a:cubicBezTo>
                  <a:cubicBezTo>
                    <a:pt x="1" y="2941"/>
                    <a:pt x="846" y="3786"/>
                    <a:pt x="1894" y="3786"/>
                  </a:cubicBezTo>
                  <a:lnTo>
                    <a:pt x="17301" y="3786"/>
                  </a:lnTo>
                  <a:cubicBezTo>
                    <a:pt x="18348" y="3786"/>
                    <a:pt x="19194" y="2941"/>
                    <a:pt x="19194" y="1893"/>
                  </a:cubicBezTo>
                  <a:cubicBezTo>
                    <a:pt x="19194" y="846"/>
                    <a:pt x="18348" y="0"/>
                    <a:pt x="173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43"/>
            <p:cNvSpPr/>
            <p:nvPr/>
          </p:nvSpPr>
          <p:spPr>
            <a:xfrm>
              <a:off x="3184900" y="4126525"/>
              <a:ext cx="1327275" cy="244400"/>
            </a:xfrm>
            <a:custGeom>
              <a:avLst/>
              <a:gdLst/>
              <a:ahLst/>
              <a:cxnLst/>
              <a:rect l="l" t="t" r="r" b="b"/>
              <a:pathLst>
                <a:path w="53091" h="9776" extrusionOk="0">
                  <a:moveTo>
                    <a:pt x="3216" y="1"/>
                  </a:moveTo>
                  <a:lnTo>
                    <a:pt x="2358" y="8276"/>
                  </a:lnTo>
                  <a:lnTo>
                    <a:pt x="2477" y="7133"/>
                  </a:lnTo>
                  <a:lnTo>
                    <a:pt x="3216" y="25"/>
                  </a:lnTo>
                  <a:lnTo>
                    <a:pt x="3216" y="1"/>
                  </a:lnTo>
                  <a:close/>
                  <a:moveTo>
                    <a:pt x="1" y="8276"/>
                  </a:moveTo>
                  <a:lnTo>
                    <a:pt x="1" y="8323"/>
                  </a:lnTo>
                  <a:lnTo>
                    <a:pt x="1" y="9133"/>
                  </a:lnTo>
                  <a:lnTo>
                    <a:pt x="1" y="9776"/>
                  </a:lnTo>
                  <a:lnTo>
                    <a:pt x="53091" y="9776"/>
                  </a:lnTo>
                  <a:lnTo>
                    <a:pt x="53091" y="827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43"/>
            <p:cNvSpPr/>
            <p:nvPr/>
          </p:nvSpPr>
          <p:spPr>
            <a:xfrm>
              <a:off x="3184325" y="4370900"/>
              <a:ext cx="1327850" cy="25925"/>
            </a:xfrm>
            <a:custGeom>
              <a:avLst/>
              <a:gdLst/>
              <a:ahLst/>
              <a:cxnLst/>
              <a:rect l="l" t="t" r="r" b="b"/>
              <a:pathLst>
                <a:path w="53114" h="1037" extrusionOk="0">
                  <a:moveTo>
                    <a:pt x="0" y="1"/>
                  </a:moveTo>
                  <a:lnTo>
                    <a:pt x="0" y="1037"/>
                  </a:lnTo>
                  <a:lnTo>
                    <a:pt x="53114" y="1037"/>
                  </a:lnTo>
                  <a:lnTo>
                    <a:pt x="531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43"/>
            <p:cNvSpPr/>
            <p:nvPr/>
          </p:nvSpPr>
          <p:spPr>
            <a:xfrm>
              <a:off x="3497150" y="3725000"/>
              <a:ext cx="82775" cy="80675"/>
            </a:xfrm>
            <a:custGeom>
              <a:avLst/>
              <a:gdLst/>
              <a:ahLst/>
              <a:cxnLst/>
              <a:rect l="l" t="t" r="r" b="b"/>
              <a:pathLst>
                <a:path w="3311" h="3227" extrusionOk="0">
                  <a:moveTo>
                    <a:pt x="1" y="0"/>
                  </a:moveTo>
                  <a:lnTo>
                    <a:pt x="1417" y="2631"/>
                  </a:lnTo>
                  <a:lnTo>
                    <a:pt x="2965" y="3227"/>
                  </a:lnTo>
                  <a:lnTo>
                    <a:pt x="3310" y="1679"/>
                  </a:lnTo>
                  <a:lnTo>
                    <a:pt x="223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43"/>
            <p:cNvSpPr/>
            <p:nvPr/>
          </p:nvSpPr>
          <p:spPr>
            <a:xfrm>
              <a:off x="3441500" y="3729450"/>
              <a:ext cx="70250" cy="72075"/>
            </a:xfrm>
            <a:custGeom>
              <a:avLst/>
              <a:gdLst/>
              <a:ahLst/>
              <a:cxnLst/>
              <a:rect l="l" t="t" r="r" b="b"/>
              <a:pathLst>
                <a:path w="2810" h="2883" extrusionOk="0">
                  <a:moveTo>
                    <a:pt x="1977" y="1"/>
                  </a:moveTo>
                  <a:lnTo>
                    <a:pt x="0" y="1441"/>
                  </a:lnTo>
                  <a:lnTo>
                    <a:pt x="1048" y="2882"/>
                  </a:lnTo>
                  <a:lnTo>
                    <a:pt x="2810" y="1608"/>
                  </a:lnTo>
                  <a:lnTo>
                    <a:pt x="197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43"/>
            <p:cNvSpPr/>
            <p:nvPr/>
          </p:nvSpPr>
          <p:spPr>
            <a:xfrm>
              <a:off x="3526025" y="3868450"/>
              <a:ext cx="108075" cy="52725"/>
            </a:xfrm>
            <a:custGeom>
              <a:avLst/>
              <a:gdLst/>
              <a:ahLst/>
              <a:cxnLst/>
              <a:rect l="l" t="t" r="r" b="b"/>
              <a:pathLst>
                <a:path w="4323" h="2109" extrusionOk="0">
                  <a:moveTo>
                    <a:pt x="1358" y="1"/>
                  </a:moveTo>
                  <a:lnTo>
                    <a:pt x="0" y="965"/>
                  </a:lnTo>
                  <a:lnTo>
                    <a:pt x="1108" y="2096"/>
                  </a:lnTo>
                  <a:lnTo>
                    <a:pt x="3108" y="2108"/>
                  </a:lnTo>
                  <a:lnTo>
                    <a:pt x="4322" y="239"/>
                  </a:lnTo>
                  <a:lnTo>
                    <a:pt x="135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43"/>
            <p:cNvSpPr/>
            <p:nvPr/>
          </p:nvSpPr>
          <p:spPr>
            <a:xfrm>
              <a:off x="3586150" y="3805650"/>
              <a:ext cx="47950" cy="61350"/>
            </a:xfrm>
            <a:custGeom>
              <a:avLst/>
              <a:gdLst/>
              <a:ahLst/>
              <a:cxnLst/>
              <a:rect l="l" t="t" r="r" b="b"/>
              <a:pathLst>
                <a:path w="1918" h="2454" extrusionOk="0">
                  <a:moveTo>
                    <a:pt x="1786" y="1"/>
                  </a:moveTo>
                  <a:lnTo>
                    <a:pt x="1" y="96"/>
                  </a:lnTo>
                  <a:lnTo>
                    <a:pt x="108" y="2275"/>
                  </a:lnTo>
                  <a:lnTo>
                    <a:pt x="1917" y="2453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43"/>
            <p:cNvSpPr/>
            <p:nvPr/>
          </p:nvSpPr>
          <p:spPr>
            <a:xfrm>
              <a:off x="3396550" y="3813700"/>
              <a:ext cx="55375" cy="108950"/>
            </a:xfrm>
            <a:custGeom>
              <a:avLst/>
              <a:gdLst/>
              <a:ahLst/>
              <a:cxnLst/>
              <a:rect l="l" t="t" r="r" b="b"/>
              <a:pathLst>
                <a:path w="2215" h="4358" extrusionOk="0">
                  <a:moveTo>
                    <a:pt x="1310" y="0"/>
                  </a:moveTo>
                  <a:lnTo>
                    <a:pt x="119" y="1060"/>
                  </a:lnTo>
                  <a:lnTo>
                    <a:pt x="0" y="3048"/>
                  </a:lnTo>
                  <a:lnTo>
                    <a:pt x="1822" y="4358"/>
                  </a:lnTo>
                  <a:lnTo>
                    <a:pt x="2215" y="1405"/>
                  </a:lnTo>
                  <a:lnTo>
                    <a:pt x="131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43"/>
            <p:cNvSpPr/>
            <p:nvPr/>
          </p:nvSpPr>
          <p:spPr>
            <a:xfrm>
              <a:off x="3449525" y="3877975"/>
              <a:ext cx="61050" cy="44975"/>
            </a:xfrm>
            <a:custGeom>
              <a:avLst/>
              <a:gdLst/>
              <a:ahLst/>
              <a:cxnLst/>
              <a:rect l="l" t="t" r="r" b="b"/>
              <a:pathLst>
                <a:path w="2442" h="1799" extrusionOk="0">
                  <a:moveTo>
                    <a:pt x="262" y="1"/>
                  </a:moveTo>
                  <a:lnTo>
                    <a:pt x="1" y="1799"/>
                  </a:lnTo>
                  <a:lnTo>
                    <a:pt x="2441" y="1787"/>
                  </a:lnTo>
                  <a:lnTo>
                    <a:pt x="2441" y="13"/>
                  </a:lnTo>
                  <a:lnTo>
                    <a:pt x="2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71;p41">
            <a:extLst>
              <a:ext uri="{FF2B5EF4-FFF2-40B4-BE49-F238E27FC236}">
                <a16:creationId xmlns:a16="http://schemas.microsoft.com/office/drawing/2014/main" id="{3BA1C4BB-9B28-655F-C136-7F2289FDAC7F}"/>
              </a:ext>
            </a:extLst>
          </p:cNvPr>
          <p:cNvSpPr/>
          <p:nvPr/>
        </p:nvSpPr>
        <p:spPr>
          <a:xfrm>
            <a:off x="1388896" y="306238"/>
            <a:ext cx="6701400" cy="686408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STRUCTURES</a:t>
            </a:r>
            <a:endParaRPr sz="44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C660150-C647-254F-2F8E-6739FAD624C8}"/>
              </a:ext>
            </a:extLst>
          </p:cNvPr>
          <p:cNvSpPr/>
          <p:nvPr/>
        </p:nvSpPr>
        <p:spPr>
          <a:xfrm>
            <a:off x="1037208" y="1573078"/>
            <a:ext cx="703375" cy="686408"/>
          </a:xfrm>
          <a:prstGeom prst="ellips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DE44E63-5AB6-6636-F811-1F1DBC9841B2}"/>
              </a:ext>
            </a:extLst>
          </p:cNvPr>
          <p:cNvSpPr/>
          <p:nvPr/>
        </p:nvSpPr>
        <p:spPr>
          <a:xfrm>
            <a:off x="1968285" y="1573078"/>
            <a:ext cx="6122011" cy="686408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What + does + S + mean?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6221DB4-6F3F-0BE3-E6ED-46153515DDA8}"/>
              </a:ext>
            </a:extLst>
          </p:cNvPr>
          <p:cNvSpPr/>
          <p:nvPr/>
        </p:nvSpPr>
        <p:spPr>
          <a:xfrm>
            <a:off x="1037208" y="2793249"/>
            <a:ext cx="703375" cy="686408"/>
          </a:xfrm>
          <a:prstGeom prst="ellipse">
            <a:avLst/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A0F029B-3F62-EC35-8468-0DE1C4AFD168}"/>
              </a:ext>
            </a:extLst>
          </p:cNvPr>
          <p:cNvSpPr/>
          <p:nvPr/>
        </p:nvSpPr>
        <p:spPr>
          <a:xfrm>
            <a:off x="1968285" y="2793249"/>
            <a:ext cx="6122011" cy="686408"/>
          </a:xfrm>
          <a:prstGeom prst="roundRect">
            <a:avLst/>
          </a:prstGeom>
          <a:solidFill>
            <a:schemeClr val="tx2"/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</a:rPr>
              <a:t>S + means +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5" grpId="0" animBg="1"/>
      <p:bldP spid="6" grpId="0" animBg="1"/>
      <p:bldP spid="6" grpId="1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4"/>
          <p:cNvSpPr txBox="1">
            <a:spLocks noGrp="1"/>
          </p:cNvSpPr>
          <p:nvPr>
            <p:ph type="title" idx="6"/>
          </p:nvPr>
        </p:nvSpPr>
        <p:spPr>
          <a:xfrm>
            <a:off x="291314" y="230132"/>
            <a:ext cx="7760262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Ex 2. (P.109) Work in pairs. Make similar conversations to ask for explanation of the phrases:</a:t>
            </a:r>
            <a:endParaRPr sz="2000" dirty="0"/>
          </a:p>
        </p:txBody>
      </p:sp>
      <p:sp>
        <p:nvSpPr>
          <p:cNvPr id="554" name="Google Shape;554;p44"/>
          <p:cNvSpPr/>
          <p:nvPr/>
        </p:nvSpPr>
        <p:spPr>
          <a:xfrm>
            <a:off x="7994819" y="182825"/>
            <a:ext cx="964441" cy="834901"/>
          </a:xfrm>
          <a:custGeom>
            <a:avLst/>
            <a:gdLst/>
            <a:ahLst/>
            <a:cxnLst/>
            <a:rect l="l" t="t" r="r" b="b"/>
            <a:pathLst>
              <a:path w="30160" h="26109" extrusionOk="0">
                <a:moveTo>
                  <a:pt x="0" y="1"/>
                </a:moveTo>
                <a:lnTo>
                  <a:pt x="15080" y="26108"/>
                </a:lnTo>
                <a:lnTo>
                  <a:pt x="3015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4"/>
          <p:cNvSpPr/>
          <p:nvPr/>
        </p:nvSpPr>
        <p:spPr>
          <a:xfrm>
            <a:off x="7898538" y="368161"/>
            <a:ext cx="528140" cy="457918"/>
          </a:xfrm>
          <a:custGeom>
            <a:avLst/>
            <a:gdLst/>
            <a:ahLst/>
            <a:cxnLst/>
            <a:rect l="l" t="t" r="r" b="b"/>
            <a:pathLst>
              <a:path w="16516" h="14320" extrusionOk="0">
                <a:moveTo>
                  <a:pt x="1" y="0"/>
                </a:moveTo>
                <a:lnTo>
                  <a:pt x="8272" y="14320"/>
                </a:lnTo>
                <a:lnTo>
                  <a:pt x="1651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943B75B-D2C5-69BF-C554-1D3E6ED83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4871">
            <a:off x="336465" y="1101325"/>
            <a:ext cx="2602927" cy="146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553F21C-D79C-3F0E-91D4-63375C295C4E}"/>
              </a:ext>
            </a:extLst>
          </p:cNvPr>
          <p:cNvSpPr/>
          <p:nvPr/>
        </p:nvSpPr>
        <p:spPr>
          <a:xfrm rot="21396247">
            <a:off x="395468" y="2436320"/>
            <a:ext cx="2590837" cy="406998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 energy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6CA273F-DF47-D304-A99B-78054E536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474">
            <a:off x="1093155" y="3024572"/>
            <a:ext cx="2496585" cy="169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C2C66DC-1C31-C4C6-7584-7AE31F7FB020}"/>
              </a:ext>
            </a:extLst>
          </p:cNvPr>
          <p:cNvSpPr/>
          <p:nvPr/>
        </p:nvSpPr>
        <p:spPr>
          <a:xfrm rot="317381">
            <a:off x="952469" y="4514722"/>
            <a:ext cx="2590837" cy="406998"/>
          </a:xfrm>
          <a:prstGeom prst="roundRect">
            <a:avLst/>
          </a:prstGeom>
          <a:solidFill>
            <a:schemeClr val="accent4"/>
          </a:solidFill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energy from coal</a:t>
            </a:r>
          </a:p>
        </p:txBody>
      </p:sp>
      <p:pic>
        <p:nvPicPr>
          <p:cNvPr id="17" name="Hình ảnh 2">
            <a:extLst>
              <a:ext uri="{FF2B5EF4-FFF2-40B4-BE49-F238E27FC236}">
                <a16:creationId xmlns:a16="http://schemas.microsoft.com/office/drawing/2014/main" id="{9B0EE91B-6A67-75E9-1F88-16892806A6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17698"/>
            <a:ext cx="2448535" cy="1804520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244FB921-C6EA-2D4F-43CB-8BFE415B75C4}"/>
              </a:ext>
            </a:extLst>
          </p:cNvPr>
          <p:cNvSpPr/>
          <p:nvPr/>
        </p:nvSpPr>
        <p:spPr>
          <a:xfrm>
            <a:off x="3694021" y="1070036"/>
            <a:ext cx="3692910" cy="380326"/>
          </a:xfrm>
          <a:prstGeom prst="wedgeRoundRectCallout">
            <a:avLst>
              <a:gd name="adj1" fmla="val -43403"/>
              <a:gd name="adj2" fmla="val 117819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does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hydro energy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mean?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2DBD8042-76FD-B513-A761-2088C688A045}"/>
              </a:ext>
            </a:extLst>
          </p:cNvPr>
          <p:cNvSpPr/>
          <p:nvPr/>
        </p:nvSpPr>
        <p:spPr>
          <a:xfrm>
            <a:off x="4701474" y="1609924"/>
            <a:ext cx="4361606" cy="750020"/>
          </a:xfrm>
          <a:prstGeom prst="wedgeRoundRectCallout">
            <a:avLst>
              <a:gd name="adj1" fmla="val 42878"/>
              <a:gd name="adj2" fmla="val 94790"/>
              <a:gd name="adj3" fmla="val 16667"/>
            </a:avLst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energy that comes from the water. What does </a:t>
            </a:r>
            <a:r>
              <a:rPr lang="en-US" sz="2000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nuclear energy </a:t>
            </a: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mean? 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BB4396CA-F8CF-DC5F-AB3D-21E7E156F49D}"/>
              </a:ext>
            </a:extLst>
          </p:cNvPr>
          <p:cNvSpPr/>
          <p:nvPr/>
        </p:nvSpPr>
        <p:spPr>
          <a:xfrm>
            <a:off x="3769781" y="2518057"/>
            <a:ext cx="3617150" cy="625732"/>
          </a:xfrm>
          <a:prstGeom prst="wedgeRoundRectCallout">
            <a:avLst>
              <a:gd name="adj1" fmla="val -42508"/>
              <a:gd name="adj2" fmla="val 10618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It’s energy that comes from nuclear power. </a:t>
            </a:r>
          </a:p>
        </p:txBody>
      </p:sp>
      <p:pic>
        <p:nvPicPr>
          <p:cNvPr id="21" name="2 Minute Countdown Timer With Ticking Sound &amp;Alarm Clock Sound.">
            <a:hlinkClick r:id="" action="ppaction://media"/>
            <a:extLst>
              <a:ext uri="{FF2B5EF4-FFF2-40B4-BE49-F238E27FC236}">
                <a16:creationId xmlns:a16="http://schemas.microsoft.com/office/drawing/2014/main" id="{C7E321A8-EC05-3C14-B939-2B5A13C900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14607" y="4007419"/>
            <a:ext cx="1696001" cy="953256"/>
          </a:xfrm>
          <a:prstGeom prst="rect">
            <a:avLst/>
          </a:prstGeom>
        </p:spPr>
      </p:pic>
      <p:pic>
        <p:nvPicPr>
          <p:cNvPr id="22" name="What does hydro energy mean">
            <a:hlinkClick r:id="" action="ppaction://media"/>
            <a:extLst>
              <a:ext uri="{FF2B5EF4-FFF2-40B4-BE49-F238E27FC236}">
                <a16:creationId xmlns:a16="http://schemas.microsoft.com/office/drawing/2014/main" id="{47BD81CF-CE9A-A171-184B-43D246CDB4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5010" y="1017726"/>
            <a:ext cx="406400" cy="406400"/>
          </a:xfrm>
          <a:prstGeom prst="rect">
            <a:avLst/>
          </a:prstGeom>
        </p:spPr>
      </p:pic>
      <p:pic>
        <p:nvPicPr>
          <p:cNvPr id="23" name="hydro means">
            <a:hlinkClick r:id="" action="ppaction://media"/>
            <a:extLst>
              <a:ext uri="{FF2B5EF4-FFF2-40B4-BE49-F238E27FC236}">
                <a16:creationId xmlns:a16="http://schemas.microsoft.com/office/drawing/2014/main" id="{A2306D24-0CEB-726D-5494-50817CDBC74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5010" y="1702123"/>
            <a:ext cx="406400" cy="406400"/>
          </a:xfrm>
          <a:prstGeom prst="rect">
            <a:avLst/>
          </a:prstGeom>
        </p:spPr>
      </p:pic>
      <p:pic>
        <p:nvPicPr>
          <p:cNvPr id="24" name="nuclear energy mean">
            <a:hlinkClick r:id="" action="ppaction://media"/>
            <a:extLst>
              <a:ext uri="{FF2B5EF4-FFF2-40B4-BE49-F238E27FC236}">
                <a16:creationId xmlns:a16="http://schemas.microsoft.com/office/drawing/2014/main" id="{E2CB395C-AEC6-8644-E6A9-73143D58692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5010" y="2639819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4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574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63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5571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51"/>
          <p:cNvSpPr/>
          <p:nvPr/>
        </p:nvSpPr>
        <p:spPr>
          <a:xfrm>
            <a:off x="1425853" y="1881057"/>
            <a:ext cx="6594520" cy="1066957"/>
          </a:xfrm>
          <a:prstGeom prst="roundRect">
            <a:avLst>
              <a:gd name="adj" fmla="val 27988"/>
            </a:avLst>
          </a:prstGeom>
          <a:solidFill>
            <a:schemeClr val="accent4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</p:txBody>
      </p:sp>
      <p:sp>
        <p:nvSpPr>
          <p:cNvPr id="788" name="Google Shape;788;p51"/>
          <p:cNvSpPr txBox="1">
            <a:spLocks noGrp="1"/>
          </p:cNvSpPr>
          <p:nvPr>
            <p:ph type="title"/>
          </p:nvPr>
        </p:nvSpPr>
        <p:spPr>
          <a:xfrm>
            <a:off x="1861318" y="1843004"/>
            <a:ext cx="5965585" cy="12406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 dirty="0">
                <a:solidFill>
                  <a:schemeClr val="dk1"/>
                </a:solidFill>
              </a:rPr>
              <a:t>SAVING ENERGY</a:t>
            </a:r>
            <a:endParaRPr sz="5400" dirty="0">
              <a:solidFill>
                <a:schemeClr val="dk1"/>
              </a:solidFill>
            </a:endParaRPr>
          </a:p>
        </p:txBody>
      </p:sp>
      <p:sp>
        <p:nvSpPr>
          <p:cNvPr id="2" name="Google Shape;472;p41">
            <a:extLst>
              <a:ext uri="{FF2B5EF4-FFF2-40B4-BE49-F238E27FC236}">
                <a16:creationId xmlns:a16="http://schemas.microsoft.com/office/drawing/2014/main" id="{FD570BDA-0C96-851A-8891-86E75DB7C9EE}"/>
              </a:ext>
            </a:extLst>
          </p:cNvPr>
          <p:cNvSpPr/>
          <p:nvPr/>
        </p:nvSpPr>
        <p:spPr>
          <a:xfrm>
            <a:off x="1438049" y="729568"/>
            <a:ext cx="1280400" cy="1280400"/>
          </a:xfrm>
          <a:prstGeom prst="ellipse">
            <a:avLst/>
          </a:prstGeom>
          <a:solidFill>
            <a:schemeClr val="accent2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400">
              <a:solidFill>
                <a:schemeClr val="tx2"/>
              </a:solidFill>
            </a:endParaRPr>
          </a:p>
        </p:txBody>
      </p:sp>
      <p:sp>
        <p:nvSpPr>
          <p:cNvPr id="3" name="Google Shape;474;p41">
            <a:extLst>
              <a:ext uri="{FF2B5EF4-FFF2-40B4-BE49-F238E27FC236}">
                <a16:creationId xmlns:a16="http://schemas.microsoft.com/office/drawing/2014/main" id="{D7C8D2B2-8B04-3451-4B0C-94755CAD4534}"/>
              </a:ext>
            </a:extLst>
          </p:cNvPr>
          <p:cNvSpPr txBox="1">
            <a:spLocks/>
          </p:cNvSpPr>
          <p:nvPr/>
        </p:nvSpPr>
        <p:spPr>
          <a:xfrm rot="550">
            <a:off x="1141030" y="948928"/>
            <a:ext cx="18747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6000"/>
            </a:pPr>
            <a:r>
              <a:rPr lang="en" sz="6000" b="1" dirty="0">
                <a:solidFill>
                  <a:schemeClr val="lt2"/>
                </a:solidFill>
                <a:latin typeface="Nunito"/>
                <a:sym typeface="Nunito"/>
              </a:rPr>
              <a:t>02</a:t>
            </a:r>
          </a:p>
        </p:txBody>
      </p:sp>
      <p:grpSp>
        <p:nvGrpSpPr>
          <p:cNvPr id="4" name="Google Shape;641;p47">
            <a:extLst>
              <a:ext uri="{FF2B5EF4-FFF2-40B4-BE49-F238E27FC236}">
                <a16:creationId xmlns:a16="http://schemas.microsoft.com/office/drawing/2014/main" id="{4A9920BD-D8C9-EAD1-0409-7FF796CFC6E2}"/>
              </a:ext>
            </a:extLst>
          </p:cNvPr>
          <p:cNvGrpSpPr/>
          <p:nvPr/>
        </p:nvGrpSpPr>
        <p:grpSpPr>
          <a:xfrm>
            <a:off x="5720684" y="2769055"/>
            <a:ext cx="1778587" cy="1661527"/>
            <a:chOff x="4007075" y="745775"/>
            <a:chExt cx="1450250" cy="1354800"/>
          </a:xfrm>
        </p:grpSpPr>
        <p:sp>
          <p:nvSpPr>
            <p:cNvPr id="5" name="Google Shape;642;p47">
              <a:extLst>
                <a:ext uri="{FF2B5EF4-FFF2-40B4-BE49-F238E27FC236}">
                  <a16:creationId xmlns:a16="http://schemas.microsoft.com/office/drawing/2014/main" id="{7CCAE0BA-37A3-9EBF-5C7E-7653D8BEC193}"/>
                </a:ext>
              </a:extLst>
            </p:cNvPr>
            <p:cNvSpPr/>
            <p:nvPr/>
          </p:nvSpPr>
          <p:spPr>
            <a:xfrm>
              <a:off x="4007075" y="745775"/>
              <a:ext cx="1450250" cy="1354800"/>
            </a:xfrm>
            <a:custGeom>
              <a:avLst/>
              <a:gdLst/>
              <a:ahLst/>
              <a:cxnLst/>
              <a:rect l="l" t="t" r="r" b="b"/>
              <a:pathLst>
                <a:path w="58010" h="54192" extrusionOk="0">
                  <a:moveTo>
                    <a:pt x="33561" y="21920"/>
                  </a:moveTo>
                  <a:cubicBezTo>
                    <a:pt x="32271" y="23519"/>
                    <a:pt x="32426" y="25840"/>
                    <a:pt x="33939" y="27250"/>
                  </a:cubicBezTo>
                  <a:lnTo>
                    <a:pt x="35349" y="28557"/>
                  </a:lnTo>
                  <a:cubicBezTo>
                    <a:pt x="35280" y="28712"/>
                    <a:pt x="35229" y="28866"/>
                    <a:pt x="35194" y="29021"/>
                  </a:cubicBezTo>
                  <a:lnTo>
                    <a:pt x="33509" y="36156"/>
                  </a:lnTo>
                  <a:lnTo>
                    <a:pt x="33286" y="35297"/>
                  </a:lnTo>
                  <a:cubicBezTo>
                    <a:pt x="32852" y="33505"/>
                    <a:pt x="31242" y="32309"/>
                    <a:pt x="29483" y="32309"/>
                  </a:cubicBezTo>
                  <a:cubicBezTo>
                    <a:pt x="29149" y="32309"/>
                    <a:pt x="28810" y="32352"/>
                    <a:pt x="28472" y="32443"/>
                  </a:cubicBezTo>
                  <a:lnTo>
                    <a:pt x="26598" y="32941"/>
                  </a:lnTo>
                  <a:cubicBezTo>
                    <a:pt x="26512" y="32804"/>
                    <a:pt x="26409" y="32683"/>
                    <a:pt x="26288" y="32563"/>
                  </a:cubicBezTo>
                  <a:lnTo>
                    <a:pt x="22042" y="28247"/>
                  </a:lnTo>
                  <a:lnTo>
                    <a:pt x="22042" y="28247"/>
                  </a:lnTo>
                  <a:cubicBezTo>
                    <a:pt x="22321" y="28308"/>
                    <a:pt x="22599" y="28338"/>
                    <a:pt x="22874" y="28338"/>
                  </a:cubicBezTo>
                  <a:cubicBezTo>
                    <a:pt x="24609" y="28338"/>
                    <a:pt x="26172" y="27165"/>
                    <a:pt x="26632" y="25428"/>
                  </a:cubicBezTo>
                  <a:lnTo>
                    <a:pt x="27131" y="23571"/>
                  </a:lnTo>
                  <a:cubicBezTo>
                    <a:pt x="27303" y="23554"/>
                    <a:pt x="27457" y="23519"/>
                    <a:pt x="27612" y="23485"/>
                  </a:cubicBezTo>
                  <a:lnTo>
                    <a:pt x="33561" y="21920"/>
                  </a:lnTo>
                  <a:close/>
                  <a:moveTo>
                    <a:pt x="31420" y="1"/>
                  </a:moveTo>
                  <a:cubicBezTo>
                    <a:pt x="31295" y="1"/>
                    <a:pt x="31171" y="6"/>
                    <a:pt x="31051" y="16"/>
                  </a:cubicBezTo>
                  <a:cubicBezTo>
                    <a:pt x="30810" y="33"/>
                    <a:pt x="30569" y="68"/>
                    <a:pt x="30329" y="137"/>
                  </a:cubicBezTo>
                  <a:lnTo>
                    <a:pt x="17262" y="3627"/>
                  </a:lnTo>
                  <a:cubicBezTo>
                    <a:pt x="16557" y="3696"/>
                    <a:pt x="15869" y="3919"/>
                    <a:pt x="15233" y="4246"/>
                  </a:cubicBezTo>
                  <a:lnTo>
                    <a:pt x="15061" y="4332"/>
                  </a:lnTo>
                  <a:cubicBezTo>
                    <a:pt x="15044" y="4332"/>
                    <a:pt x="15044" y="4332"/>
                    <a:pt x="15027" y="4349"/>
                  </a:cubicBezTo>
                  <a:lnTo>
                    <a:pt x="14855" y="4452"/>
                  </a:lnTo>
                  <a:lnTo>
                    <a:pt x="14769" y="4504"/>
                  </a:lnTo>
                  <a:cubicBezTo>
                    <a:pt x="10539" y="7134"/>
                    <a:pt x="8287" y="15456"/>
                    <a:pt x="7324" y="20253"/>
                  </a:cubicBezTo>
                  <a:cubicBezTo>
                    <a:pt x="7015" y="21766"/>
                    <a:pt x="7617" y="23313"/>
                    <a:pt x="8872" y="24207"/>
                  </a:cubicBezTo>
                  <a:lnTo>
                    <a:pt x="2888" y="25892"/>
                  </a:lnTo>
                  <a:cubicBezTo>
                    <a:pt x="1204" y="26356"/>
                    <a:pt x="52" y="27869"/>
                    <a:pt x="17" y="29623"/>
                  </a:cubicBezTo>
                  <a:cubicBezTo>
                    <a:pt x="0" y="31359"/>
                    <a:pt x="1135" y="32907"/>
                    <a:pt x="2802" y="33423"/>
                  </a:cubicBezTo>
                  <a:lnTo>
                    <a:pt x="3318" y="33577"/>
                  </a:lnTo>
                  <a:cubicBezTo>
                    <a:pt x="2906" y="37171"/>
                    <a:pt x="3215" y="39732"/>
                    <a:pt x="4247" y="41263"/>
                  </a:cubicBezTo>
                  <a:cubicBezTo>
                    <a:pt x="4384" y="41452"/>
                    <a:pt x="4539" y="41641"/>
                    <a:pt x="4711" y="41813"/>
                  </a:cubicBezTo>
                  <a:lnTo>
                    <a:pt x="14236" y="51424"/>
                  </a:lnTo>
                  <a:cubicBezTo>
                    <a:pt x="14649" y="51974"/>
                    <a:pt x="15147" y="52473"/>
                    <a:pt x="15732" y="52851"/>
                  </a:cubicBezTo>
                  <a:cubicBezTo>
                    <a:pt x="15800" y="52885"/>
                    <a:pt x="15852" y="52937"/>
                    <a:pt x="15921" y="52971"/>
                  </a:cubicBezTo>
                  <a:lnTo>
                    <a:pt x="15972" y="53006"/>
                  </a:lnTo>
                  <a:lnTo>
                    <a:pt x="16024" y="53040"/>
                  </a:lnTo>
                  <a:cubicBezTo>
                    <a:pt x="16110" y="53074"/>
                    <a:pt x="16179" y="53126"/>
                    <a:pt x="16265" y="53160"/>
                  </a:cubicBezTo>
                  <a:cubicBezTo>
                    <a:pt x="17640" y="53900"/>
                    <a:pt x="19411" y="54192"/>
                    <a:pt x="21337" y="54192"/>
                  </a:cubicBezTo>
                  <a:cubicBezTo>
                    <a:pt x="25515" y="54192"/>
                    <a:pt x="30432" y="52834"/>
                    <a:pt x="33595" y="51768"/>
                  </a:cubicBezTo>
                  <a:cubicBezTo>
                    <a:pt x="35538" y="51132"/>
                    <a:pt x="36656" y="49103"/>
                    <a:pt x="36174" y="47126"/>
                  </a:cubicBezTo>
                  <a:lnTo>
                    <a:pt x="36174" y="47126"/>
                  </a:lnTo>
                  <a:lnTo>
                    <a:pt x="41968" y="52387"/>
                  </a:lnTo>
                  <a:cubicBezTo>
                    <a:pt x="42708" y="53067"/>
                    <a:pt x="43651" y="53414"/>
                    <a:pt x="44603" y="53414"/>
                  </a:cubicBezTo>
                  <a:cubicBezTo>
                    <a:pt x="45311" y="53414"/>
                    <a:pt x="46024" y="53222"/>
                    <a:pt x="46662" y="52834"/>
                  </a:cubicBezTo>
                  <a:cubicBezTo>
                    <a:pt x="48141" y="51940"/>
                    <a:pt x="48863" y="50151"/>
                    <a:pt x="48399" y="48467"/>
                  </a:cubicBezTo>
                  <a:lnTo>
                    <a:pt x="48261" y="47951"/>
                  </a:lnTo>
                  <a:cubicBezTo>
                    <a:pt x="51528" y="46386"/>
                    <a:pt x="53539" y="44770"/>
                    <a:pt x="54279" y="43085"/>
                  </a:cubicBezTo>
                  <a:cubicBezTo>
                    <a:pt x="54382" y="42862"/>
                    <a:pt x="54450" y="42638"/>
                    <a:pt x="54502" y="42397"/>
                  </a:cubicBezTo>
                  <a:lnTo>
                    <a:pt x="57597" y="29227"/>
                  </a:lnTo>
                  <a:cubicBezTo>
                    <a:pt x="57855" y="28557"/>
                    <a:pt x="57992" y="27852"/>
                    <a:pt x="58009" y="27130"/>
                  </a:cubicBezTo>
                  <a:lnTo>
                    <a:pt x="58009" y="26958"/>
                  </a:lnTo>
                  <a:lnTo>
                    <a:pt x="58009" y="26906"/>
                  </a:lnTo>
                  <a:lnTo>
                    <a:pt x="58009" y="26700"/>
                  </a:lnTo>
                  <a:lnTo>
                    <a:pt x="58009" y="26614"/>
                  </a:lnTo>
                  <a:cubicBezTo>
                    <a:pt x="57683" y="21628"/>
                    <a:pt x="51390" y="15731"/>
                    <a:pt x="47625" y="12619"/>
                  </a:cubicBezTo>
                  <a:cubicBezTo>
                    <a:pt x="46906" y="12022"/>
                    <a:pt x="46023" y="11716"/>
                    <a:pt x="45128" y="11716"/>
                  </a:cubicBezTo>
                  <a:cubicBezTo>
                    <a:pt x="44632" y="11716"/>
                    <a:pt x="44131" y="11810"/>
                    <a:pt x="43653" y="12000"/>
                  </a:cubicBezTo>
                  <a:lnTo>
                    <a:pt x="45063" y="6481"/>
                  </a:lnTo>
                  <a:cubicBezTo>
                    <a:pt x="45744" y="3744"/>
                    <a:pt x="43562" y="1569"/>
                    <a:pt x="41215" y="1569"/>
                  </a:cubicBezTo>
                  <a:cubicBezTo>
                    <a:pt x="40303" y="1569"/>
                    <a:pt x="39367" y="1897"/>
                    <a:pt x="38564" y="2647"/>
                  </a:cubicBezTo>
                  <a:lnTo>
                    <a:pt x="38169" y="3025"/>
                  </a:lnTo>
                  <a:cubicBezTo>
                    <a:pt x="35455" y="1018"/>
                    <a:pt x="33192" y="1"/>
                    <a:pt x="3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3;p47">
              <a:extLst>
                <a:ext uri="{FF2B5EF4-FFF2-40B4-BE49-F238E27FC236}">
                  <a16:creationId xmlns:a16="http://schemas.microsoft.com/office/drawing/2014/main" id="{D6C64E48-BE62-D901-1480-3A3B245E919A}"/>
                </a:ext>
              </a:extLst>
            </p:cNvPr>
            <p:cNvSpPr/>
            <p:nvPr/>
          </p:nvSpPr>
          <p:spPr>
            <a:xfrm>
              <a:off x="4277850" y="933875"/>
              <a:ext cx="365375" cy="421825"/>
            </a:xfrm>
            <a:custGeom>
              <a:avLst/>
              <a:gdLst/>
              <a:ahLst/>
              <a:cxnLst/>
              <a:rect l="l" t="t" r="r" b="b"/>
              <a:pathLst>
                <a:path w="14615" h="16873" extrusionOk="0">
                  <a:moveTo>
                    <a:pt x="6764" y="1"/>
                  </a:moveTo>
                  <a:cubicBezTo>
                    <a:pt x="6412" y="1"/>
                    <a:pt x="6080" y="77"/>
                    <a:pt x="5778" y="246"/>
                  </a:cubicBezTo>
                  <a:cubicBezTo>
                    <a:pt x="2803" y="1897"/>
                    <a:pt x="637" y="10390"/>
                    <a:pt x="1" y="13502"/>
                  </a:cubicBezTo>
                  <a:lnTo>
                    <a:pt x="11709" y="16872"/>
                  </a:lnTo>
                  <a:lnTo>
                    <a:pt x="14615" y="5955"/>
                  </a:lnTo>
                  <a:cubicBezTo>
                    <a:pt x="14615" y="5955"/>
                    <a:pt x="9882" y="1"/>
                    <a:pt x="6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4;p47">
              <a:extLst>
                <a:ext uri="{FF2B5EF4-FFF2-40B4-BE49-F238E27FC236}">
                  <a16:creationId xmlns:a16="http://schemas.microsoft.com/office/drawing/2014/main" id="{868C784F-B60D-CDF9-3BCD-94CD8627EE12}"/>
                </a:ext>
              </a:extLst>
            </p:cNvPr>
            <p:cNvSpPr/>
            <p:nvPr/>
          </p:nvSpPr>
          <p:spPr>
            <a:xfrm>
              <a:off x="4422275" y="843725"/>
              <a:ext cx="607800" cy="393775"/>
            </a:xfrm>
            <a:custGeom>
              <a:avLst/>
              <a:gdLst/>
              <a:ahLst/>
              <a:cxnLst/>
              <a:rect l="l" t="t" r="r" b="b"/>
              <a:pathLst>
                <a:path w="24312" h="15751" extrusionOk="0">
                  <a:moveTo>
                    <a:pt x="453" y="3732"/>
                  </a:moveTo>
                  <a:lnTo>
                    <a:pt x="453" y="3732"/>
                  </a:lnTo>
                  <a:cubicBezTo>
                    <a:pt x="296" y="3754"/>
                    <a:pt x="145" y="3794"/>
                    <a:pt x="1" y="3852"/>
                  </a:cubicBezTo>
                  <a:lnTo>
                    <a:pt x="453" y="3732"/>
                  </a:lnTo>
                  <a:close/>
                  <a:moveTo>
                    <a:pt x="14428" y="1"/>
                  </a:moveTo>
                  <a:cubicBezTo>
                    <a:pt x="14415" y="1"/>
                    <a:pt x="14408" y="1"/>
                    <a:pt x="14408" y="1"/>
                  </a:cubicBezTo>
                  <a:lnTo>
                    <a:pt x="453" y="3732"/>
                  </a:lnTo>
                  <a:lnTo>
                    <a:pt x="453" y="3732"/>
                  </a:lnTo>
                  <a:cubicBezTo>
                    <a:pt x="561" y="3716"/>
                    <a:pt x="672" y="3708"/>
                    <a:pt x="786" y="3708"/>
                  </a:cubicBezTo>
                  <a:cubicBezTo>
                    <a:pt x="3929" y="3708"/>
                    <a:pt x="8838" y="9561"/>
                    <a:pt x="8838" y="9561"/>
                  </a:cubicBezTo>
                  <a:lnTo>
                    <a:pt x="12672" y="12879"/>
                  </a:lnTo>
                  <a:lnTo>
                    <a:pt x="9697" y="15750"/>
                  </a:lnTo>
                  <a:lnTo>
                    <a:pt x="9697" y="15750"/>
                  </a:lnTo>
                  <a:lnTo>
                    <a:pt x="21509" y="12638"/>
                  </a:lnTo>
                  <a:lnTo>
                    <a:pt x="24312" y="1600"/>
                  </a:lnTo>
                  <a:lnTo>
                    <a:pt x="21423" y="4299"/>
                  </a:lnTo>
                  <a:cubicBezTo>
                    <a:pt x="16631" y="123"/>
                    <a:pt x="14644" y="1"/>
                    <a:pt x="14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45;p47">
              <a:extLst>
                <a:ext uri="{FF2B5EF4-FFF2-40B4-BE49-F238E27FC236}">
                  <a16:creationId xmlns:a16="http://schemas.microsoft.com/office/drawing/2014/main" id="{E0233A58-26CA-172F-6949-5CDCFB50B354}"/>
                </a:ext>
              </a:extLst>
            </p:cNvPr>
            <p:cNvSpPr/>
            <p:nvPr/>
          </p:nvSpPr>
          <p:spPr>
            <a:xfrm>
              <a:off x="4914425" y="1136875"/>
              <a:ext cx="438450" cy="410950"/>
            </a:xfrm>
            <a:custGeom>
              <a:avLst/>
              <a:gdLst/>
              <a:ahLst/>
              <a:cxnLst/>
              <a:rect l="l" t="t" r="r" b="b"/>
              <a:pathLst>
                <a:path w="17538" h="16438" extrusionOk="0">
                  <a:moveTo>
                    <a:pt x="8494" y="1"/>
                  </a:moveTo>
                  <a:lnTo>
                    <a:pt x="1" y="8718"/>
                  </a:lnTo>
                  <a:lnTo>
                    <a:pt x="8270" y="16438"/>
                  </a:lnTo>
                  <a:cubicBezTo>
                    <a:pt x="8270" y="16438"/>
                    <a:pt x="17538" y="14718"/>
                    <a:pt x="17469" y="11331"/>
                  </a:cubicBezTo>
                  <a:cubicBezTo>
                    <a:pt x="17417" y="7944"/>
                    <a:pt x="10935" y="2012"/>
                    <a:pt x="8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46;p47">
              <a:extLst>
                <a:ext uri="{FF2B5EF4-FFF2-40B4-BE49-F238E27FC236}">
                  <a16:creationId xmlns:a16="http://schemas.microsoft.com/office/drawing/2014/main" id="{7D89E65F-85AF-F655-DF94-4D8F6696886A}"/>
                </a:ext>
              </a:extLst>
            </p:cNvPr>
            <p:cNvSpPr/>
            <p:nvPr/>
          </p:nvSpPr>
          <p:spPr>
            <a:xfrm>
              <a:off x="4904100" y="1420150"/>
              <a:ext cx="447050" cy="562650"/>
            </a:xfrm>
            <a:custGeom>
              <a:avLst/>
              <a:gdLst/>
              <a:ahLst/>
              <a:cxnLst/>
              <a:rect l="l" t="t" r="r" b="b"/>
              <a:pathLst>
                <a:path w="17882" h="22506" extrusionOk="0">
                  <a:moveTo>
                    <a:pt x="17882" y="0"/>
                  </a:moveTo>
                  <a:lnTo>
                    <a:pt x="17774" y="462"/>
                  </a:lnTo>
                  <a:lnTo>
                    <a:pt x="17774" y="462"/>
                  </a:lnTo>
                  <a:cubicBezTo>
                    <a:pt x="17829" y="311"/>
                    <a:pt x="17865" y="157"/>
                    <a:pt x="17882" y="0"/>
                  </a:cubicBezTo>
                  <a:close/>
                  <a:moveTo>
                    <a:pt x="17774" y="462"/>
                  </a:moveTo>
                  <a:cubicBezTo>
                    <a:pt x="16702" y="3425"/>
                    <a:pt x="8683" y="5107"/>
                    <a:pt x="8683" y="5107"/>
                  </a:cubicBezTo>
                  <a:lnTo>
                    <a:pt x="3955" y="6929"/>
                  </a:lnTo>
                  <a:lnTo>
                    <a:pt x="2821" y="2940"/>
                  </a:lnTo>
                  <a:lnTo>
                    <a:pt x="1" y="14838"/>
                  </a:lnTo>
                  <a:lnTo>
                    <a:pt x="8426" y="22506"/>
                  </a:lnTo>
                  <a:lnTo>
                    <a:pt x="8426" y="22506"/>
                  </a:lnTo>
                  <a:lnTo>
                    <a:pt x="7394" y="18689"/>
                  </a:lnTo>
                  <a:cubicBezTo>
                    <a:pt x="13704" y="16299"/>
                    <a:pt x="14495" y="14528"/>
                    <a:pt x="14495" y="14528"/>
                  </a:cubicBezTo>
                  <a:lnTo>
                    <a:pt x="17774" y="4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47;p47">
              <a:extLst>
                <a:ext uri="{FF2B5EF4-FFF2-40B4-BE49-F238E27FC236}">
                  <a16:creationId xmlns:a16="http://schemas.microsoft.com/office/drawing/2014/main" id="{B1F94585-1774-8798-2C91-3F76F3B3A552}"/>
                </a:ext>
              </a:extLst>
            </p:cNvPr>
            <p:cNvSpPr/>
            <p:nvPr/>
          </p:nvSpPr>
          <p:spPr>
            <a:xfrm>
              <a:off x="4376275" y="1651400"/>
              <a:ext cx="432000" cy="351050"/>
            </a:xfrm>
            <a:custGeom>
              <a:avLst/>
              <a:gdLst/>
              <a:ahLst/>
              <a:cxnLst/>
              <a:rect l="l" t="t" r="r" b="b"/>
              <a:pathLst>
                <a:path w="17280" h="14042" extrusionOk="0">
                  <a:moveTo>
                    <a:pt x="14391" y="0"/>
                  </a:moveTo>
                  <a:lnTo>
                    <a:pt x="3457" y="2906"/>
                  </a:lnTo>
                  <a:cubicBezTo>
                    <a:pt x="3457" y="2906"/>
                    <a:pt x="1" y="11657"/>
                    <a:pt x="2907" y="13411"/>
                  </a:cubicBezTo>
                  <a:cubicBezTo>
                    <a:pt x="3659" y="13862"/>
                    <a:pt x="4778" y="14041"/>
                    <a:pt x="6075" y="14041"/>
                  </a:cubicBezTo>
                  <a:cubicBezTo>
                    <a:pt x="9817" y="14041"/>
                    <a:pt x="15046" y="12552"/>
                    <a:pt x="17280" y="11812"/>
                  </a:cubicBezTo>
                  <a:lnTo>
                    <a:pt x="143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48;p47">
              <a:extLst>
                <a:ext uri="{FF2B5EF4-FFF2-40B4-BE49-F238E27FC236}">
                  <a16:creationId xmlns:a16="http://schemas.microsoft.com/office/drawing/2014/main" id="{CF0998EE-5C6C-52F6-36A4-55E2267566A7}"/>
                </a:ext>
              </a:extLst>
            </p:cNvPr>
            <p:cNvSpPr/>
            <p:nvPr/>
          </p:nvSpPr>
          <p:spPr>
            <a:xfrm>
              <a:off x="4097750" y="1410250"/>
              <a:ext cx="488750" cy="576425"/>
            </a:xfrm>
            <a:custGeom>
              <a:avLst/>
              <a:gdLst/>
              <a:ahLst/>
              <a:cxnLst/>
              <a:rect l="l" t="t" r="r" b="b"/>
              <a:pathLst>
                <a:path w="19550" h="23057" extrusionOk="0">
                  <a:moveTo>
                    <a:pt x="10970" y="1"/>
                  </a:moveTo>
                  <a:lnTo>
                    <a:pt x="1" y="3078"/>
                  </a:lnTo>
                  <a:lnTo>
                    <a:pt x="3783" y="4247"/>
                  </a:lnTo>
                  <a:cubicBezTo>
                    <a:pt x="2459" y="10850"/>
                    <a:pt x="3543" y="12466"/>
                    <a:pt x="3543" y="12466"/>
                  </a:cubicBezTo>
                  <a:lnTo>
                    <a:pt x="13713" y="22719"/>
                  </a:lnTo>
                  <a:lnTo>
                    <a:pt x="13713" y="22719"/>
                  </a:lnTo>
                  <a:cubicBezTo>
                    <a:pt x="11764" y="20228"/>
                    <a:pt x="14598" y="12552"/>
                    <a:pt x="14598" y="12552"/>
                  </a:cubicBezTo>
                  <a:lnTo>
                    <a:pt x="15560" y="7566"/>
                  </a:lnTo>
                  <a:lnTo>
                    <a:pt x="19549" y="8718"/>
                  </a:lnTo>
                  <a:lnTo>
                    <a:pt x="19549" y="8718"/>
                  </a:lnTo>
                  <a:lnTo>
                    <a:pt x="10970" y="1"/>
                  </a:lnTo>
                  <a:close/>
                  <a:moveTo>
                    <a:pt x="13713" y="22719"/>
                  </a:moveTo>
                  <a:lnTo>
                    <a:pt x="13713" y="22719"/>
                  </a:lnTo>
                  <a:cubicBezTo>
                    <a:pt x="13812" y="22845"/>
                    <a:pt x="13923" y="22959"/>
                    <a:pt x="14048" y="23057"/>
                  </a:cubicBezTo>
                  <a:lnTo>
                    <a:pt x="13713" y="2271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8" name="Google Shape;948;p53"/>
          <p:cNvGrpSpPr/>
          <p:nvPr/>
        </p:nvGrpSpPr>
        <p:grpSpPr>
          <a:xfrm rot="627607">
            <a:off x="173446" y="3686452"/>
            <a:ext cx="899124" cy="1299013"/>
            <a:chOff x="2836275" y="1592475"/>
            <a:chExt cx="1064125" cy="1537400"/>
          </a:xfrm>
        </p:grpSpPr>
        <p:sp>
          <p:nvSpPr>
            <p:cNvPr id="949" name="Google Shape;949;p53"/>
            <p:cNvSpPr/>
            <p:nvPr/>
          </p:nvSpPr>
          <p:spPr>
            <a:xfrm>
              <a:off x="2836275" y="1592475"/>
              <a:ext cx="1064125" cy="1537400"/>
            </a:xfrm>
            <a:custGeom>
              <a:avLst/>
              <a:gdLst/>
              <a:ahLst/>
              <a:cxnLst/>
              <a:rect l="l" t="t" r="r" b="b"/>
              <a:pathLst>
                <a:path w="42565" h="61496" extrusionOk="0">
                  <a:moveTo>
                    <a:pt x="41303" y="20312"/>
                  </a:moveTo>
                  <a:cubicBezTo>
                    <a:pt x="41517" y="16740"/>
                    <a:pt x="41148" y="11561"/>
                    <a:pt x="38041" y="7525"/>
                  </a:cubicBezTo>
                  <a:cubicBezTo>
                    <a:pt x="35588" y="4334"/>
                    <a:pt x="31909" y="2405"/>
                    <a:pt x="27075" y="1750"/>
                  </a:cubicBezTo>
                  <a:cubicBezTo>
                    <a:pt x="24682" y="583"/>
                    <a:pt x="21860" y="0"/>
                    <a:pt x="18622" y="0"/>
                  </a:cubicBezTo>
                  <a:cubicBezTo>
                    <a:pt x="17717" y="0"/>
                    <a:pt x="16776" y="48"/>
                    <a:pt x="15800" y="131"/>
                  </a:cubicBezTo>
                  <a:cubicBezTo>
                    <a:pt x="11037" y="595"/>
                    <a:pt x="7442" y="2512"/>
                    <a:pt x="5144" y="5822"/>
                  </a:cubicBezTo>
                  <a:cubicBezTo>
                    <a:pt x="1917" y="10489"/>
                    <a:pt x="2131" y="16776"/>
                    <a:pt x="2631" y="20479"/>
                  </a:cubicBezTo>
                  <a:lnTo>
                    <a:pt x="0" y="20681"/>
                  </a:lnTo>
                  <a:lnTo>
                    <a:pt x="4382" y="61496"/>
                  </a:lnTo>
                  <a:lnTo>
                    <a:pt x="35040" y="59091"/>
                  </a:lnTo>
                  <a:lnTo>
                    <a:pt x="35040" y="60722"/>
                  </a:lnTo>
                  <a:lnTo>
                    <a:pt x="37124" y="58924"/>
                  </a:lnTo>
                  <a:lnTo>
                    <a:pt x="38017" y="58162"/>
                  </a:lnTo>
                  <a:lnTo>
                    <a:pt x="38493" y="57757"/>
                  </a:lnTo>
                  <a:lnTo>
                    <a:pt x="41910" y="59388"/>
                  </a:lnTo>
                  <a:lnTo>
                    <a:pt x="42565" y="20253"/>
                  </a:lnTo>
                  <a:close/>
                  <a:moveTo>
                    <a:pt x="6108" y="20205"/>
                  </a:moveTo>
                  <a:cubicBezTo>
                    <a:pt x="5668" y="17062"/>
                    <a:pt x="5382" y="11573"/>
                    <a:pt x="8001" y="7799"/>
                  </a:cubicBezTo>
                  <a:cubicBezTo>
                    <a:pt x="9489" y="5644"/>
                    <a:pt x="11799" y="4286"/>
                    <a:pt x="14871" y="3762"/>
                  </a:cubicBezTo>
                  <a:cubicBezTo>
                    <a:pt x="13871" y="4393"/>
                    <a:pt x="12978" y="5179"/>
                    <a:pt x="12192" y="6072"/>
                  </a:cubicBezTo>
                  <a:cubicBezTo>
                    <a:pt x="8489" y="10263"/>
                    <a:pt x="7834" y="16335"/>
                    <a:pt x="7834" y="20074"/>
                  </a:cubicBezTo>
                  <a:close/>
                  <a:moveTo>
                    <a:pt x="11299" y="19800"/>
                  </a:moveTo>
                  <a:cubicBezTo>
                    <a:pt x="11347" y="16585"/>
                    <a:pt x="11918" y="11609"/>
                    <a:pt x="14788" y="8358"/>
                  </a:cubicBezTo>
                  <a:cubicBezTo>
                    <a:pt x="16764" y="6120"/>
                    <a:pt x="19634" y="4977"/>
                    <a:pt x="23313" y="4977"/>
                  </a:cubicBezTo>
                  <a:lnTo>
                    <a:pt x="23479" y="4977"/>
                  </a:lnTo>
                  <a:cubicBezTo>
                    <a:pt x="24325" y="4989"/>
                    <a:pt x="25170" y="5036"/>
                    <a:pt x="26015" y="5132"/>
                  </a:cubicBezTo>
                  <a:cubicBezTo>
                    <a:pt x="26944" y="5632"/>
                    <a:pt x="27789" y="6263"/>
                    <a:pt x="28539" y="7025"/>
                  </a:cubicBezTo>
                  <a:cubicBezTo>
                    <a:pt x="31730" y="10299"/>
                    <a:pt x="32397" y="15204"/>
                    <a:pt x="32480" y="18145"/>
                  </a:cubicBezTo>
                  <a:close/>
                  <a:moveTo>
                    <a:pt x="37279" y="17776"/>
                  </a:moveTo>
                  <a:lnTo>
                    <a:pt x="35743" y="15442"/>
                  </a:lnTo>
                  <a:cubicBezTo>
                    <a:pt x="35731" y="15347"/>
                    <a:pt x="35719" y="15252"/>
                    <a:pt x="35707" y="15145"/>
                  </a:cubicBezTo>
                  <a:cubicBezTo>
                    <a:pt x="35314" y="12335"/>
                    <a:pt x="34516" y="9811"/>
                    <a:pt x="33314" y="7703"/>
                  </a:cubicBezTo>
                  <a:cubicBezTo>
                    <a:pt x="34052" y="8263"/>
                    <a:pt x="34719" y="8918"/>
                    <a:pt x="35290" y="9656"/>
                  </a:cubicBezTo>
                  <a:cubicBezTo>
                    <a:pt x="37148" y="12061"/>
                    <a:pt x="37755" y="15109"/>
                    <a:pt x="37862" y="1774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53"/>
            <p:cNvSpPr/>
            <p:nvPr/>
          </p:nvSpPr>
          <p:spPr>
            <a:xfrm>
              <a:off x="3040150" y="1667450"/>
              <a:ext cx="836750" cy="526900"/>
            </a:xfrm>
            <a:custGeom>
              <a:avLst/>
              <a:gdLst/>
              <a:ahLst/>
              <a:cxnLst/>
              <a:rect l="l" t="t" r="r" b="b"/>
              <a:pathLst>
                <a:path w="33470" h="21076" extrusionOk="0">
                  <a:moveTo>
                    <a:pt x="15180" y="1"/>
                  </a:moveTo>
                  <a:cubicBezTo>
                    <a:pt x="10891" y="1"/>
                    <a:pt x="7519" y="1358"/>
                    <a:pt x="5144" y="4049"/>
                  </a:cubicBezTo>
                  <a:cubicBezTo>
                    <a:pt x="1" y="9884"/>
                    <a:pt x="1311" y="20123"/>
                    <a:pt x="1323" y="20230"/>
                  </a:cubicBezTo>
                  <a:lnTo>
                    <a:pt x="1811" y="20159"/>
                  </a:lnTo>
                  <a:cubicBezTo>
                    <a:pt x="1799" y="20063"/>
                    <a:pt x="513" y="10038"/>
                    <a:pt x="5514" y="4371"/>
                  </a:cubicBezTo>
                  <a:cubicBezTo>
                    <a:pt x="7793" y="1798"/>
                    <a:pt x="11046" y="489"/>
                    <a:pt x="15169" y="489"/>
                  </a:cubicBezTo>
                  <a:cubicBezTo>
                    <a:pt x="15225" y="489"/>
                    <a:pt x="15280" y="489"/>
                    <a:pt x="15336" y="490"/>
                  </a:cubicBezTo>
                  <a:cubicBezTo>
                    <a:pt x="21313" y="549"/>
                    <a:pt x="25683" y="2311"/>
                    <a:pt x="28314" y="5728"/>
                  </a:cubicBezTo>
                  <a:cubicBezTo>
                    <a:pt x="32934" y="11717"/>
                    <a:pt x="30683" y="20861"/>
                    <a:pt x="30660" y="20956"/>
                  </a:cubicBezTo>
                  <a:lnTo>
                    <a:pt x="31136" y="21075"/>
                  </a:lnTo>
                  <a:cubicBezTo>
                    <a:pt x="31160" y="20980"/>
                    <a:pt x="33469" y="11610"/>
                    <a:pt x="28707" y="5431"/>
                  </a:cubicBezTo>
                  <a:cubicBezTo>
                    <a:pt x="25968" y="1883"/>
                    <a:pt x="21480" y="61"/>
                    <a:pt x="15348" y="1"/>
                  </a:cubicBezTo>
                  <a:cubicBezTo>
                    <a:pt x="15292" y="1"/>
                    <a:pt x="15236" y="1"/>
                    <a:pt x="151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3"/>
            <p:cNvSpPr/>
            <p:nvPr/>
          </p:nvSpPr>
          <p:spPr>
            <a:xfrm>
              <a:off x="2885975" y="1629350"/>
              <a:ext cx="836450" cy="542375"/>
            </a:xfrm>
            <a:custGeom>
              <a:avLst/>
              <a:gdLst/>
              <a:ahLst/>
              <a:cxnLst/>
              <a:rect l="l" t="t" r="r" b="b"/>
              <a:pathLst>
                <a:path w="33458" h="21695" extrusionOk="0">
                  <a:moveTo>
                    <a:pt x="16630" y="1"/>
                  </a:moveTo>
                  <a:cubicBezTo>
                    <a:pt x="15774" y="1"/>
                    <a:pt x="14886" y="45"/>
                    <a:pt x="13967" y="132"/>
                  </a:cubicBezTo>
                  <a:cubicBezTo>
                    <a:pt x="9645" y="561"/>
                    <a:pt x="6418" y="2252"/>
                    <a:pt x="4382" y="5192"/>
                  </a:cubicBezTo>
                  <a:cubicBezTo>
                    <a:pt x="1" y="11527"/>
                    <a:pt x="2644" y="21599"/>
                    <a:pt x="2679" y="21695"/>
                  </a:cubicBezTo>
                  <a:lnTo>
                    <a:pt x="3144" y="21564"/>
                  </a:lnTo>
                  <a:cubicBezTo>
                    <a:pt x="3120" y="21468"/>
                    <a:pt x="524" y="11610"/>
                    <a:pt x="4787" y="5466"/>
                  </a:cubicBezTo>
                  <a:cubicBezTo>
                    <a:pt x="6739" y="2656"/>
                    <a:pt x="9835" y="1025"/>
                    <a:pt x="14002" y="621"/>
                  </a:cubicBezTo>
                  <a:cubicBezTo>
                    <a:pt x="14908" y="534"/>
                    <a:pt x="15782" y="490"/>
                    <a:pt x="16624" y="490"/>
                  </a:cubicBezTo>
                  <a:cubicBezTo>
                    <a:pt x="21312" y="490"/>
                    <a:pt x="24995" y="1837"/>
                    <a:pt x="27599" y="4502"/>
                  </a:cubicBezTo>
                  <a:cubicBezTo>
                    <a:pt x="32933" y="9967"/>
                    <a:pt x="31909" y="19266"/>
                    <a:pt x="31897" y="19349"/>
                  </a:cubicBezTo>
                  <a:lnTo>
                    <a:pt x="32386" y="19409"/>
                  </a:lnTo>
                  <a:cubicBezTo>
                    <a:pt x="32397" y="19313"/>
                    <a:pt x="33457" y="9788"/>
                    <a:pt x="27956" y="4157"/>
                  </a:cubicBezTo>
                  <a:cubicBezTo>
                    <a:pt x="25256" y="1396"/>
                    <a:pt x="21456" y="1"/>
                    <a:pt x="166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53"/>
            <p:cNvSpPr/>
            <p:nvPr/>
          </p:nvSpPr>
          <p:spPr>
            <a:xfrm>
              <a:off x="2877350" y="2075550"/>
              <a:ext cx="872150" cy="1014450"/>
            </a:xfrm>
            <a:custGeom>
              <a:avLst/>
              <a:gdLst/>
              <a:ahLst/>
              <a:cxnLst/>
              <a:rect l="l" t="t" r="r" b="b"/>
              <a:pathLst>
                <a:path w="34886" h="40578" extrusionOk="0">
                  <a:moveTo>
                    <a:pt x="0" y="2727"/>
                  </a:moveTo>
                  <a:lnTo>
                    <a:pt x="34886" y="1"/>
                  </a:lnTo>
                  <a:lnTo>
                    <a:pt x="34886" y="38148"/>
                  </a:lnTo>
                  <a:lnTo>
                    <a:pt x="4060" y="4057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3"/>
            <p:cNvSpPr/>
            <p:nvPr/>
          </p:nvSpPr>
          <p:spPr>
            <a:xfrm>
              <a:off x="3749475" y="2075550"/>
              <a:ext cx="113425" cy="953725"/>
            </a:xfrm>
            <a:custGeom>
              <a:avLst/>
              <a:gdLst/>
              <a:ahLst/>
              <a:cxnLst/>
              <a:rect l="l" t="t" r="r" b="b"/>
              <a:pathLst>
                <a:path w="4537" h="38149" extrusionOk="0">
                  <a:moveTo>
                    <a:pt x="1" y="1"/>
                  </a:moveTo>
                  <a:lnTo>
                    <a:pt x="1727" y="2620"/>
                  </a:lnTo>
                  <a:lnTo>
                    <a:pt x="4537" y="2489"/>
                  </a:lnTo>
                  <a:lnTo>
                    <a:pt x="3942" y="37720"/>
                  </a:lnTo>
                  <a:lnTo>
                    <a:pt x="1727" y="36672"/>
                  </a:lnTo>
                  <a:lnTo>
                    <a:pt x="1" y="38148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3"/>
            <p:cNvSpPr/>
            <p:nvPr/>
          </p:nvSpPr>
          <p:spPr>
            <a:xfrm>
              <a:off x="3792625" y="2137775"/>
              <a:ext cx="70275" cy="880775"/>
            </a:xfrm>
            <a:custGeom>
              <a:avLst/>
              <a:gdLst/>
              <a:ahLst/>
              <a:cxnLst/>
              <a:rect l="l" t="t" r="r" b="b"/>
              <a:pathLst>
                <a:path w="2811" h="35231" extrusionOk="0">
                  <a:moveTo>
                    <a:pt x="1" y="131"/>
                  </a:moveTo>
                  <a:lnTo>
                    <a:pt x="2811" y="0"/>
                  </a:lnTo>
                  <a:lnTo>
                    <a:pt x="2216" y="35231"/>
                  </a:lnTo>
                  <a:lnTo>
                    <a:pt x="1" y="3418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3"/>
            <p:cNvSpPr/>
            <p:nvPr/>
          </p:nvSpPr>
          <p:spPr>
            <a:xfrm>
              <a:off x="3125875" y="2157700"/>
              <a:ext cx="424200" cy="303350"/>
            </a:xfrm>
            <a:custGeom>
              <a:avLst/>
              <a:gdLst/>
              <a:ahLst/>
              <a:cxnLst/>
              <a:rect l="l" t="t" r="r" b="b"/>
              <a:pathLst>
                <a:path w="16968" h="12134" extrusionOk="0">
                  <a:moveTo>
                    <a:pt x="14312" y="7192"/>
                  </a:moveTo>
                  <a:lnTo>
                    <a:pt x="15277" y="6073"/>
                  </a:lnTo>
                  <a:lnTo>
                    <a:pt x="16967" y="12133"/>
                  </a:lnTo>
                  <a:lnTo>
                    <a:pt x="11955" y="10586"/>
                  </a:lnTo>
                  <a:lnTo>
                    <a:pt x="12681" y="9097"/>
                  </a:lnTo>
                  <a:cubicBezTo>
                    <a:pt x="12681" y="9097"/>
                    <a:pt x="7788" y="4311"/>
                    <a:pt x="2346" y="11645"/>
                  </a:cubicBezTo>
                  <a:lnTo>
                    <a:pt x="1" y="9669"/>
                  </a:lnTo>
                  <a:cubicBezTo>
                    <a:pt x="1" y="9669"/>
                    <a:pt x="6883" y="1"/>
                    <a:pt x="14312" y="719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3"/>
            <p:cNvSpPr/>
            <p:nvPr/>
          </p:nvSpPr>
          <p:spPr>
            <a:xfrm>
              <a:off x="3125875" y="2265175"/>
              <a:ext cx="344125" cy="183675"/>
            </a:xfrm>
            <a:custGeom>
              <a:avLst/>
              <a:gdLst/>
              <a:ahLst/>
              <a:cxnLst/>
              <a:rect l="l" t="t" r="r" b="b"/>
              <a:pathLst>
                <a:path w="13765" h="7347" extrusionOk="0">
                  <a:moveTo>
                    <a:pt x="13765" y="3608"/>
                  </a:moveTo>
                  <a:lnTo>
                    <a:pt x="13038" y="4310"/>
                  </a:lnTo>
                  <a:cubicBezTo>
                    <a:pt x="6823" y="72"/>
                    <a:pt x="1" y="5370"/>
                    <a:pt x="1" y="5370"/>
                  </a:cubicBezTo>
                  <a:lnTo>
                    <a:pt x="2346" y="7346"/>
                  </a:lnTo>
                  <a:cubicBezTo>
                    <a:pt x="7788" y="0"/>
                    <a:pt x="12681" y="4798"/>
                    <a:pt x="12681" y="4798"/>
                  </a:cubicBezTo>
                  <a:lnTo>
                    <a:pt x="11955" y="628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3"/>
            <p:cNvSpPr/>
            <p:nvPr/>
          </p:nvSpPr>
          <p:spPr>
            <a:xfrm>
              <a:off x="3373825" y="2486925"/>
              <a:ext cx="384300" cy="381900"/>
            </a:xfrm>
            <a:custGeom>
              <a:avLst/>
              <a:gdLst/>
              <a:ahLst/>
              <a:cxnLst/>
              <a:rect l="l" t="t" r="r" b="b"/>
              <a:pathLst>
                <a:path w="15372" h="15276" extrusionOk="0">
                  <a:moveTo>
                    <a:pt x="5609" y="13907"/>
                  </a:moveTo>
                  <a:lnTo>
                    <a:pt x="6180" y="15276"/>
                  </a:lnTo>
                  <a:lnTo>
                    <a:pt x="1" y="14085"/>
                  </a:lnTo>
                  <a:lnTo>
                    <a:pt x="3620" y="10287"/>
                  </a:lnTo>
                  <a:lnTo>
                    <a:pt x="4632" y="11597"/>
                  </a:lnTo>
                  <a:cubicBezTo>
                    <a:pt x="4632" y="11597"/>
                    <a:pt x="11109" y="9370"/>
                    <a:pt x="6966" y="1227"/>
                  </a:cubicBezTo>
                  <a:lnTo>
                    <a:pt x="9776" y="0"/>
                  </a:lnTo>
                  <a:cubicBezTo>
                    <a:pt x="9776" y="0"/>
                    <a:pt x="15372" y="10466"/>
                    <a:pt x="5609" y="139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3"/>
            <p:cNvSpPr/>
            <p:nvPr/>
          </p:nvSpPr>
          <p:spPr>
            <a:xfrm>
              <a:off x="3464325" y="2486625"/>
              <a:ext cx="196175" cy="327750"/>
            </a:xfrm>
            <a:custGeom>
              <a:avLst/>
              <a:gdLst/>
              <a:ahLst/>
              <a:cxnLst/>
              <a:rect l="l" t="t" r="r" b="b"/>
              <a:pathLst>
                <a:path w="7847" h="13110" extrusionOk="0">
                  <a:moveTo>
                    <a:pt x="1596" y="13109"/>
                  </a:moveTo>
                  <a:lnTo>
                    <a:pt x="1286" y="12145"/>
                  </a:lnTo>
                  <a:cubicBezTo>
                    <a:pt x="7847" y="8478"/>
                    <a:pt x="6156" y="0"/>
                    <a:pt x="6156" y="0"/>
                  </a:cubicBezTo>
                  <a:lnTo>
                    <a:pt x="3346" y="1227"/>
                  </a:lnTo>
                  <a:cubicBezTo>
                    <a:pt x="7489" y="9371"/>
                    <a:pt x="1012" y="11609"/>
                    <a:pt x="1012" y="11609"/>
                  </a:cubicBezTo>
                  <a:lnTo>
                    <a:pt x="0" y="1029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3"/>
            <p:cNvSpPr/>
            <p:nvPr/>
          </p:nvSpPr>
          <p:spPr>
            <a:xfrm>
              <a:off x="2975575" y="2467275"/>
              <a:ext cx="311975" cy="412575"/>
            </a:xfrm>
            <a:custGeom>
              <a:avLst/>
              <a:gdLst/>
              <a:ahLst/>
              <a:cxnLst/>
              <a:rect l="l" t="t" r="r" b="b"/>
              <a:pathLst>
                <a:path w="12479" h="16503" extrusionOk="0">
                  <a:moveTo>
                    <a:pt x="3560" y="4430"/>
                  </a:moveTo>
                  <a:lnTo>
                    <a:pt x="2143" y="4001"/>
                  </a:lnTo>
                  <a:lnTo>
                    <a:pt x="7001" y="0"/>
                  </a:lnTo>
                  <a:lnTo>
                    <a:pt x="7620" y="5203"/>
                  </a:lnTo>
                  <a:lnTo>
                    <a:pt x="5965" y="5144"/>
                  </a:lnTo>
                  <a:cubicBezTo>
                    <a:pt x="5965" y="5144"/>
                    <a:pt x="3572" y="11561"/>
                    <a:pt x="12478" y="13550"/>
                  </a:cubicBezTo>
                  <a:lnTo>
                    <a:pt x="11633" y="16502"/>
                  </a:lnTo>
                  <a:cubicBezTo>
                    <a:pt x="11633" y="16502"/>
                    <a:pt x="0" y="14133"/>
                    <a:pt x="3560" y="443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3"/>
            <p:cNvSpPr/>
            <p:nvPr/>
          </p:nvSpPr>
          <p:spPr>
            <a:xfrm>
              <a:off x="3064575" y="2583050"/>
              <a:ext cx="222975" cy="296800"/>
            </a:xfrm>
            <a:custGeom>
              <a:avLst/>
              <a:gdLst/>
              <a:ahLst/>
              <a:cxnLst/>
              <a:rect l="l" t="t" r="r" b="b"/>
              <a:pathLst>
                <a:path w="8919" h="11872" extrusionOk="0">
                  <a:moveTo>
                    <a:pt x="869" y="1"/>
                  </a:moveTo>
                  <a:lnTo>
                    <a:pt x="1810" y="382"/>
                  </a:lnTo>
                  <a:cubicBezTo>
                    <a:pt x="465" y="7788"/>
                    <a:pt x="8061" y="11871"/>
                    <a:pt x="8061" y="11871"/>
                  </a:cubicBezTo>
                  <a:lnTo>
                    <a:pt x="8918" y="8919"/>
                  </a:lnTo>
                  <a:cubicBezTo>
                    <a:pt x="0" y="6930"/>
                    <a:pt x="2405" y="513"/>
                    <a:pt x="2405" y="513"/>
                  </a:cubicBezTo>
                  <a:lnTo>
                    <a:pt x="4048" y="57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" name="Google Shape;545;p44">
            <a:extLst>
              <a:ext uri="{FF2B5EF4-FFF2-40B4-BE49-F238E27FC236}">
                <a16:creationId xmlns:a16="http://schemas.microsoft.com/office/drawing/2014/main" id="{2516E1DC-1617-EE96-56E9-1A529394BC59}"/>
              </a:ext>
            </a:extLst>
          </p:cNvPr>
          <p:cNvSpPr txBox="1">
            <a:spLocks/>
          </p:cNvSpPr>
          <p:nvPr/>
        </p:nvSpPr>
        <p:spPr>
          <a:xfrm>
            <a:off x="291313" y="230132"/>
            <a:ext cx="8736449" cy="57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"/>
              <a:buNone/>
              <a:defRPr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Ex 3. (P.109) Answer the questions on your own. 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E1C4AD7-8A8C-833B-1ED6-6998B5D0A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883324"/>
              </p:ext>
            </p:extLst>
          </p:nvPr>
        </p:nvGraphicFramePr>
        <p:xfrm>
          <a:off x="1600940" y="871771"/>
          <a:ext cx="6117194" cy="3157092"/>
        </p:xfrm>
        <a:graphic>
          <a:graphicData uri="http://schemas.openxmlformats.org/drawingml/2006/table">
            <a:tbl>
              <a:tblPr/>
              <a:tblGrid>
                <a:gridCol w="4893838">
                  <a:extLst>
                    <a:ext uri="{9D8B030D-6E8A-4147-A177-3AD203B41FA5}">
                      <a16:colId xmlns:a16="http://schemas.microsoft.com/office/drawing/2014/main" val="1135915299"/>
                    </a:ext>
                  </a:extLst>
                </a:gridCol>
                <a:gridCol w="611678">
                  <a:extLst>
                    <a:ext uri="{9D8B030D-6E8A-4147-A177-3AD203B41FA5}">
                      <a16:colId xmlns:a16="http://schemas.microsoft.com/office/drawing/2014/main" val="2127513513"/>
                    </a:ext>
                  </a:extLst>
                </a:gridCol>
                <a:gridCol w="611678">
                  <a:extLst>
                    <a:ext uri="{9D8B030D-6E8A-4147-A177-3AD203B41FA5}">
                      <a16:colId xmlns:a16="http://schemas.microsoft.com/office/drawing/2014/main" val="2916267963"/>
                    </a:ext>
                  </a:extLst>
                </a:gridCol>
              </a:tblGrid>
              <a:tr h="35384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843819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go to school on foot?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712204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public transport?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813383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low energy light bulbs at home?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31253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solar energy to warm water?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64151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turn off the lights when going to bed?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320118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turn off the TV when not watching it?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endParaRPr lang="en-US" sz="180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10689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9B29B74F-A812-6D3A-B6D0-9C7AE3A877A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21847" y="735110"/>
            <a:ext cx="7909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Google Shape;649;p47">
            <a:extLst>
              <a:ext uri="{FF2B5EF4-FFF2-40B4-BE49-F238E27FC236}">
                <a16:creationId xmlns:a16="http://schemas.microsoft.com/office/drawing/2014/main" id="{53F377FB-36BA-ADC6-2A6F-3001AC9D9D79}"/>
              </a:ext>
            </a:extLst>
          </p:cNvPr>
          <p:cNvSpPr/>
          <p:nvPr/>
        </p:nvSpPr>
        <p:spPr>
          <a:xfrm>
            <a:off x="1629468" y="4215421"/>
            <a:ext cx="6117194" cy="60213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How well do you save energy? </a:t>
            </a:r>
            <a:endParaRPr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45;p44">
            <a:extLst>
              <a:ext uri="{FF2B5EF4-FFF2-40B4-BE49-F238E27FC236}">
                <a16:creationId xmlns:a16="http://schemas.microsoft.com/office/drawing/2014/main" id="{2516E1DC-1617-EE96-56E9-1A529394BC59}"/>
              </a:ext>
            </a:extLst>
          </p:cNvPr>
          <p:cNvSpPr txBox="1">
            <a:spLocks/>
          </p:cNvSpPr>
          <p:nvPr/>
        </p:nvSpPr>
        <p:spPr>
          <a:xfrm>
            <a:off x="291313" y="230132"/>
            <a:ext cx="8736449" cy="572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Nunito"/>
              <a:buNone/>
              <a:defRPr sz="2000" b="1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Bebas Neue"/>
              <a:buNone/>
              <a:defRPr sz="2500" b="0" i="0" u="none" strike="noStrike" cap="non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l"/>
            <a:r>
              <a:rPr lang="en-US" sz="2400" dirty="0"/>
              <a:t>Work in groups. Ask and answer. </a:t>
            </a:r>
          </a:p>
        </p:txBody>
      </p: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3E1C4AD7-8A8C-833B-1ED6-6998B5D0A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6496173"/>
              </p:ext>
            </p:extLst>
          </p:nvPr>
        </p:nvGraphicFramePr>
        <p:xfrm>
          <a:off x="712922" y="879520"/>
          <a:ext cx="6117194" cy="3157092"/>
        </p:xfrm>
        <a:graphic>
          <a:graphicData uri="http://schemas.openxmlformats.org/drawingml/2006/table">
            <a:tbl>
              <a:tblPr/>
              <a:tblGrid>
                <a:gridCol w="4893838">
                  <a:extLst>
                    <a:ext uri="{9D8B030D-6E8A-4147-A177-3AD203B41FA5}">
                      <a16:colId xmlns:a16="http://schemas.microsoft.com/office/drawing/2014/main" val="1135915299"/>
                    </a:ext>
                  </a:extLst>
                </a:gridCol>
                <a:gridCol w="611678">
                  <a:extLst>
                    <a:ext uri="{9D8B030D-6E8A-4147-A177-3AD203B41FA5}">
                      <a16:colId xmlns:a16="http://schemas.microsoft.com/office/drawing/2014/main" val="2127513513"/>
                    </a:ext>
                  </a:extLst>
                </a:gridCol>
                <a:gridCol w="611678">
                  <a:extLst>
                    <a:ext uri="{9D8B030D-6E8A-4147-A177-3AD203B41FA5}">
                      <a16:colId xmlns:a16="http://schemas.microsoft.com/office/drawing/2014/main" val="2916267963"/>
                    </a:ext>
                  </a:extLst>
                </a:gridCol>
              </a:tblGrid>
              <a:tr h="35384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endParaRPr lang="en-US" sz="1800" dirty="0"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YES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843819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go to school on foot?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712204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public transport?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8813383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low energy light bulbs at home?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931253"/>
                  </a:ext>
                </a:extLst>
              </a:tr>
              <a:tr h="364897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use solar energy to warm water?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64151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turn off the lights when going to bed?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3320118"/>
                  </a:ext>
                </a:extLst>
              </a:tr>
              <a:tr h="554163">
                <a:tc>
                  <a:txBody>
                    <a:bodyPr/>
                    <a:lstStyle/>
                    <a:p>
                      <a:pPr fontAlgn="ctr">
                        <a:lnSpc>
                          <a:spcPct val="114000"/>
                        </a:lnSpc>
                      </a:pPr>
                      <a:r>
                        <a:rPr lang="en-US" sz="1800" b="1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6. </a:t>
                      </a:r>
                      <a:r>
                        <a:rPr lang="en-US" sz="1800" dirty="0">
                          <a:solidFill>
                            <a:srgbClr val="333333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Do you turn off the TV when not watching it?</a:t>
                      </a: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>
                        <a:lnSpc>
                          <a:spcPct val="114000"/>
                        </a:lnSpc>
                      </a:pPr>
                      <a:endParaRPr lang="en-US" sz="180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114000"/>
                        </a:lnSpc>
                      </a:pPr>
                      <a:endParaRPr lang="en-US" sz="1800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0" marR="63500" marT="51435" marB="51435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710689"/>
                  </a:ext>
                </a:extLst>
              </a:tr>
            </a:tbl>
          </a:graphicData>
        </a:graphic>
      </p:graphicFrame>
      <p:sp>
        <p:nvSpPr>
          <p:cNvPr id="22" name="Rectangle 1">
            <a:extLst>
              <a:ext uri="{FF2B5EF4-FFF2-40B4-BE49-F238E27FC236}">
                <a16:creationId xmlns:a16="http://schemas.microsoft.com/office/drawing/2014/main" id="{9B29B74F-A812-6D3A-B6D0-9C7AE3A877A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21847" y="735110"/>
            <a:ext cx="79092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Google Shape;649;p47">
            <a:extLst>
              <a:ext uri="{FF2B5EF4-FFF2-40B4-BE49-F238E27FC236}">
                <a16:creationId xmlns:a16="http://schemas.microsoft.com/office/drawing/2014/main" id="{53F377FB-36BA-ADC6-2A6F-3001AC9D9D79}"/>
              </a:ext>
            </a:extLst>
          </p:cNvPr>
          <p:cNvSpPr/>
          <p:nvPr/>
        </p:nvSpPr>
        <p:spPr>
          <a:xfrm>
            <a:off x="741450" y="4223170"/>
            <a:ext cx="6117194" cy="602138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How well do your friends save energy? </a:t>
            </a:r>
            <a:endParaRPr sz="2400" dirty="0"/>
          </a:p>
        </p:txBody>
      </p:sp>
      <p:grpSp>
        <p:nvGrpSpPr>
          <p:cNvPr id="2" name="Google Shape;641;p47">
            <a:extLst>
              <a:ext uri="{FF2B5EF4-FFF2-40B4-BE49-F238E27FC236}">
                <a16:creationId xmlns:a16="http://schemas.microsoft.com/office/drawing/2014/main" id="{402AAA03-BF4B-46CC-52CF-25AD0F9AA42D}"/>
              </a:ext>
            </a:extLst>
          </p:cNvPr>
          <p:cNvGrpSpPr/>
          <p:nvPr/>
        </p:nvGrpSpPr>
        <p:grpSpPr>
          <a:xfrm>
            <a:off x="7660127" y="3737972"/>
            <a:ext cx="1166157" cy="1089405"/>
            <a:chOff x="4007075" y="745775"/>
            <a:chExt cx="1450250" cy="1354800"/>
          </a:xfrm>
        </p:grpSpPr>
        <p:sp>
          <p:nvSpPr>
            <p:cNvPr id="3" name="Google Shape;642;p47">
              <a:extLst>
                <a:ext uri="{FF2B5EF4-FFF2-40B4-BE49-F238E27FC236}">
                  <a16:creationId xmlns:a16="http://schemas.microsoft.com/office/drawing/2014/main" id="{734CF184-DB94-266B-3E3F-DB88C329C19A}"/>
                </a:ext>
              </a:extLst>
            </p:cNvPr>
            <p:cNvSpPr/>
            <p:nvPr/>
          </p:nvSpPr>
          <p:spPr>
            <a:xfrm>
              <a:off x="4007075" y="745775"/>
              <a:ext cx="1450250" cy="1354800"/>
            </a:xfrm>
            <a:custGeom>
              <a:avLst/>
              <a:gdLst/>
              <a:ahLst/>
              <a:cxnLst/>
              <a:rect l="l" t="t" r="r" b="b"/>
              <a:pathLst>
                <a:path w="58010" h="54192" extrusionOk="0">
                  <a:moveTo>
                    <a:pt x="33561" y="21920"/>
                  </a:moveTo>
                  <a:cubicBezTo>
                    <a:pt x="32271" y="23519"/>
                    <a:pt x="32426" y="25840"/>
                    <a:pt x="33939" y="27250"/>
                  </a:cubicBezTo>
                  <a:lnTo>
                    <a:pt x="35349" y="28557"/>
                  </a:lnTo>
                  <a:cubicBezTo>
                    <a:pt x="35280" y="28712"/>
                    <a:pt x="35229" y="28866"/>
                    <a:pt x="35194" y="29021"/>
                  </a:cubicBezTo>
                  <a:lnTo>
                    <a:pt x="33509" y="36156"/>
                  </a:lnTo>
                  <a:lnTo>
                    <a:pt x="33286" y="35297"/>
                  </a:lnTo>
                  <a:cubicBezTo>
                    <a:pt x="32852" y="33505"/>
                    <a:pt x="31242" y="32309"/>
                    <a:pt x="29483" y="32309"/>
                  </a:cubicBezTo>
                  <a:cubicBezTo>
                    <a:pt x="29149" y="32309"/>
                    <a:pt x="28810" y="32352"/>
                    <a:pt x="28472" y="32443"/>
                  </a:cubicBezTo>
                  <a:lnTo>
                    <a:pt x="26598" y="32941"/>
                  </a:lnTo>
                  <a:cubicBezTo>
                    <a:pt x="26512" y="32804"/>
                    <a:pt x="26409" y="32683"/>
                    <a:pt x="26288" y="32563"/>
                  </a:cubicBezTo>
                  <a:lnTo>
                    <a:pt x="22042" y="28247"/>
                  </a:lnTo>
                  <a:lnTo>
                    <a:pt x="22042" y="28247"/>
                  </a:lnTo>
                  <a:cubicBezTo>
                    <a:pt x="22321" y="28308"/>
                    <a:pt x="22599" y="28338"/>
                    <a:pt x="22874" y="28338"/>
                  </a:cubicBezTo>
                  <a:cubicBezTo>
                    <a:pt x="24609" y="28338"/>
                    <a:pt x="26172" y="27165"/>
                    <a:pt x="26632" y="25428"/>
                  </a:cubicBezTo>
                  <a:lnTo>
                    <a:pt x="27131" y="23571"/>
                  </a:lnTo>
                  <a:cubicBezTo>
                    <a:pt x="27303" y="23554"/>
                    <a:pt x="27457" y="23519"/>
                    <a:pt x="27612" y="23485"/>
                  </a:cubicBezTo>
                  <a:lnTo>
                    <a:pt x="33561" y="21920"/>
                  </a:lnTo>
                  <a:close/>
                  <a:moveTo>
                    <a:pt x="31420" y="1"/>
                  </a:moveTo>
                  <a:cubicBezTo>
                    <a:pt x="31295" y="1"/>
                    <a:pt x="31171" y="6"/>
                    <a:pt x="31051" y="16"/>
                  </a:cubicBezTo>
                  <a:cubicBezTo>
                    <a:pt x="30810" y="33"/>
                    <a:pt x="30569" y="68"/>
                    <a:pt x="30329" y="137"/>
                  </a:cubicBezTo>
                  <a:lnTo>
                    <a:pt x="17262" y="3627"/>
                  </a:lnTo>
                  <a:cubicBezTo>
                    <a:pt x="16557" y="3696"/>
                    <a:pt x="15869" y="3919"/>
                    <a:pt x="15233" y="4246"/>
                  </a:cubicBezTo>
                  <a:lnTo>
                    <a:pt x="15061" y="4332"/>
                  </a:lnTo>
                  <a:cubicBezTo>
                    <a:pt x="15044" y="4332"/>
                    <a:pt x="15044" y="4332"/>
                    <a:pt x="15027" y="4349"/>
                  </a:cubicBezTo>
                  <a:lnTo>
                    <a:pt x="14855" y="4452"/>
                  </a:lnTo>
                  <a:lnTo>
                    <a:pt x="14769" y="4504"/>
                  </a:lnTo>
                  <a:cubicBezTo>
                    <a:pt x="10539" y="7134"/>
                    <a:pt x="8287" y="15456"/>
                    <a:pt x="7324" y="20253"/>
                  </a:cubicBezTo>
                  <a:cubicBezTo>
                    <a:pt x="7015" y="21766"/>
                    <a:pt x="7617" y="23313"/>
                    <a:pt x="8872" y="24207"/>
                  </a:cubicBezTo>
                  <a:lnTo>
                    <a:pt x="2888" y="25892"/>
                  </a:lnTo>
                  <a:cubicBezTo>
                    <a:pt x="1204" y="26356"/>
                    <a:pt x="52" y="27869"/>
                    <a:pt x="17" y="29623"/>
                  </a:cubicBezTo>
                  <a:cubicBezTo>
                    <a:pt x="0" y="31359"/>
                    <a:pt x="1135" y="32907"/>
                    <a:pt x="2802" y="33423"/>
                  </a:cubicBezTo>
                  <a:lnTo>
                    <a:pt x="3318" y="33577"/>
                  </a:lnTo>
                  <a:cubicBezTo>
                    <a:pt x="2906" y="37171"/>
                    <a:pt x="3215" y="39732"/>
                    <a:pt x="4247" y="41263"/>
                  </a:cubicBezTo>
                  <a:cubicBezTo>
                    <a:pt x="4384" y="41452"/>
                    <a:pt x="4539" y="41641"/>
                    <a:pt x="4711" y="41813"/>
                  </a:cubicBezTo>
                  <a:lnTo>
                    <a:pt x="14236" y="51424"/>
                  </a:lnTo>
                  <a:cubicBezTo>
                    <a:pt x="14649" y="51974"/>
                    <a:pt x="15147" y="52473"/>
                    <a:pt x="15732" y="52851"/>
                  </a:cubicBezTo>
                  <a:cubicBezTo>
                    <a:pt x="15800" y="52885"/>
                    <a:pt x="15852" y="52937"/>
                    <a:pt x="15921" y="52971"/>
                  </a:cubicBezTo>
                  <a:lnTo>
                    <a:pt x="15972" y="53006"/>
                  </a:lnTo>
                  <a:lnTo>
                    <a:pt x="16024" y="53040"/>
                  </a:lnTo>
                  <a:cubicBezTo>
                    <a:pt x="16110" y="53074"/>
                    <a:pt x="16179" y="53126"/>
                    <a:pt x="16265" y="53160"/>
                  </a:cubicBezTo>
                  <a:cubicBezTo>
                    <a:pt x="17640" y="53900"/>
                    <a:pt x="19411" y="54192"/>
                    <a:pt x="21337" y="54192"/>
                  </a:cubicBezTo>
                  <a:cubicBezTo>
                    <a:pt x="25515" y="54192"/>
                    <a:pt x="30432" y="52834"/>
                    <a:pt x="33595" y="51768"/>
                  </a:cubicBezTo>
                  <a:cubicBezTo>
                    <a:pt x="35538" y="51132"/>
                    <a:pt x="36656" y="49103"/>
                    <a:pt x="36174" y="47126"/>
                  </a:cubicBezTo>
                  <a:lnTo>
                    <a:pt x="36174" y="47126"/>
                  </a:lnTo>
                  <a:lnTo>
                    <a:pt x="41968" y="52387"/>
                  </a:lnTo>
                  <a:cubicBezTo>
                    <a:pt x="42708" y="53067"/>
                    <a:pt x="43651" y="53414"/>
                    <a:pt x="44603" y="53414"/>
                  </a:cubicBezTo>
                  <a:cubicBezTo>
                    <a:pt x="45311" y="53414"/>
                    <a:pt x="46024" y="53222"/>
                    <a:pt x="46662" y="52834"/>
                  </a:cubicBezTo>
                  <a:cubicBezTo>
                    <a:pt x="48141" y="51940"/>
                    <a:pt x="48863" y="50151"/>
                    <a:pt x="48399" y="48467"/>
                  </a:cubicBezTo>
                  <a:lnTo>
                    <a:pt x="48261" y="47951"/>
                  </a:lnTo>
                  <a:cubicBezTo>
                    <a:pt x="51528" y="46386"/>
                    <a:pt x="53539" y="44770"/>
                    <a:pt x="54279" y="43085"/>
                  </a:cubicBezTo>
                  <a:cubicBezTo>
                    <a:pt x="54382" y="42862"/>
                    <a:pt x="54450" y="42638"/>
                    <a:pt x="54502" y="42397"/>
                  </a:cubicBezTo>
                  <a:lnTo>
                    <a:pt x="57597" y="29227"/>
                  </a:lnTo>
                  <a:cubicBezTo>
                    <a:pt x="57855" y="28557"/>
                    <a:pt x="57992" y="27852"/>
                    <a:pt x="58009" y="27130"/>
                  </a:cubicBezTo>
                  <a:lnTo>
                    <a:pt x="58009" y="26958"/>
                  </a:lnTo>
                  <a:lnTo>
                    <a:pt x="58009" y="26906"/>
                  </a:lnTo>
                  <a:lnTo>
                    <a:pt x="58009" y="26700"/>
                  </a:lnTo>
                  <a:lnTo>
                    <a:pt x="58009" y="26614"/>
                  </a:lnTo>
                  <a:cubicBezTo>
                    <a:pt x="57683" y="21628"/>
                    <a:pt x="51390" y="15731"/>
                    <a:pt x="47625" y="12619"/>
                  </a:cubicBezTo>
                  <a:cubicBezTo>
                    <a:pt x="46906" y="12022"/>
                    <a:pt x="46023" y="11716"/>
                    <a:pt x="45128" y="11716"/>
                  </a:cubicBezTo>
                  <a:cubicBezTo>
                    <a:pt x="44632" y="11716"/>
                    <a:pt x="44131" y="11810"/>
                    <a:pt x="43653" y="12000"/>
                  </a:cubicBezTo>
                  <a:lnTo>
                    <a:pt x="45063" y="6481"/>
                  </a:lnTo>
                  <a:cubicBezTo>
                    <a:pt x="45744" y="3744"/>
                    <a:pt x="43562" y="1569"/>
                    <a:pt x="41215" y="1569"/>
                  </a:cubicBezTo>
                  <a:cubicBezTo>
                    <a:pt x="40303" y="1569"/>
                    <a:pt x="39367" y="1897"/>
                    <a:pt x="38564" y="2647"/>
                  </a:cubicBezTo>
                  <a:lnTo>
                    <a:pt x="38169" y="3025"/>
                  </a:lnTo>
                  <a:cubicBezTo>
                    <a:pt x="35455" y="1018"/>
                    <a:pt x="33192" y="1"/>
                    <a:pt x="314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" name="Google Shape;643;p47">
              <a:extLst>
                <a:ext uri="{FF2B5EF4-FFF2-40B4-BE49-F238E27FC236}">
                  <a16:creationId xmlns:a16="http://schemas.microsoft.com/office/drawing/2014/main" id="{717147C0-3B89-11C6-DFCB-70D836267225}"/>
                </a:ext>
              </a:extLst>
            </p:cNvPr>
            <p:cNvSpPr/>
            <p:nvPr/>
          </p:nvSpPr>
          <p:spPr>
            <a:xfrm>
              <a:off x="4277850" y="933875"/>
              <a:ext cx="365375" cy="421825"/>
            </a:xfrm>
            <a:custGeom>
              <a:avLst/>
              <a:gdLst/>
              <a:ahLst/>
              <a:cxnLst/>
              <a:rect l="l" t="t" r="r" b="b"/>
              <a:pathLst>
                <a:path w="14615" h="16873" extrusionOk="0">
                  <a:moveTo>
                    <a:pt x="6764" y="1"/>
                  </a:moveTo>
                  <a:cubicBezTo>
                    <a:pt x="6412" y="1"/>
                    <a:pt x="6080" y="77"/>
                    <a:pt x="5778" y="246"/>
                  </a:cubicBezTo>
                  <a:cubicBezTo>
                    <a:pt x="2803" y="1897"/>
                    <a:pt x="637" y="10390"/>
                    <a:pt x="1" y="13502"/>
                  </a:cubicBezTo>
                  <a:lnTo>
                    <a:pt x="11709" y="16872"/>
                  </a:lnTo>
                  <a:lnTo>
                    <a:pt x="14615" y="5955"/>
                  </a:lnTo>
                  <a:cubicBezTo>
                    <a:pt x="14615" y="5955"/>
                    <a:pt x="9882" y="1"/>
                    <a:pt x="67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644;p47">
              <a:extLst>
                <a:ext uri="{FF2B5EF4-FFF2-40B4-BE49-F238E27FC236}">
                  <a16:creationId xmlns:a16="http://schemas.microsoft.com/office/drawing/2014/main" id="{CC3F6592-8688-3B7E-6F3C-F66F998E864B}"/>
                </a:ext>
              </a:extLst>
            </p:cNvPr>
            <p:cNvSpPr/>
            <p:nvPr/>
          </p:nvSpPr>
          <p:spPr>
            <a:xfrm>
              <a:off x="4422275" y="843725"/>
              <a:ext cx="607800" cy="393775"/>
            </a:xfrm>
            <a:custGeom>
              <a:avLst/>
              <a:gdLst/>
              <a:ahLst/>
              <a:cxnLst/>
              <a:rect l="l" t="t" r="r" b="b"/>
              <a:pathLst>
                <a:path w="24312" h="15751" extrusionOk="0">
                  <a:moveTo>
                    <a:pt x="453" y="3732"/>
                  </a:moveTo>
                  <a:lnTo>
                    <a:pt x="453" y="3732"/>
                  </a:lnTo>
                  <a:cubicBezTo>
                    <a:pt x="296" y="3754"/>
                    <a:pt x="145" y="3794"/>
                    <a:pt x="1" y="3852"/>
                  </a:cubicBezTo>
                  <a:lnTo>
                    <a:pt x="453" y="3732"/>
                  </a:lnTo>
                  <a:close/>
                  <a:moveTo>
                    <a:pt x="14428" y="1"/>
                  </a:moveTo>
                  <a:cubicBezTo>
                    <a:pt x="14415" y="1"/>
                    <a:pt x="14408" y="1"/>
                    <a:pt x="14408" y="1"/>
                  </a:cubicBezTo>
                  <a:lnTo>
                    <a:pt x="453" y="3732"/>
                  </a:lnTo>
                  <a:lnTo>
                    <a:pt x="453" y="3732"/>
                  </a:lnTo>
                  <a:cubicBezTo>
                    <a:pt x="561" y="3716"/>
                    <a:pt x="672" y="3708"/>
                    <a:pt x="786" y="3708"/>
                  </a:cubicBezTo>
                  <a:cubicBezTo>
                    <a:pt x="3929" y="3708"/>
                    <a:pt x="8838" y="9561"/>
                    <a:pt x="8838" y="9561"/>
                  </a:cubicBezTo>
                  <a:lnTo>
                    <a:pt x="12672" y="12879"/>
                  </a:lnTo>
                  <a:lnTo>
                    <a:pt x="9697" y="15750"/>
                  </a:lnTo>
                  <a:lnTo>
                    <a:pt x="9697" y="15750"/>
                  </a:lnTo>
                  <a:lnTo>
                    <a:pt x="21509" y="12638"/>
                  </a:lnTo>
                  <a:lnTo>
                    <a:pt x="24312" y="1600"/>
                  </a:lnTo>
                  <a:lnTo>
                    <a:pt x="21423" y="4299"/>
                  </a:lnTo>
                  <a:cubicBezTo>
                    <a:pt x="16631" y="123"/>
                    <a:pt x="14644" y="1"/>
                    <a:pt x="144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45;p47">
              <a:extLst>
                <a:ext uri="{FF2B5EF4-FFF2-40B4-BE49-F238E27FC236}">
                  <a16:creationId xmlns:a16="http://schemas.microsoft.com/office/drawing/2014/main" id="{BD670690-1B2F-AA79-8122-D0DD6EA0F41D}"/>
                </a:ext>
              </a:extLst>
            </p:cNvPr>
            <p:cNvSpPr/>
            <p:nvPr/>
          </p:nvSpPr>
          <p:spPr>
            <a:xfrm>
              <a:off x="4914425" y="1136875"/>
              <a:ext cx="438450" cy="410950"/>
            </a:xfrm>
            <a:custGeom>
              <a:avLst/>
              <a:gdLst/>
              <a:ahLst/>
              <a:cxnLst/>
              <a:rect l="l" t="t" r="r" b="b"/>
              <a:pathLst>
                <a:path w="17538" h="16438" extrusionOk="0">
                  <a:moveTo>
                    <a:pt x="8494" y="1"/>
                  </a:moveTo>
                  <a:lnTo>
                    <a:pt x="1" y="8718"/>
                  </a:lnTo>
                  <a:lnTo>
                    <a:pt x="8270" y="16438"/>
                  </a:lnTo>
                  <a:cubicBezTo>
                    <a:pt x="8270" y="16438"/>
                    <a:pt x="17538" y="14718"/>
                    <a:pt x="17469" y="11331"/>
                  </a:cubicBezTo>
                  <a:cubicBezTo>
                    <a:pt x="17417" y="7944"/>
                    <a:pt x="10935" y="2012"/>
                    <a:pt x="84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46;p47">
              <a:extLst>
                <a:ext uri="{FF2B5EF4-FFF2-40B4-BE49-F238E27FC236}">
                  <a16:creationId xmlns:a16="http://schemas.microsoft.com/office/drawing/2014/main" id="{2BC8A035-A951-C526-783D-0D6868323F05}"/>
                </a:ext>
              </a:extLst>
            </p:cNvPr>
            <p:cNvSpPr/>
            <p:nvPr/>
          </p:nvSpPr>
          <p:spPr>
            <a:xfrm>
              <a:off x="4904100" y="1420150"/>
              <a:ext cx="447050" cy="562650"/>
            </a:xfrm>
            <a:custGeom>
              <a:avLst/>
              <a:gdLst/>
              <a:ahLst/>
              <a:cxnLst/>
              <a:rect l="l" t="t" r="r" b="b"/>
              <a:pathLst>
                <a:path w="17882" h="22506" extrusionOk="0">
                  <a:moveTo>
                    <a:pt x="17882" y="0"/>
                  </a:moveTo>
                  <a:lnTo>
                    <a:pt x="17774" y="462"/>
                  </a:lnTo>
                  <a:lnTo>
                    <a:pt x="17774" y="462"/>
                  </a:lnTo>
                  <a:cubicBezTo>
                    <a:pt x="17829" y="311"/>
                    <a:pt x="17865" y="157"/>
                    <a:pt x="17882" y="0"/>
                  </a:cubicBezTo>
                  <a:close/>
                  <a:moveTo>
                    <a:pt x="17774" y="462"/>
                  </a:moveTo>
                  <a:cubicBezTo>
                    <a:pt x="16702" y="3425"/>
                    <a:pt x="8683" y="5107"/>
                    <a:pt x="8683" y="5107"/>
                  </a:cubicBezTo>
                  <a:lnTo>
                    <a:pt x="3955" y="6929"/>
                  </a:lnTo>
                  <a:lnTo>
                    <a:pt x="2821" y="2940"/>
                  </a:lnTo>
                  <a:lnTo>
                    <a:pt x="1" y="14838"/>
                  </a:lnTo>
                  <a:lnTo>
                    <a:pt x="8426" y="22506"/>
                  </a:lnTo>
                  <a:lnTo>
                    <a:pt x="8426" y="22506"/>
                  </a:lnTo>
                  <a:lnTo>
                    <a:pt x="7394" y="18689"/>
                  </a:lnTo>
                  <a:cubicBezTo>
                    <a:pt x="13704" y="16299"/>
                    <a:pt x="14495" y="14528"/>
                    <a:pt x="14495" y="14528"/>
                  </a:cubicBezTo>
                  <a:lnTo>
                    <a:pt x="17774" y="46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47;p47">
              <a:extLst>
                <a:ext uri="{FF2B5EF4-FFF2-40B4-BE49-F238E27FC236}">
                  <a16:creationId xmlns:a16="http://schemas.microsoft.com/office/drawing/2014/main" id="{50EC15CD-3E7A-4EB0-68F2-6AE84C7DF751}"/>
                </a:ext>
              </a:extLst>
            </p:cNvPr>
            <p:cNvSpPr/>
            <p:nvPr/>
          </p:nvSpPr>
          <p:spPr>
            <a:xfrm>
              <a:off x="4376275" y="1651400"/>
              <a:ext cx="432000" cy="351050"/>
            </a:xfrm>
            <a:custGeom>
              <a:avLst/>
              <a:gdLst/>
              <a:ahLst/>
              <a:cxnLst/>
              <a:rect l="l" t="t" r="r" b="b"/>
              <a:pathLst>
                <a:path w="17280" h="14042" extrusionOk="0">
                  <a:moveTo>
                    <a:pt x="14391" y="0"/>
                  </a:moveTo>
                  <a:lnTo>
                    <a:pt x="3457" y="2906"/>
                  </a:lnTo>
                  <a:cubicBezTo>
                    <a:pt x="3457" y="2906"/>
                    <a:pt x="1" y="11657"/>
                    <a:pt x="2907" y="13411"/>
                  </a:cubicBezTo>
                  <a:cubicBezTo>
                    <a:pt x="3659" y="13862"/>
                    <a:pt x="4778" y="14041"/>
                    <a:pt x="6075" y="14041"/>
                  </a:cubicBezTo>
                  <a:cubicBezTo>
                    <a:pt x="9817" y="14041"/>
                    <a:pt x="15046" y="12552"/>
                    <a:pt x="17280" y="11812"/>
                  </a:cubicBezTo>
                  <a:lnTo>
                    <a:pt x="143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48;p47">
              <a:extLst>
                <a:ext uri="{FF2B5EF4-FFF2-40B4-BE49-F238E27FC236}">
                  <a16:creationId xmlns:a16="http://schemas.microsoft.com/office/drawing/2014/main" id="{65DB76FA-F79F-45D8-631D-DD2AE0F14C9A}"/>
                </a:ext>
              </a:extLst>
            </p:cNvPr>
            <p:cNvSpPr/>
            <p:nvPr/>
          </p:nvSpPr>
          <p:spPr>
            <a:xfrm>
              <a:off x="4097750" y="1410250"/>
              <a:ext cx="488750" cy="576425"/>
            </a:xfrm>
            <a:custGeom>
              <a:avLst/>
              <a:gdLst/>
              <a:ahLst/>
              <a:cxnLst/>
              <a:rect l="l" t="t" r="r" b="b"/>
              <a:pathLst>
                <a:path w="19550" h="23057" extrusionOk="0">
                  <a:moveTo>
                    <a:pt x="10970" y="1"/>
                  </a:moveTo>
                  <a:lnTo>
                    <a:pt x="1" y="3078"/>
                  </a:lnTo>
                  <a:lnTo>
                    <a:pt x="3783" y="4247"/>
                  </a:lnTo>
                  <a:cubicBezTo>
                    <a:pt x="2459" y="10850"/>
                    <a:pt x="3543" y="12466"/>
                    <a:pt x="3543" y="12466"/>
                  </a:cubicBezTo>
                  <a:lnTo>
                    <a:pt x="13713" y="22719"/>
                  </a:lnTo>
                  <a:lnTo>
                    <a:pt x="13713" y="22719"/>
                  </a:lnTo>
                  <a:cubicBezTo>
                    <a:pt x="11764" y="20228"/>
                    <a:pt x="14598" y="12552"/>
                    <a:pt x="14598" y="12552"/>
                  </a:cubicBezTo>
                  <a:lnTo>
                    <a:pt x="15560" y="7566"/>
                  </a:lnTo>
                  <a:lnTo>
                    <a:pt x="19549" y="8718"/>
                  </a:lnTo>
                  <a:lnTo>
                    <a:pt x="19549" y="8718"/>
                  </a:lnTo>
                  <a:lnTo>
                    <a:pt x="10970" y="1"/>
                  </a:lnTo>
                  <a:close/>
                  <a:moveTo>
                    <a:pt x="13713" y="22719"/>
                  </a:moveTo>
                  <a:lnTo>
                    <a:pt x="13713" y="22719"/>
                  </a:lnTo>
                  <a:cubicBezTo>
                    <a:pt x="13812" y="22845"/>
                    <a:pt x="13923" y="22959"/>
                    <a:pt x="14048" y="23057"/>
                  </a:cubicBezTo>
                  <a:lnTo>
                    <a:pt x="13713" y="22719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31723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</p:bldLst>
  </p:timing>
</p:sld>
</file>

<file path=ppt/theme/theme1.xml><?xml version="1.0" encoding="utf-8"?>
<a:theme xmlns:a="http://schemas.openxmlformats.org/drawingml/2006/main" name="Sustainable Electricity Generation Project Proposal by Slidesgo">
  <a:themeElements>
    <a:clrScheme name="Simple Light">
      <a:dk1>
        <a:srgbClr val="3D2900"/>
      </a:dk1>
      <a:lt1>
        <a:srgbClr val="A06B00"/>
      </a:lt1>
      <a:dk2>
        <a:srgbClr val="F8EECF"/>
      </a:dk2>
      <a:lt2>
        <a:srgbClr val="FFFFFF"/>
      </a:lt2>
      <a:accent1>
        <a:srgbClr val="47AA73"/>
      </a:accent1>
      <a:accent2>
        <a:srgbClr val="62BD8A"/>
      </a:accent2>
      <a:accent3>
        <a:srgbClr val="9CD9FF"/>
      </a:accent3>
      <a:accent4>
        <a:srgbClr val="C7EAFF"/>
      </a:accent4>
      <a:accent5>
        <a:srgbClr val="FFDB59"/>
      </a:accent5>
      <a:accent6>
        <a:srgbClr val="FFB765"/>
      </a:accent6>
      <a:hlink>
        <a:srgbClr val="3D29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444</Words>
  <Application>Microsoft Office PowerPoint</Application>
  <PresentationFormat>On-screen Show (16:9)</PresentationFormat>
  <Paragraphs>69</Paragraphs>
  <Slides>14</Slides>
  <Notes>13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Bebas Neue</vt:lpstr>
      <vt:lpstr>Arial</vt:lpstr>
      <vt:lpstr>Nunito</vt:lpstr>
      <vt:lpstr>Calibri</vt:lpstr>
      <vt:lpstr>Montserrat SemiBold</vt:lpstr>
      <vt:lpstr>Open Sans</vt:lpstr>
      <vt:lpstr>Sustainable Electricity Generation Project Proposal by Slidesgo</vt:lpstr>
      <vt:lpstr>Unit 10 Energy sources</vt:lpstr>
      <vt:lpstr>By the end of the lesson, students will be able to:</vt:lpstr>
      <vt:lpstr>EVERYDAY ENGLISH</vt:lpstr>
      <vt:lpstr>Ex 1. Listen and read. Pay attention to the highlighted words. (P109) </vt:lpstr>
      <vt:lpstr>PowerPoint Presentation</vt:lpstr>
      <vt:lpstr>Ex 2. (P.109) Work in pairs. Make similar conversations to ask for explanation of the phrases:</vt:lpstr>
      <vt:lpstr>SAVING ENERGY</vt:lpstr>
      <vt:lpstr>PowerPoint Presentation</vt:lpstr>
      <vt:lpstr>PowerPoint Presentation</vt:lpstr>
      <vt:lpstr>Let’s present </vt:lpstr>
      <vt:lpstr>Example </vt:lpstr>
      <vt:lpstr>RECAP</vt:lpstr>
      <vt:lpstr>HOMEWORK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By the end of the lesson, students will be able to:</dc:title>
  <cp:lastModifiedBy>Dung Thuy</cp:lastModifiedBy>
  <cp:revision>5</cp:revision>
  <dcterms:modified xsi:type="dcterms:W3CDTF">2023-03-04T17:45:52Z</dcterms:modified>
</cp:coreProperties>
</file>