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9"/>
  </p:notesMasterIdLst>
  <p:sldIdLst>
    <p:sldId id="256" r:id="rId2"/>
    <p:sldId id="258" r:id="rId3"/>
    <p:sldId id="257" r:id="rId4"/>
    <p:sldId id="320" r:id="rId5"/>
    <p:sldId id="260" r:id="rId6"/>
    <p:sldId id="259" r:id="rId7"/>
    <p:sldId id="318" r:id="rId8"/>
    <p:sldId id="271" r:id="rId9"/>
    <p:sldId id="262" r:id="rId10"/>
    <p:sldId id="261" r:id="rId11"/>
    <p:sldId id="321" r:id="rId12"/>
    <p:sldId id="322" r:id="rId13"/>
    <p:sldId id="270" r:id="rId14"/>
    <p:sldId id="263" r:id="rId15"/>
    <p:sldId id="323" r:id="rId16"/>
    <p:sldId id="264" r:id="rId17"/>
    <p:sldId id="287" r:id="rId18"/>
    <p:sldId id="272" r:id="rId19"/>
    <p:sldId id="275" r:id="rId20"/>
    <p:sldId id="273" r:id="rId21"/>
    <p:sldId id="288" r:id="rId22"/>
    <p:sldId id="274" r:id="rId23"/>
    <p:sldId id="280" r:id="rId24"/>
    <p:sldId id="290" r:id="rId25"/>
    <p:sldId id="281" r:id="rId26"/>
    <p:sldId id="279" r:id="rId27"/>
    <p:sldId id="291" r:id="rId28"/>
  </p:sldIdLst>
  <p:sldSz cx="9144000" cy="5143500" type="screen16x9"/>
  <p:notesSz cx="6858000" cy="9144000"/>
  <p:embeddedFontLst>
    <p:embeddedFont>
      <p:font typeface="Dela Gothic One" pitchFamily="2" charset="-128"/>
      <p:regular r:id="rId30"/>
    </p:embeddedFont>
    <p:embeddedFont>
      <p:font typeface="Bebas Neue" panose="020B0606020202050201" pitchFamily="34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M Sans" pitchFamily="2" charset="77"/>
      <p:regular r:id="rId36"/>
      <p:bold r:id="rId37"/>
      <p:italic r:id="rId38"/>
      <p:boldItalic r:id="rId39"/>
    </p:embeddedFont>
    <p:embeddedFont>
      <p:font typeface="DM Sans Medium" pitchFamily="2" charset="77"/>
      <p:regular r:id="rId40"/>
      <p:bold r:id="rId41"/>
      <p:italic r:id="rId42"/>
      <p:boldItalic r:id="rId43"/>
    </p:embeddedFont>
    <p:embeddedFont>
      <p:font typeface="Roboto Condensed Light" panose="020F0302020204030204" pitchFamily="34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/>
  </p:normalViewPr>
  <p:slideViewPr>
    <p:cSldViewPr snapToGrid="0">
      <p:cViewPr>
        <p:scale>
          <a:sx n="92" d="100"/>
          <a:sy n="92" d="100"/>
        </p:scale>
        <p:origin x="45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0db06105ea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0db06105ea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7"/>
          <p:cNvSpPr/>
          <p:nvPr/>
        </p:nvSpPr>
        <p:spPr>
          <a:xfrm rot="5400000">
            <a:off x="5312500" y="645200"/>
            <a:ext cx="833400" cy="5419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/>
          </p:nvPr>
        </p:nvSpPr>
        <p:spPr>
          <a:xfrm>
            <a:off x="3722575" y="30903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1"/>
          </p:nvPr>
        </p:nvSpPr>
        <p:spPr>
          <a:xfrm>
            <a:off x="2252675" y="1369300"/>
            <a:ext cx="6188100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94" name="Google Shape;594;p2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95" name="Google Shape;595;p2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" name="Google Shape;601;p27"/>
          <p:cNvGrpSpPr/>
          <p:nvPr/>
        </p:nvGrpSpPr>
        <p:grpSpPr>
          <a:xfrm rot="439076">
            <a:off x="6102957" y="491520"/>
            <a:ext cx="633722" cy="634207"/>
            <a:chOff x="4104947" y="2387179"/>
            <a:chExt cx="1017910" cy="1018691"/>
          </a:xfrm>
        </p:grpSpPr>
        <p:sp>
          <p:nvSpPr>
            <p:cNvPr id="602" name="Google Shape;602;p2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7"/>
          <p:cNvGrpSpPr/>
          <p:nvPr/>
        </p:nvGrpSpPr>
        <p:grpSpPr>
          <a:xfrm rot="-372302">
            <a:off x="1010811" y="736916"/>
            <a:ext cx="633800" cy="634286"/>
            <a:chOff x="5458659" y="2387179"/>
            <a:chExt cx="1017910" cy="1018691"/>
          </a:xfrm>
        </p:grpSpPr>
        <p:sp>
          <p:nvSpPr>
            <p:cNvPr id="608" name="Google Shape;608;p27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7"/>
          <p:cNvGrpSpPr/>
          <p:nvPr/>
        </p:nvGrpSpPr>
        <p:grpSpPr>
          <a:xfrm rot="-792561">
            <a:off x="6802860" y="3976620"/>
            <a:ext cx="633715" cy="634206"/>
            <a:chOff x="6014253" y="1318589"/>
            <a:chExt cx="633742" cy="634233"/>
          </a:xfrm>
        </p:grpSpPr>
        <p:sp>
          <p:nvSpPr>
            <p:cNvPr id="615" name="Google Shape;615;p27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27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9" r:id="rId21"/>
    <p:sldLayoutId id="2147483680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2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516813" y="2778313"/>
            <a:ext cx="3981600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59FBB3-D918-2F1C-877A-6F1F11E5E36E}"/>
              </a:ext>
            </a:extLst>
          </p:cNvPr>
          <p:cNvSpPr txBox="1"/>
          <p:nvPr/>
        </p:nvSpPr>
        <p:spPr>
          <a:xfrm>
            <a:off x="3216372" y="3858344"/>
            <a:ext cx="45720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 latinLnBrk="0"/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→ … and always use the cycle lane.</a:t>
            </a: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9" y="3351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" grpId="0" uiExpand="1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245419" y="360550"/>
            <a:ext cx="659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54A15-29BE-4F6D-64C0-7AA131EEC58C}"/>
              </a:ext>
            </a:extLst>
          </p:cNvPr>
          <p:cNvSpPr txBox="1"/>
          <p:nvPr/>
        </p:nvSpPr>
        <p:spPr>
          <a:xfrm>
            <a:off x="1171574" y="3884712"/>
            <a:ext cx="735012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→…Wait for buses to fully stop before getting on or off</a:t>
            </a:r>
            <a:r>
              <a:rPr lang="en-US" sz="2000" dirty="0">
                <a:latin typeface="OpenSans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524819" y="499189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Don’t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48D44-0192-6571-077F-024F4B72D9C6}"/>
              </a:ext>
            </a:extLst>
          </p:cNvPr>
          <p:cNvSpPr txBox="1"/>
          <p:nvPr/>
        </p:nvSpPr>
        <p:spPr>
          <a:xfrm>
            <a:off x="874404" y="3441780"/>
            <a:ext cx="614312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→…Don’t stick any body parts out of the window of a moving vehicle.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50" y="93087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had better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538650" y="1068307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96659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walk across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 txBox="1">
            <a:spLocks noGrp="1"/>
          </p:cNvSpPr>
          <p:nvPr>
            <p:ph type="subTitle" idx="1"/>
          </p:nvPr>
        </p:nvSpPr>
        <p:spPr>
          <a:xfrm>
            <a:off x="3330442" y="2873764"/>
            <a:ext cx="4736257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dangers can you see on the way to school?</a:t>
            </a:r>
            <a:endParaRPr b="1" dirty="0"/>
          </a:p>
        </p:txBody>
      </p:sp>
      <p:grpSp>
        <p:nvGrpSpPr>
          <p:cNvPr id="1147" name="Google Shape;1147;p47"/>
          <p:cNvGrpSpPr/>
          <p:nvPr/>
        </p:nvGrpSpPr>
        <p:grpSpPr>
          <a:xfrm>
            <a:off x="808798" y="2454314"/>
            <a:ext cx="2258919" cy="2418135"/>
            <a:chOff x="808798" y="2454314"/>
            <a:chExt cx="2258919" cy="2418135"/>
          </a:xfrm>
        </p:grpSpPr>
        <p:sp>
          <p:nvSpPr>
            <p:cNvPr id="1148" name="Google Shape;1148;p47"/>
            <p:cNvSpPr/>
            <p:nvPr/>
          </p:nvSpPr>
          <p:spPr>
            <a:xfrm>
              <a:off x="944576" y="2458122"/>
              <a:ext cx="1022392" cy="873566"/>
            </a:xfrm>
            <a:custGeom>
              <a:avLst/>
              <a:gdLst/>
              <a:ahLst/>
              <a:cxnLst/>
              <a:rect l="l" t="t" r="r" b="b"/>
              <a:pathLst>
                <a:path w="11543" h="9863" extrusionOk="0">
                  <a:moveTo>
                    <a:pt x="9069" y="1"/>
                  </a:moveTo>
                  <a:cubicBezTo>
                    <a:pt x="8463" y="1"/>
                    <a:pt x="7874" y="211"/>
                    <a:pt x="7619" y="748"/>
                  </a:cubicBezTo>
                  <a:cubicBezTo>
                    <a:pt x="7395" y="1176"/>
                    <a:pt x="7395" y="1653"/>
                    <a:pt x="7546" y="2106"/>
                  </a:cubicBezTo>
                  <a:cubicBezTo>
                    <a:pt x="7403" y="2051"/>
                    <a:pt x="7272" y="2028"/>
                    <a:pt x="7151" y="2028"/>
                  </a:cubicBezTo>
                  <a:cubicBezTo>
                    <a:pt x="6449" y="2028"/>
                    <a:pt x="6066" y="2809"/>
                    <a:pt x="5389" y="2809"/>
                  </a:cubicBezTo>
                  <a:cubicBezTo>
                    <a:pt x="5278" y="2809"/>
                    <a:pt x="5159" y="2788"/>
                    <a:pt x="5029" y="2740"/>
                  </a:cubicBezTo>
                  <a:cubicBezTo>
                    <a:pt x="4552" y="2534"/>
                    <a:pt x="4299" y="2057"/>
                    <a:pt x="3749" y="1907"/>
                  </a:cubicBezTo>
                  <a:cubicBezTo>
                    <a:pt x="3609" y="1867"/>
                    <a:pt x="3459" y="1848"/>
                    <a:pt x="3306" y="1848"/>
                  </a:cubicBezTo>
                  <a:cubicBezTo>
                    <a:pt x="2967" y="1848"/>
                    <a:pt x="2616" y="1944"/>
                    <a:pt x="2337" y="2136"/>
                  </a:cubicBezTo>
                  <a:cubicBezTo>
                    <a:pt x="1709" y="2534"/>
                    <a:pt x="1407" y="3367"/>
                    <a:pt x="1607" y="4068"/>
                  </a:cubicBezTo>
                  <a:cubicBezTo>
                    <a:pt x="1552" y="4060"/>
                    <a:pt x="1497" y="4057"/>
                    <a:pt x="1443" y="4057"/>
                  </a:cubicBezTo>
                  <a:cubicBezTo>
                    <a:pt x="950" y="4057"/>
                    <a:pt x="477" y="4344"/>
                    <a:pt x="248" y="4774"/>
                  </a:cubicBezTo>
                  <a:cubicBezTo>
                    <a:pt x="1" y="5251"/>
                    <a:pt x="73" y="5878"/>
                    <a:pt x="454" y="6283"/>
                  </a:cubicBezTo>
                  <a:cubicBezTo>
                    <a:pt x="526" y="6361"/>
                    <a:pt x="629" y="6458"/>
                    <a:pt x="653" y="6560"/>
                  </a:cubicBezTo>
                  <a:cubicBezTo>
                    <a:pt x="731" y="6711"/>
                    <a:pt x="653" y="6911"/>
                    <a:pt x="629" y="7062"/>
                  </a:cubicBezTo>
                  <a:cubicBezTo>
                    <a:pt x="502" y="7569"/>
                    <a:pt x="629" y="8094"/>
                    <a:pt x="1003" y="8444"/>
                  </a:cubicBezTo>
                  <a:cubicBezTo>
                    <a:pt x="1208" y="8649"/>
                    <a:pt x="1494" y="8760"/>
                    <a:pt x="1777" y="8760"/>
                  </a:cubicBezTo>
                  <a:cubicBezTo>
                    <a:pt x="1985" y="8760"/>
                    <a:pt x="2192" y="8699"/>
                    <a:pt x="2361" y="8571"/>
                  </a:cubicBezTo>
                  <a:cubicBezTo>
                    <a:pt x="2440" y="9229"/>
                    <a:pt x="3019" y="9730"/>
                    <a:pt x="3647" y="9832"/>
                  </a:cubicBezTo>
                  <a:cubicBezTo>
                    <a:pt x="3756" y="9853"/>
                    <a:pt x="3865" y="9863"/>
                    <a:pt x="3975" y="9863"/>
                  </a:cubicBezTo>
                  <a:cubicBezTo>
                    <a:pt x="4497" y="9863"/>
                    <a:pt x="5019" y="9639"/>
                    <a:pt x="5458" y="9325"/>
                  </a:cubicBezTo>
                  <a:cubicBezTo>
                    <a:pt x="5959" y="8975"/>
                    <a:pt x="6387" y="8498"/>
                    <a:pt x="6768" y="8021"/>
                  </a:cubicBezTo>
                  <a:cubicBezTo>
                    <a:pt x="7001" y="8078"/>
                    <a:pt x="7253" y="8101"/>
                    <a:pt x="7503" y="8101"/>
                  </a:cubicBezTo>
                  <a:cubicBezTo>
                    <a:pt x="7680" y="8101"/>
                    <a:pt x="7856" y="8090"/>
                    <a:pt x="8023" y="8070"/>
                  </a:cubicBezTo>
                  <a:cubicBezTo>
                    <a:pt x="8977" y="7991"/>
                    <a:pt x="10057" y="7719"/>
                    <a:pt x="10462" y="6760"/>
                  </a:cubicBezTo>
                  <a:cubicBezTo>
                    <a:pt x="10788" y="6005"/>
                    <a:pt x="10691" y="4949"/>
                    <a:pt x="10136" y="4321"/>
                  </a:cubicBezTo>
                  <a:cubicBezTo>
                    <a:pt x="10057" y="4218"/>
                    <a:pt x="9961" y="4122"/>
                    <a:pt x="9834" y="4043"/>
                  </a:cubicBezTo>
                  <a:cubicBezTo>
                    <a:pt x="9906" y="4043"/>
                    <a:pt x="9985" y="4019"/>
                    <a:pt x="10057" y="4019"/>
                  </a:cubicBezTo>
                  <a:cubicBezTo>
                    <a:pt x="10462" y="3917"/>
                    <a:pt x="10739" y="3591"/>
                    <a:pt x="10939" y="3241"/>
                  </a:cubicBezTo>
                  <a:cubicBezTo>
                    <a:pt x="11065" y="3066"/>
                    <a:pt x="11168" y="2860"/>
                    <a:pt x="11240" y="2661"/>
                  </a:cubicBezTo>
                  <a:cubicBezTo>
                    <a:pt x="11542" y="1804"/>
                    <a:pt x="11144" y="778"/>
                    <a:pt x="10359" y="325"/>
                  </a:cubicBezTo>
                  <a:cubicBezTo>
                    <a:pt x="10019" y="127"/>
                    <a:pt x="9539" y="1"/>
                    <a:pt x="9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7"/>
            <p:cNvSpPr/>
            <p:nvPr/>
          </p:nvSpPr>
          <p:spPr>
            <a:xfrm>
              <a:off x="2062510" y="3395014"/>
              <a:ext cx="209651" cy="132058"/>
            </a:xfrm>
            <a:custGeom>
              <a:avLst/>
              <a:gdLst/>
              <a:ahLst/>
              <a:cxnLst/>
              <a:rect l="l" t="t" r="r" b="b"/>
              <a:pathLst>
                <a:path w="2367" h="1491" extrusionOk="0">
                  <a:moveTo>
                    <a:pt x="1582" y="1"/>
                  </a:moveTo>
                  <a:cubicBezTo>
                    <a:pt x="1499" y="1"/>
                    <a:pt x="1416" y="20"/>
                    <a:pt x="1335" y="57"/>
                  </a:cubicBezTo>
                  <a:lnTo>
                    <a:pt x="1" y="636"/>
                  </a:lnTo>
                  <a:lnTo>
                    <a:pt x="79" y="914"/>
                  </a:lnTo>
                  <a:cubicBezTo>
                    <a:pt x="137" y="1073"/>
                    <a:pt x="294" y="1185"/>
                    <a:pt x="483" y="1185"/>
                  </a:cubicBezTo>
                  <a:cubicBezTo>
                    <a:pt x="532" y="1185"/>
                    <a:pt x="583" y="1178"/>
                    <a:pt x="635" y="1162"/>
                  </a:cubicBezTo>
                  <a:lnTo>
                    <a:pt x="707" y="1137"/>
                  </a:lnTo>
                  <a:cubicBezTo>
                    <a:pt x="748" y="1225"/>
                    <a:pt x="863" y="1491"/>
                    <a:pt x="975" y="1491"/>
                  </a:cubicBezTo>
                  <a:cubicBezTo>
                    <a:pt x="994" y="1491"/>
                    <a:pt x="1014" y="1482"/>
                    <a:pt x="1033" y="1463"/>
                  </a:cubicBezTo>
                  <a:cubicBezTo>
                    <a:pt x="1160" y="1337"/>
                    <a:pt x="1009" y="884"/>
                    <a:pt x="1009" y="884"/>
                  </a:cubicBezTo>
                  <a:lnTo>
                    <a:pt x="1009" y="884"/>
                  </a:lnTo>
                  <a:cubicBezTo>
                    <a:pt x="1009" y="884"/>
                    <a:pt x="1218" y="1302"/>
                    <a:pt x="1351" y="1302"/>
                  </a:cubicBezTo>
                  <a:cubicBezTo>
                    <a:pt x="1365" y="1302"/>
                    <a:pt x="1377" y="1298"/>
                    <a:pt x="1389" y="1288"/>
                  </a:cubicBezTo>
                  <a:cubicBezTo>
                    <a:pt x="1540" y="1186"/>
                    <a:pt x="1486" y="860"/>
                    <a:pt x="1389" y="709"/>
                  </a:cubicBezTo>
                  <a:lnTo>
                    <a:pt x="1389" y="709"/>
                  </a:lnTo>
                  <a:cubicBezTo>
                    <a:pt x="1492" y="838"/>
                    <a:pt x="1639" y="1116"/>
                    <a:pt x="1774" y="1116"/>
                  </a:cubicBezTo>
                  <a:cubicBezTo>
                    <a:pt x="1797" y="1116"/>
                    <a:pt x="1820" y="1108"/>
                    <a:pt x="1842" y="1089"/>
                  </a:cubicBezTo>
                  <a:cubicBezTo>
                    <a:pt x="1938" y="938"/>
                    <a:pt x="1763" y="558"/>
                    <a:pt x="1661" y="461"/>
                  </a:cubicBezTo>
                  <a:lnTo>
                    <a:pt x="1661" y="461"/>
                  </a:lnTo>
                  <a:cubicBezTo>
                    <a:pt x="1775" y="549"/>
                    <a:pt x="2078" y="928"/>
                    <a:pt x="2224" y="928"/>
                  </a:cubicBezTo>
                  <a:cubicBezTo>
                    <a:pt x="2239" y="928"/>
                    <a:pt x="2253" y="923"/>
                    <a:pt x="2264" y="914"/>
                  </a:cubicBezTo>
                  <a:cubicBezTo>
                    <a:pt x="2367" y="860"/>
                    <a:pt x="2367" y="431"/>
                    <a:pt x="1866" y="81"/>
                  </a:cubicBezTo>
                  <a:cubicBezTo>
                    <a:pt x="1773" y="26"/>
                    <a:pt x="1677" y="1"/>
                    <a:pt x="158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7"/>
            <p:cNvSpPr/>
            <p:nvPr/>
          </p:nvSpPr>
          <p:spPr>
            <a:xfrm>
              <a:off x="1543931" y="3083159"/>
              <a:ext cx="596801" cy="395022"/>
            </a:xfrm>
            <a:custGeom>
              <a:avLst/>
              <a:gdLst/>
              <a:ahLst/>
              <a:cxnLst/>
              <a:rect l="l" t="t" r="r" b="b"/>
              <a:pathLst>
                <a:path w="6738" h="4460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1208" y="2673"/>
                    <a:pt x="2566" y="3554"/>
                    <a:pt x="3320" y="3856"/>
                  </a:cubicBezTo>
                  <a:cubicBezTo>
                    <a:pt x="3924" y="4079"/>
                    <a:pt x="5886" y="4459"/>
                    <a:pt x="5886" y="4459"/>
                  </a:cubicBezTo>
                  <a:lnTo>
                    <a:pt x="6737" y="3856"/>
                  </a:lnTo>
                  <a:lnTo>
                    <a:pt x="3719" y="2419"/>
                  </a:lnTo>
                  <a:cubicBezTo>
                    <a:pt x="3719" y="2419"/>
                    <a:pt x="2011" y="131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1543931" y="3083159"/>
              <a:ext cx="282900" cy="281121"/>
            </a:xfrm>
            <a:custGeom>
              <a:avLst/>
              <a:gdLst/>
              <a:ahLst/>
              <a:cxnLst/>
              <a:rect l="l" t="t" r="r" b="b"/>
              <a:pathLst>
                <a:path w="3194" h="3174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954" y="2419"/>
                    <a:pt x="1510" y="2823"/>
                    <a:pt x="2083" y="3174"/>
                  </a:cubicBezTo>
                  <a:cubicBezTo>
                    <a:pt x="2288" y="2799"/>
                    <a:pt x="2614" y="2268"/>
                    <a:pt x="3194" y="1767"/>
                  </a:cubicBezTo>
                  <a:cubicBezTo>
                    <a:pt x="2614" y="1085"/>
                    <a:pt x="1685" y="83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1280346" y="3562410"/>
              <a:ext cx="795646" cy="757805"/>
            </a:xfrm>
            <a:custGeom>
              <a:avLst/>
              <a:gdLst/>
              <a:ahLst/>
              <a:cxnLst/>
              <a:rect l="l" t="t" r="r" b="b"/>
              <a:pathLst>
                <a:path w="8983" h="8556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5288" y="3249"/>
                    <a:pt x="6194" y="3219"/>
                    <a:pt x="6948" y="3219"/>
                  </a:cubicBezTo>
                  <a:cubicBezTo>
                    <a:pt x="6924" y="3877"/>
                    <a:pt x="6924" y="4759"/>
                    <a:pt x="7323" y="5936"/>
                  </a:cubicBezTo>
                  <a:lnTo>
                    <a:pt x="8132" y="8555"/>
                  </a:lnTo>
                  <a:lnTo>
                    <a:pt x="8958" y="8501"/>
                  </a:lnTo>
                  <a:lnTo>
                    <a:pt x="8983" y="2139"/>
                  </a:lnTo>
                  <a:cubicBezTo>
                    <a:pt x="8983" y="2066"/>
                    <a:pt x="8958" y="1988"/>
                    <a:pt x="8958" y="1940"/>
                  </a:cubicBezTo>
                  <a:cubicBezTo>
                    <a:pt x="8958" y="1940"/>
                    <a:pt x="8886" y="352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1280346" y="3562410"/>
              <a:ext cx="586615" cy="340286"/>
            </a:xfrm>
            <a:custGeom>
              <a:avLst/>
              <a:gdLst/>
              <a:ahLst/>
              <a:cxnLst/>
              <a:rect l="l" t="t" r="r" b="b"/>
              <a:pathLst>
                <a:path w="6623" h="3842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4884" y="3322"/>
                    <a:pt x="5162" y="3298"/>
                    <a:pt x="5439" y="3274"/>
                  </a:cubicBezTo>
                  <a:cubicBezTo>
                    <a:pt x="5663" y="1861"/>
                    <a:pt x="6242" y="986"/>
                    <a:pt x="6622" y="533"/>
                  </a:cubicBezTo>
                  <a:cubicBezTo>
                    <a:pt x="5717" y="304"/>
                    <a:pt x="4455" y="105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1958263" y="4240678"/>
              <a:ext cx="363147" cy="184314"/>
            </a:xfrm>
            <a:custGeom>
              <a:avLst/>
              <a:gdLst/>
              <a:ahLst/>
              <a:cxnLst/>
              <a:rect l="l" t="t" r="r" b="b"/>
              <a:pathLst>
                <a:path w="4100" h="2081" extrusionOk="0">
                  <a:moveTo>
                    <a:pt x="1383" y="1"/>
                  </a:moveTo>
                  <a:cubicBezTo>
                    <a:pt x="1310" y="1"/>
                    <a:pt x="1211" y="69"/>
                    <a:pt x="1081" y="167"/>
                  </a:cubicBezTo>
                  <a:cubicBezTo>
                    <a:pt x="876" y="318"/>
                    <a:pt x="701" y="318"/>
                    <a:pt x="399" y="318"/>
                  </a:cubicBezTo>
                  <a:cubicBezTo>
                    <a:pt x="390" y="315"/>
                    <a:pt x="380" y="313"/>
                    <a:pt x="370" y="313"/>
                  </a:cubicBezTo>
                  <a:cubicBezTo>
                    <a:pt x="307" y="313"/>
                    <a:pt x="248" y="380"/>
                    <a:pt x="248" y="469"/>
                  </a:cubicBezTo>
                  <a:cubicBezTo>
                    <a:pt x="200" y="795"/>
                    <a:pt x="1" y="1598"/>
                    <a:pt x="248" y="1779"/>
                  </a:cubicBezTo>
                  <a:cubicBezTo>
                    <a:pt x="423" y="1898"/>
                    <a:pt x="578" y="1930"/>
                    <a:pt x="758" y="1930"/>
                  </a:cubicBezTo>
                  <a:cubicBezTo>
                    <a:pt x="967" y="1930"/>
                    <a:pt x="1210" y="1887"/>
                    <a:pt x="1557" y="1887"/>
                  </a:cubicBezTo>
                  <a:cubicBezTo>
                    <a:pt x="1730" y="1887"/>
                    <a:pt x="1929" y="1898"/>
                    <a:pt x="2162" y="1930"/>
                  </a:cubicBezTo>
                  <a:cubicBezTo>
                    <a:pt x="2714" y="2005"/>
                    <a:pt x="3185" y="2080"/>
                    <a:pt x="3521" y="2080"/>
                  </a:cubicBezTo>
                  <a:cubicBezTo>
                    <a:pt x="3858" y="2080"/>
                    <a:pt x="4060" y="2005"/>
                    <a:pt x="4075" y="1779"/>
                  </a:cubicBezTo>
                  <a:cubicBezTo>
                    <a:pt x="4099" y="1296"/>
                    <a:pt x="2814" y="994"/>
                    <a:pt x="2210" y="795"/>
                  </a:cubicBezTo>
                  <a:cubicBezTo>
                    <a:pt x="1962" y="722"/>
                    <a:pt x="1558" y="215"/>
                    <a:pt x="1480" y="64"/>
                  </a:cubicBezTo>
                  <a:cubicBezTo>
                    <a:pt x="1454" y="20"/>
                    <a:pt x="1423" y="1"/>
                    <a:pt x="138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2002637" y="3439741"/>
              <a:ext cx="267400" cy="298747"/>
            </a:xfrm>
            <a:custGeom>
              <a:avLst/>
              <a:gdLst/>
              <a:ahLst/>
              <a:cxnLst/>
              <a:rect l="l" t="t" r="r" b="b"/>
              <a:pathLst>
                <a:path w="3019" h="3373" extrusionOk="0">
                  <a:moveTo>
                    <a:pt x="2324" y="0"/>
                  </a:moveTo>
                  <a:cubicBezTo>
                    <a:pt x="2262" y="0"/>
                    <a:pt x="2199" y="9"/>
                    <a:pt x="2137" y="29"/>
                  </a:cubicBezTo>
                  <a:lnTo>
                    <a:pt x="103" y="632"/>
                  </a:lnTo>
                  <a:cubicBezTo>
                    <a:pt x="25" y="657"/>
                    <a:pt x="1" y="735"/>
                    <a:pt x="25" y="807"/>
                  </a:cubicBezTo>
                  <a:cubicBezTo>
                    <a:pt x="25" y="852"/>
                    <a:pt x="77" y="892"/>
                    <a:pt x="136" y="892"/>
                  </a:cubicBezTo>
                  <a:cubicBezTo>
                    <a:pt x="149" y="892"/>
                    <a:pt x="163" y="890"/>
                    <a:pt x="176" y="886"/>
                  </a:cubicBezTo>
                  <a:lnTo>
                    <a:pt x="2216" y="282"/>
                  </a:lnTo>
                  <a:cubicBezTo>
                    <a:pt x="2262" y="264"/>
                    <a:pt x="2308" y="256"/>
                    <a:pt x="2355" y="256"/>
                  </a:cubicBezTo>
                  <a:cubicBezTo>
                    <a:pt x="2510" y="256"/>
                    <a:pt x="2656" y="352"/>
                    <a:pt x="2717" y="506"/>
                  </a:cubicBezTo>
                  <a:cubicBezTo>
                    <a:pt x="2741" y="608"/>
                    <a:pt x="2741" y="735"/>
                    <a:pt x="2693" y="832"/>
                  </a:cubicBezTo>
                  <a:cubicBezTo>
                    <a:pt x="2639" y="934"/>
                    <a:pt x="2566" y="1013"/>
                    <a:pt x="2463" y="1037"/>
                  </a:cubicBezTo>
                  <a:lnTo>
                    <a:pt x="2313" y="1085"/>
                  </a:lnTo>
                  <a:cubicBezTo>
                    <a:pt x="2162" y="1133"/>
                    <a:pt x="2011" y="1260"/>
                    <a:pt x="1938" y="1411"/>
                  </a:cubicBezTo>
                  <a:cubicBezTo>
                    <a:pt x="1860" y="1562"/>
                    <a:pt x="1836" y="1737"/>
                    <a:pt x="1884" y="1918"/>
                  </a:cubicBezTo>
                  <a:lnTo>
                    <a:pt x="2337" y="3276"/>
                  </a:lnTo>
                  <a:cubicBezTo>
                    <a:pt x="2367" y="3325"/>
                    <a:pt x="2415" y="3373"/>
                    <a:pt x="2463" y="3373"/>
                  </a:cubicBezTo>
                  <a:lnTo>
                    <a:pt x="2488" y="3373"/>
                  </a:lnTo>
                  <a:cubicBezTo>
                    <a:pt x="2566" y="3349"/>
                    <a:pt x="2614" y="3276"/>
                    <a:pt x="2590" y="3198"/>
                  </a:cubicBezTo>
                  <a:lnTo>
                    <a:pt x="2137" y="1840"/>
                  </a:lnTo>
                  <a:cubicBezTo>
                    <a:pt x="2113" y="1737"/>
                    <a:pt x="2113" y="1616"/>
                    <a:pt x="2162" y="1538"/>
                  </a:cubicBezTo>
                  <a:cubicBezTo>
                    <a:pt x="2216" y="1435"/>
                    <a:pt x="2288" y="1363"/>
                    <a:pt x="2391" y="1339"/>
                  </a:cubicBezTo>
                  <a:lnTo>
                    <a:pt x="2542" y="1284"/>
                  </a:lnTo>
                  <a:cubicBezTo>
                    <a:pt x="2717" y="1236"/>
                    <a:pt x="2844" y="1109"/>
                    <a:pt x="2940" y="934"/>
                  </a:cubicBezTo>
                  <a:cubicBezTo>
                    <a:pt x="3019" y="783"/>
                    <a:pt x="3019" y="584"/>
                    <a:pt x="2940" y="433"/>
                  </a:cubicBezTo>
                  <a:cubicBezTo>
                    <a:pt x="2842" y="169"/>
                    <a:pt x="2590" y="0"/>
                    <a:pt x="2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1701675" y="3905795"/>
              <a:ext cx="614870" cy="401045"/>
            </a:xfrm>
            <a:custGeom>
              <a:avLst/>
              <a:gdLst/>
              <a:ahLst/>
              <a:cxnLst/>
              <a:rect l="l" t="t" r="r" b="b"/>
              <a:pathLst>
                <a:path w="6942" h="4528" extrusionOk="0">
                  <a:moveTo>
                    <a:pt x="6741" y="0"/>
                  </a:moveTo>
                  <a:cubicBezTo>
                    <a:pt x="6709" y="0"/>
                    <a:pt x="6674" y="8"/>
                    <a:pt x="6640" y="24"/>
                  </a:cubicBezTo>
                  <a:lnTo>
                    <a:pt x="103" y="4201"/>
                  </a:lnTo>
                  <a:cubicBezTo>
                    <a:pt x="30" y="4250"/>
                    <a:pt x="0" y="4352"/>
                    <a:pt x="55" y="4425"/>
                  </a:cubicBezTo>
                  <a:cubicBezTo>
                    <a:pt x="79" y="4473"/>
                    <a:pt x="127" y="4527"/>
                    <a:pt x="181" y="4527"/>
                  </a:cubicBezTo>
                  <a:cubicBezTo>
                    <a:pt x="230" y="4527"/>
                    <a:pt x="254" y="4503"/>
                    <a:pt x="278" y="4473"/>
                  </a:cubicBezTo>
                  <a:lnTo>
                    <a:pt x="6845" y="326"/>
                  </a:lnTo>
                  <a:cubicBezTo>
                    <a:pt x="6918" y="278"/>
                    <a:pt x="6942" y="175"/>
                    <a:pt x="6894" y="97"/>
                  </a:cubicBezTo>
                  <a:cubicBezTo>
                    <a:pt x="6861" y="32"/>
                    <a:pt x="6805" y="0"/>
                    <a:pt x="674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808798" y="4037322"/>
              <a:ext cx="1312112" cy="835127"/>
            </a:xfrm>
            <a:custGeom>
              <a:avLst/>
              <a:gdLst/>
              <a:ahLst/>
              <a:cxnLst/>
              <a:rect l="l" t="t" r="r" b="b"/>
              <a:pathLst>
                <a:path w="14814" h="9429" extrusionOk="0">
                  <a:moveTo>
                    <a:pt x="14588" y="4014"/>
                  </a:moveTo>
                  <a:cubicBezTo>
                    <a:pt x="14571" y="4014"/>
                    <a:pt x="14553" y="4016"/>
                    <a:pt x="14536" y="4020"/>
                  </a:cubicBezTo>
                  <a:lnTo>
                    <a:pt x="11892" y="4980"/>
                  </a:lnTo>
                  <a:cubicBezTo>
                    <a:pt x="11820" y="5028"/>
                    <a:pt x="11771" y="5131"/>
                    <a:pt x="11796" y="5203"/>
                  </a:cubicBezTo>
                  <a:cubicBezTo>
                    <a:pt x="11820" y="5282"/>
                    <a:pt x="11892" y="5330"/>
                    <a:pt x="11971" y="5330"/>
                  </a:cubicBezTo>
                  <a:lnTo>
                    <a:pt x="12019" y="5330"/>
                  </a:lnTo>
                  <a:lnTo>
                    <a:pt x="14663" y="4376"/>
                  </a:lnTo>
                  <a:cubicBezTo>
                    <a:pt x="14759" y="4322"/>
                    <a:pt x="14814" y="4226"/>
                    <a:pt x="14759" y="4147"/>
                  </a:cubicBezTo>
                  <a:cubicBezTo>
                    <a:pt x="14739" y="4062"/>
                    <a:pt x="14669" y="4014"/>
                    <a:pt x="14588" y="4014"/>
                  </a:cubicBezTo>
                  <a:close/>
                  <a:moveTo>
                    <a:pt x="4703" y="423"/>
                  </a:moveTo>
                  <a:cubicBezTo>
                    <a:pt x="7063" y="423"/>
                    <a:pt x="8977" y="2336"/>
                    <a:pt x="8977" y="4727"/>
                  </a:cubicBezTo>
                  <a:cubicBezTo>
                    <a:pt x="8977" y="7093"/>
                    <a:pt x="7063" y="9000"/>
                    <a:pt x="4703" y="9000"/>
                  </a:cubicBezTo>
                  <a:cubicBezTo>
                    <a:pt x="2337" y="9000"/>
                    <a:pt x="423" y="7093"/>
                    <a:pt x="423" y="4727"/>
                  </a:cubicBezTo>
                  <a:cubicBezTo>
                    <a:pt x="423" y="2336"/>
                    <a:pt x="2337" y="423"/>
                    <a:pt x="4703" y="423"/>
                  </a:cubicBezTo>
                  <a:close/>
                  <a:moveTo>
                    <a:pt x="4703" y="0"/>
                  </a:moveTo>
                  <a:cubicBezTo>
                    <a:pt x="2113" y="0"/>
                    <a:pt x="1" y="2113"/>
                    <a:pt x="1" y="4727"/>
                  </a:cubicBezTo>
                  <a:cubicBezTo>
                    <a:pt x="1" y="7316"/>
                    <a:pt x="2113" y="9429"/>
                    <a:pt x="4703" y="9429"/>
                  </a:cubicBezTo>
                  <a:cubicBezTo>
                    <a:pt x="7293" y="9429"/>
                    <a:pt x="9405" y="7316"/>
                    <a:pt x="9405" y="4727"/>
                  </a:cubicBezTo>
                  <a:cubicBezTo>
                    <a:pt x="9405" y="2113"/>
                    <a:pt x="7293" y="0"/>
                    <a:pt x="47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1178225" y="4408872"/>
              <a:ext cx="93710" cy="91493"/>
            </a:xfrm>
            <a:custGeom>
              <a:avLst/>
              <a:gdLst/>
              <a:ahLst/>
              <a:cxnLst/>
              <a:rect l="l" t="t" r="r" b="b"/>
              <a:pathLst>
                <a:path w="1058" h="1033" extrusionOk="0">
                  <a:moveTo>
                    <a:pt x="532" y="0"/>
                  </a:moveTo>
                  <a:cubicBezTo>
                    <a:pt x="254" y="0"/>
                    <a:pt x="1" y="230"/>
                    <a:pt x="1" y="532"/>
                  </a:cubicBezTo>
                  <a:cubicBezTo>
                    <a:pt x="1" y="809"/>
                    <a:pt x="254" y="1033"/>
                    <a:pt x="532" y="1033"/>
                  </a:cubicBezTo>
                  <a:cubicBezTo>
                    <a:pt x="810" y="1033"/>
                    <a:pt x="1057" y="809"/>
                    <a:pt x="1057" y="532"/>
                  </a:cubicBezTo>
                  <a:cubicBezTo>
                    <a:pt x="1057" y="230"/>
                    <a:pt x="810" y="0"/>
                    <a:pt x="532" y="0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172160" y="4021290"/>
              <a:ext cx="895557" cy="833532"/>
            </a:xfrm>
            <a:custGeom>
              <a:avLst/>
              <a:gdLst/>
              <a:ahLst/>
              <a:cxnLst/>
              <a:rect l="l" t="t" r="r" b="b"/>
              <a:pathLst>
                <a:path w="10111" h="9411" extrusionOk="0">
                  <a:moveTo>
                    <a:pt x="4829" y="404"/>
                  </a:moveTo>
                  <a:cubicBezTo>
                    <a:pt x="5783" y="404"/>
                    <a:pt x="6737" y="730"/>
                    <a:pt x="7545" y="1388"/>
                  </a:cubicBezTo>
                  <a:cubicBezTo>
                    <a:pt x="9356" y="2897"/>
                    <a:pt x="9628" y="5614"/>
                    <a:pt x="8119" y="7425"/>
                  </a:cubicBezTo>
                  <a:cubicBezTo>
                    <a:pt x="7268" y="8451"/>
                    <a:pt x="6036" y="8982"/>
                    <a:pt x="4799" y="8982"/>
                  </a:cubicBezTo>
                  <a:cubicBezTo>
                    <a:pt x="3845" y="8982"/>
                    <a:pt x="2892" y="8656"/>
                    <a:pt x="2083" y="7998"/>
                  </a:cubicBezTo>
                  <a:cubicBezTo>
                    <a:pt x="248" y="6489"/>
                    <a:pt x="0" y="3803"/>
                    <a:pt x="1509" y="1962"/>
                  </a:cubicBezTo>
                  <a:cubicBezTo>
                    <a:pt x="2360" y="960"/>
                    <a:pt x="3568" y="404"/>
                    <a:pt x="4829" y="404"/>
                  </a:cubicBezTo>
                  <a:close/>
                  <a:moveTo>
                    <a:pt x="4829" y="0"/>
                  </a:moveTo>
                  <a:cubicBezTo>
                    <a:pt x="3393" y="0"/>
                    <a:pt x="2083" y="604"/>
                    <a:pt x="1177" y="1714"/>
                  </a:cubicBezTo>
                  <a:cubicBezTo>
                    <a:pt x="374" y="2668"/>
                    <a:pt x="0" y="3899"/>
                    <a:pt x="121" y="5161"/>
                  </a:cubicBezTo>
                  <a:cubicBezTo>
                    <a:pt x="248" y="6392"/>
                    <a:pt x="851" y="7521"/>
                    <a:pt x="1811" y="8330"/>
                  </a:cubicBezTo>
                  <a:cubicBezTo>
                    <a:pt x="2662" y="9030"/>
                    <a:pt x="3718" y="9411"/>
                    <a:pt x="4799" y="9411"/>
                  </a:cubicBezTo>
                  <a:cubicBezTo>
                    <a:pt x="6211" y="9411"/>
                    <a:pt x="7545" y="8783"/>
                    <a:pt x="8451" y="7696"/>
                  </a:cubicBezTo>
                  <a:cubicBezTo>
                    <a:pt x="10111" y="5686"/>
                    <a:pt x="9809" y="2716"/>
                    <a:pt x="7817" y="1056"/>
                  </a:cubicBezTo>
                  <a:cubicBezTo>
                    <a:pt x="6966" y="380"/>
                    <a:pt x="5910" y="0"/>
                    <a:pt x="482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2516964" y="4364676"/>
              <a:ext cx="163150" cy="146672"/>
            </a:xfrm>
            <a:custGeom>
              <a:avLst/>
              <a:gdLst/>
              <a:ahLst/>
              <a:cxnLst/>
              <a:rect l="l" t="t" r="r" b="b"/>
              <a:pathLst>
                <a:path w="1842" h="1656" extrusionOk="0">
                  <a:moveTo>
                    <a:pt x="915" y="1"/>
                  </a:moveTo>
                  <a:cubicBezTo>
                    <a:pt x="680" y="1"/>
                    <a:pt x="447" y="104"/>
                    <a:pt x="278" y="300"/>
                  </a:cubicBezTo>
                  <a:cubicBezTo>
                    <a:pt x="1" y="650"/>
                    <a:pt x="55" y="1157"/>
                    <a:pt x="405" y="1459"/>
                  </a:cubicBezTo>
                  <a:cubicBezTo>
                    <a:pt x="559" y="1592"/>
                    <a:pt x="744" y="1656"/>
                    <a:pt x="928" y="1656"/>
                  </a:cubicBezTo>
                  <a:cubicBezTo>
                    <a:pt x="1162" y="1656"/>
                    <a:pt x="1395" y="1552"/>
                    <a:pt x="1564" y="1356"/>
                  </a:cubicBezTo>
                  <a:cubicBezTo>
                    <a:pt x="1842" y="1006"/>
                    <a:pt x="1787" y="475"/>
                    <a:pt x="1437" y="198"/>
                  </a:cubicBezTo>
                  <a:cubicBezTo>
                    <a:pt x="1283" y="65"/>
                    <a:pt x="1099" y="1"/>
                    <a:pt x="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1468026" y="3731224"/>
              <a:ext cx="345432" cy="753643"/>
            </a:xfrm>
            <a:custGeom>
              <a:avLst/>
              <a:gdLst/>
              <a:ahLst/>
              <a:cxnLst/>
              <a:rect l="l" t="t" r="r" b="b"/>
              <a:pathLst>
                <a:path w="3900" h="8509" extrusionOk="0">
                  <a:moveTo>
                    <a:pt x="182" y="1"/>
                  </a:moveTo>
                  <a:cubicBezTo>
                    <a:pt x="163" y="1"/>
                    <a:pt x="144" y="4"/>
                    <a:pt x="127" y="9"/>
                  </a:cubicBezTo>
                  <a:cubicBezTo>
                    <a:pt x="25" y="58"/>
                    <a:pt x="0" y="136"/>
                    <a:pt x="25" y="233"/>
                  </a:cubicBezTo>
                  <a:lnTo>
                    <a:pt x="3544" y="8406"/>
                  </a:lnTo>
                  <a:cubicBezTo>
                    <a:pt x="3574" y="8460"/>
                    <a:pt x="3622" y="8508"/>
                    <a:pt x="3695" y="8508"/>
                  </a:cubicBezTo>
                  <a:cubicBezTo>
                    <a:pt x="3725" y="8508"/>
                    <a:pt x="3749" y="8508"/>
                    <a:pt x="3773" y="8484"/>
                  </a:cubicBezTo>
                  <a:cubicBezTo>
                    <a:pt x="3846" y="8460"/>
                    <a:pt x="3900" y="8358"/>
                    <a:pt x="3846" y="8255"/>
                  </a:cubicBezTo>
                  <a:lnTo>
                    <a:pt x="351" y="106"/>
                  </a:lnTo>
                  <a:cubicBezTo>
                    <a:pt x="314" y="32"/>
                    <a:pt x="245" y="1"/>
                    <a:pt x="182" y="1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1487778" y="3790212"/>
              <a:ext cx="327807" cy="698906"/>
            </a:xfrm>
            <a:custGeom>
              <a:avLst/>
              <a:gdLst/>
              <a:ahLst/>
              <a:cxnLst/>
              <a:rect l="l" t="t" r="r" b="b"/>
              <a:pathLst>
                <a:path w="3701" h="7891" extrusionOk="0">
                  <a:moveTo>
                    <a:pt x="251" y="1"/>
                  </a:moveTo>
                  <a:cubicBezTo>
                    <a:pt x="219" y="1"/>
                    <a:pt x="185" y="7"/>
                    <a:pt x="152" y="20"/>
                  </a:cubicBezTo>
                  <a:cubicBezTo>
                    <a:pt x="55" y="74"/>
                    <a:pt x="1" y="195"/>
                    <a:pt x="55" y="297"/>
                  </a:cubicBezTo>
                  <a:lnTo>
                    <a:pt x="3272" y="7740"/>
                  </a:lnTo>
                  <a:cubicBezTo>
                    <a:pt x="3297" y="7842"/>
                    <a:pt x="3399" y="7891"/>
                    <a:pt x="3472" y="7891"/>
                  </a:cubicBezTo>
                  <a:cubicBezTo>
                    <a:pt x="3502" y="7891"/>
                    <a:pt x="3526" y="7867"/>
                    <a:pt x="3550" y="7867"/>
                  </a:cubicBezTo>
                  <a:cubicBezTo>
                    <a:pt x="3653" y="7818"/>
                    <a:pt x="3701" y="7692"/>
                    <a:pt x="3677" y="7589"/>
                  </a:cubicBezTo>
                  <a:lnTo>
                    <a:pt x="429" y="122"/>
                  </a:lnTo>
                  <a:cubicBezTo>
                    <a:pt x="412" y="47"/>
                    <a:pt x="338" y="1"/>
                    <a:pt x="251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1552522" y="3876922"/>
              <a:ext cx="733025" cy="59962"/>
            </a:xfrm>
            <a:custGeom>
              <a:avLst/>
              <a:gdLst/>
              <a:ahLst/>
              <a:cxnLst/>
              <a:rect l="l" t="t" r="r" b="b"/>
              <a:pathLst>
                <a:path w="8276" h="677" extrusionOk="0">
                  <a:moveTo>
                    <a:pt x="0" y="0"/>
                  </a:moveTo>
                  <a:lnTo>
                    <a:pt x="0" y="676"/>
                  </a:lnTo>
                  <a:lnTo>
                    <a:pt x="8276" y="676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1207098" y="3892333"/>
              <a:ext cx="361021" cy="577034"/>
            </a:xfrm>
            <a:custGeom>
              <a:avLst/>
              <a:gdLst/>
              <a:ahLst/>
              <a:cxnLst/>
              <a:rect l="l" t="t" r="r" b="b"/>
              <a:pathLst>
                <a:path w="4076" h="6515" extrusionOk="0">
                  <a:moveTo>
                    <a:pt x="3891" y="0"/>
                  </a:moveTo>
                  <a:cubicBezTo>
                    <a:pt x="3837" y="0"/>
                    <a:pt x="3784" y="27"/>
                    <a:pt x="3749" y="74"/>
                  </a:cubicBezTo>
                  <a:lnTo>
                    <a:pt x="55" y="6261"/>
                  </a:lnTo>
                  <a:cubicBezTo>
                    <a:pt x="1" y="6339"/>
                    <a:pt x="31" y="6436"/>
                    <a:pt x="127" y="6490"/>
                  </a:cubicBezTo>
                  <a:cubicBezTo>
                    <a:pt x="152" y="6514"/>
                    <a:pt x="182" y="6514"/>
                    <a:pt x="206" y="6514"/>
                  </a:cubicBezTo>
                  <a:cubicBezTo>
                    <a:pt x="254" y="6514"/>
                    <a:pt x="333" y="6490"/>
                    <a:pt x="357" y="6436"/>
                  </a:cubicBezTo>
                  <a:lnTo>
                    <a:pt x="4027" y="249"/>
                  </a:lnTo>
                  <a:cubicBezTo>
                    <a:pt x="4075" y="176"/>
                    <a:pt x="4051" y="74"/>
                    <a:pt x="3979" y="25"/>
                  </a:cubicBezTo>
                  <a:cubicBezTo>
                    <a:pt x="3951" y="8"/>
                    <a:pt x="3921" y="0"/>
                    <a:pt x="389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167289" y="3631583"/>
              <a:ext cx="467928" cy="849033"/>
            </a:xfrm>
            <a:custGeom>
              <a:avLst/>
              <a:gdLst/>
              <a:ahLst/>
              <a:cxnLst/>
              <a:rect l="l" t="t" r="r" b="b"/>
              <a:pathLst>
                <a:path w="5283" h="9586" extrusionOk="0">
                  <a:moveTo>
                    <a:pt x="334" y="0"/>
                  </a:moveTo>
                  <a:cubicBezTo>
                    <a:pt x="299" y="0"/>
                    <a:pt x="264" y="7"/>
                    <a:pt x="230" y="24"/>
                  </a:cubicBezTo>
                  <a:cubicBezTo>
                    <a:pt x="79" y="78"/>
                    <a:pt x="1" y="253"/>
                    <a:pt x="55" y="404"/>
                  </a:cubicBezTo>
                  <a:lnTo>
                    <a:pt x="1486" y="4503"/>
                  </a:lnTo>
                  <a:cubicBezTo>
                    <a:pt x="1938" y="5837"/>
                    <a:pt x="2645" y="7044"/>
                    <a:pt x="3574" y="8124"/>
                  </a:cubicBezTo>
                  <a:lnTo>
                    <a:pt x="4733" y="9483"/>
                  </a:lnTo>
                  <a:cubicBezTo>
                    <a:pt x="4806" y="9561"/>
                    <a:pt x="4884" y="9585"/>
                    <a:pt x="4957" y="9585"/>
                  </a:cubicBezTo>
                  <a:cubicBezTo>
                    <a:pt x="5035" y="9585"/>
                    <a:pt x="5107" y="9561"/>
                    <a:pt x="5156" y="9531"/>
                  </a:cubicBezTo>
                  <a:cubicBezTo>
                    <a:pt x="5283" y="9410"/>
                    <a:pt x="5283" y="9229"/>
                    <a:pt x="5186" y="9108"/>
                  </a:cubicBezTo>
                  <a:lnTo>
                    <a:pt x="4027" y="7750"/>
                  </a:lnTo>
                  <a:cubicBezTo>
                    <a:pt x="3146" y="6718"/>
                    <a:pt x="2494" y="5559"/>
                    <a:pt x="2041" y="4303"/>
                  </a:cubicBezTo>
                  <a:lnTo>
                    <a:pt x="604" y="205"/>
                  </a:lnTo>
                  <a:cubicBezTo>
                    <a:pt x="567" y="88"/>
                    <a:pt x="454" y="0"/>
                    <a:pt x="334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1147225" y="4324376"/>
              <a:ext cx="804238" cy="271733"/>
            </a:xfrm>
            <a:custGeom>
              <a:avLst/>
              <a:gdLst/>
              <a:ahLst/>
              <a:cxnLst/>
              <a:rect l="l" t="t" r="r" b="b"/>
              <a:pathLst>
                <a:path w="9080" h="3068" extrusionOk="0">
                  <a:moveTo>
                    <a:pt x="7546" y="1"/>
                  </a:moveTo>
                  <a:cubicBezTo>
                    <a:pt x="7443" y="1"/>
                    <a:pt x="7371" y="25"/>
                    <a:pt x="7292" y="25"/>
                  </a:cubicBezTo>
                  <a:lnTo>
                    <a:pt x="979" y="556"/>
                  </a:lnTo>
                  <a:cubicBezTo>
                    <a:pt x="429" y="556"/>
                    <a:pt x="1" y="1009"/>
                    <a:pt x="1" y="1534"/>
                  </a:cubicBezTo>
                  <a:cubicBezTo>
                    <a:pt x="1" y="2089"/>
                    <a:pt x="429" y="2542"/>
                    <a:pt x="979" y="2542"/>
                  </a:cubicBezTo>
                  <a:lnTo>
                    <a:pt x="7292" y="3043"/>
                  </a:lnTo>
                  <a:cubicBezTo>
                    <a:pt x="7371" y="3067"/>
                    <a:pt x="7443" y="3067"/>
                    <a:pt x="7546" y="3067"/>
                  </a:cubicBezTo>
                  <a:cubicBezTo>
                    <a:pt x="8373" y="3067"/>
                    <a:pt x="9079" y="2391"/>
                    <a:pt x="9079" y="1534"/>
                  </a:cubicBezTo>
                  <a:cubicBezTo>
                    <a:pt x="9079" y="707"/>
                    <a:pt x="8373" y="1"/>
                    <a:pt x="7546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1695209" y="4445097"/>
              <a:ext cx="169616" cy="204420"/>
            </a:xfrm>
            <a:custGeom>
              <a:avLst/>
              <a:gdLst/>
              <a:ahLst/>
              <a:cxnLst/>
              <a:rect l="l" t="t" r="r" b="b"/>
              <a:pathLst>
                <a:path w="1915" h="2308" extrusionOk="0">
                  <a:moveTo>
                    <a:pt x="1727" y="1"/>
                  </a:moveTo>
                  <a:cubicBezTo>
                    <a:pt x="1671" y="1"/>
                    <a:pt x="1614" y="28"/>
                    <a:pt x="1582" y="74"/>
                  </a:cubicBezTo>
                  <a:lnTo>
                    <a:pt x="49" y="2006"/>
                  </a:lnTo>
                  <a:cubicBezTo>
                    <a:pt x="1" y="2084"/>
                    <a:pt x="1" y="2211"/>
                    <a:pt x="73" y="2259"/>
                  </a:cubicBezTo>
                  <a:cubicBezTo>
                    <a:pt x="103" y="2283"/>
                    <a:pt x="152" y="2308"/>
                    <a:pt x="200" y="2308"/>
                  </a:cubicBezTo>
                  <a:cubicBezTo>
                    <a:pt x="254" y="2308"/>
                    <a:pt x="303" y="2283"/>
                    <a:pt x="327" y="2235"/>
                  </a:cubicBezTo>
                  <a:lnTo>
                    <a:pt x="1860" y="298"/>
                  </a:lnTo>
                  <a:cubicBezTo>
                    <a:pt x="1914" y="225"/>
                    <a:pt x="1914" y="98"/>
                    <a:pt x="1836" y="44"/>
                  </a:cubicBezTo>
                  <a:cubicBezTo>
                    <a:pt x="1806" y="14"/>
                    <a:pt x="1767" y="1"/>
                    <a:pt x="1727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1238629" y="3711739"/>
              <a:ext cx="374396" cy="129578"/>
            </a:xfrm>
            <a:custGeom>
              <a:avLst/>
              <a:gdLst/>
              <a:ahLst/>
              <a:cxnLst/>
              <a:rect l="l" t="t" r="r" b="b"/>
              <a:pathLst>
                <a:path w="4227" h="1463" extrusionOk="0">
                  <a:moveTo>
                    <a:pt x="3870" y="0"/>
                  </a:moveTo>
                  <a:lnTo>
                    <a:pt x="755" y="54"/>
                  </a:lnTo>
                  <a:cubicBezTo>
                    <a:pt x="755" y="54"/>
                    <a:pt x="1" y="54"/>
                    <a:pt x="49" y="779"/>
                  </a:cubicBezTo>
                  <a:cubicBezTo>
                    <a:pt x="95" y="1212"/>
                    <a:pt x="721" y="1462"/>
                    <a:pt x="1546" y="1462"/>
                  </a:cubicBezTo>
                  <a:cubicBezTo>
                    <a:pt x="1584" y="1462"/>
                    <a:pt x="1622" y="1462"/>
                    <a:pt x="1661" y="1461"/>
                  </a:cubicBezTo>
                  <a:cubicBezTo>
                    <a:pt x="2542" y="1437"/>
                    <a:pt x="3345" y="1111"/>
                    <a:pt x="4051" y="580"/>
                  </a:cubicBezTo>
                  <a:lnTo>
                    <a:pt x="4075" y="555"/>
                  </a:lnTo>
                  <a:cubicBezTo>
                    <a:pt x="4226" y="453"/>
                    <a:pt x="4226" y="229"/>
                    <a:pt x="4099" y="103"/>
                  </a:cubicBezTo>
                  <a:cubicBezTo>
                    <a:pt x="4051" y="24"/>
                    <a:pt x="3973" y="0"/>
                    <a:pt x="3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1254129" y="3557893"/>
              <a:ext cx="683956" cy="1002879"/>
            </a:xfrm>
            <a:custGeom>
              <a:avLst/>
              <a:gdLst/>
              <a:ahLst/>
              <a:cxnLst/>
              <a:rect l="l" t="t" r="r" b="b"/>
              <a:pathLst>
                <a:path w="7722" h="11323" extrusionOk="0">
                  <a:moveTo>
                    <a:pt x="1537" y="1"/>
                  </a:moveTo>
                  <a:cubicBezTo>
                    <a:pt x="1091" y="1"/>
                    <a:pt x="652" y="161"/>
                    <a:pt x="351" y="632"/>
                  </a:cubicBezTo>
                  <a:cubicBezTo>
                    <a:pt x="49" y="1061"/>
                    <a:pt x="1" y="2848"/>
                    <a:pt x="1432" y="3626"/>
                  </a:cubicBezTo>
                  <a:cubicBezTo>
                    <a:pt x="1733" y="3801"/>
                    <a:pt x="2313" y="3777"/>
                    <a:pt x="2790" y="4001"/>
                  </a:cubicBezTo>
                  <a:cubicBezTo>
                    <a:pt x="3472" y="4327"/>
                    <a:pt x="4377" y="4858"/>
                    <a:pt x="5053" y="5311"/>
                  </a:cubicBezTo>
                  <a:cubicBezTo>
                    <a:pt x="4727" y="5890"/>
                    <a:pt x="4226" y="6795"/>
                    <a:pt x="4148" y="8305"/>
                  </a:cubicBezTo>
                  <a:lnTo>
                    <a:pt x="3924" y="11069"/>
                  </a:lnTo>
                  <a:lnTo>
                    <a:pt x="4679" y="11323"/>
                  </a:lnTo>
                  <a:lnTo>
                    <a:pt x="7142" y="5461"/>
                  </a:lnTo>
                  <a:cubicBezTo>
                    <a:pt x="7721" y="4103"/>
                    <a:pt x="5132" y="1888"/>
                    <a:pt x="3067" y="506"/>
                  </a:cubicBezTo>
                  <a:cubicBezTo>
                    <a:pt x="2752" y="291"/>
                    <a:pt x="2137" y="1"/>
                    <a:pt x="1537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1254129" y="3558248"/>
              <a:ext cx="481303" cy="378637"/>
            </a:xfrm>
            <a:custGeom>
              <a:avLst/>
              <a:gdLst/>
              <a:ahLst/>
              <a:cxnLst/>
              <a:rect l="l" t="t" r="r" b="b"/>
              <a:pathLst>
                <a:path w="5434" h="4275" extrusionOk="0">
                  <a:moveTo>
                    <a:pt x="1486" y="1"/>
                  </a:moveTo>
                  <a:cubicBezTo>
                    <a:pt x="1311" y="1"/>
                    <a:pt x="1160" y="25"/>
                    <a:pt x="1009" y="97"/>
                  </a:cubicBezTo>
                  <a:cubicBezTo>
                    <a:pt x="882" y="127"/>
                    <a:pt x="755" y="200"/>
                    <a:pt x="653" y="278"/>
                  </a:cubicBezTo>
                  <a:cubicBezTo>
                    <a:pt x="526" y="375"/>
                    <a:pt x="429" y="478"/>
                    <a:pt x="351" y="628"/>
                  </a:cubicBezTo>
                  <a:cubicBezTo>
                    <a:pt x="49" y="1057"/>
                    <a:pt x="1" y="2844"/>
                    <a:pt x="1432" y="3622"/>
                  </a:cubicBezTo>
                  <a:cubicBezTo>
                    <a:pt x="1486" y="3647"/>
                    <a:pt x="1558" y="3671"/>
                    <a:pt x="1637" y="3695"/>
                  </a:cubicBezTo>
                  <a:cubicBezTo>
                    <a:pt x="1812" y="3749"/>
                    <a:pt x="2065" y="3797"/>
                    <a:pt x="2313" y="3846"/>
                  </a:cubicBezTo>
                  <a:cubicBezTo>
                    <a:pt x="2488" y="3900"/>
                    <a:pt x="2639" y="3948"/>
                    <a:pt x="2790" y="3997"/>
                  </a:cubicBezTo>
                  <a:cubicBezTo>
                    <a:pt x="2892" y="4051"/>
                    <a:pt x="2971" y="4075"/>
                    <a:pt x="3043" y="4123"/>
                  </a:cubicBezTo>
                  <a:cubicBezTo>
                    <a:pt x="3146" y="4172"/>
                    <a:pt x="3218" y="4226"/>
                    <a:pt x="3321" y="4274"/>
                  </a:cubicBezTo>
                  <a:cubicBezTo>
                    <a:pt x="3321" y="4274"/>
                    <a:pt x="3900" y="3019"/>
                    <a:pt x="5434" y="2337"/>
                  </a:cubicBezTo>
                  <a:cubicBezTo>
                    <a:pt x="4703" y="1661"/>
                    <a:pt x="3846" y="1033"/>
                    <a:pt x="3067" y="502"/>
                  </a:cubicBezTo>
                  <a:cubicBezTo>
                    <a:pt x="2916" y="399"/>
                    <a:pt x="2741" y="302"/>
                    <a:pt x="2518" y="200"/>
                  </a:cubicBezTo>
                  <a:cubicBezTo>
                    <a:pt x="2415" y="176"/>
                    <a:pt x="2337" y="127"/>
                    <a:pt x="2240" y="97"/>
                  </a:cubicBezTo>
                  <a:cubicBezTo>
                    <a:pt x="2114" y="73"/>
                    <a:pt x="1987" y="49"/>
                    <a:pt x="1860" y="25"/>
                  </a:cubicBezTo>
                  <a:cubicBezTo>
                    <a:pt x="1763" y="1"/>
                    <a:pt x="1661" y="1"/>
                    <a:pt x="1582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1581396" y="4455725"/>
              <a:ext cx="390339" cy="199460"/>
            </a:xfrm>
            <a:custGeom>
              <a:avLst/>
              <a:gdLst/>
              <a:ahLst/>
              <a:cxnLst/>
              <a:rect l="l" t="t" r="r" b="b"/>
              <a:pathLst>
                <a:path w="4407" h="2252" extrusionOk="0">
                  <a:moveTo>
                    <a:pt x="1470" y="1"/>
                  </a:moveTo>
                  <a:cubicBezTo>
                    <a:pt x="1389" y="1"/>
                    <a:pt x="1289" y="79"/>
                    <a:pt x="1159" y="178"/>
                  </a:cubicBezTo>
                  <a:cubicBezTo>
                    <a:pt x="996" y="305"/>
                    <a:pt x="856" y="340"/>
                    <a:pt x="665" y="340"/>
                  </a:cubicBezTo>
                  <a:cubicBezTo>
                    <a:pt x="595" y="340"/>
                    <a:pt x="517" y="335"/>
                    <a:pt x="429" y="328"/>
                  </a:cubicBezTo>
                  <a:cubicBezTo>
                    <a:pt x="332" y="328"/>
                    <a:pt x="254" y="407"/>
                    <a:pt x="229" y="504"/>
                  </a:cubicBezTo>
                  <a:cubicBezTo>
                    <a:pt x="205" y="884"/>
                    <a:pt x="0" y="1735"/>
                    <a:pt x="254" y="1916"/>
                  </a:cubicBezTo>
                  <a:cubicBezTo>
                    <a:pt x="437" y="2053"/>
                    <a:pt x="605" y="2090"/>
                    <a:pt x="801" y="2090"/>
                  </a:cubicBezTo>
                  <a:cubicBezTo>
                    <a:pt x="1027" y="2090"/>
                    <a:pt x="1291" y="2041"/>
                    <a:pt x="1663" y="2041"/>
                  </a:cubicBezTo>
                  <a:cubicBezTo>
                    <a:pt x="1851" y="2041"/>
                    <a:pt x="2066" y="2054"/>
                    <a:pt x="2318" y="2091"/>
                  </a:cubicBezTo>
                  <a:cubicBezTo>
                    <a:pt x="2933" y="2168"/>
                    <a:pt x="3450" y="2251"/>
                    <a:pt x="3811" y="2251"/>
                  </a:cubicBezTo>
                  <a:cubicBezTo>
                    <a:pt x="4160" y="2251"/>
                    <a:pt x="4365" y="2174"/>
                    <a:pt x="4376" y="1940"/>
                  </a:cubicBezTo>
                  <a:cubicBezTo>
                    <a:pt x="4407" y="1409"/>
                    <a:pt x="3048" y="1083"/>
                    <a:pt x="2366" y="884"/>
                  </a:cubicBezTo>
                  <a:cubicBezTo>
                    <a:pt x="2089" y="781"/>
                    <a:pt x="1660" y="256"/>
                    <a:pt x="1588" y="75"/>
                  </a:cubicBezTo>
                  <a:cubicBezTo>
                    <a:pt x="1552" y="23"/>
                    <a:pt x="1514" y="1"/>
                    <a:pt x="147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1316748" y="3048086"/>
              <a:ext cx="443305" cy="499358"/>
            </a:xfrm>
            <a:custGeom>
              <a:avLst/>
              <a:gdLst/>
              <a:ahLst/>
              <a:cxnLst/>
              <a:rect l="l" t="t" r="r" b="b"/>
              <a:pathLst>
                <a:path w="5005" h="5638" extrusionOk="0">
                  <a:moveTo>
                    <a:pt x="1772" y="0"/>
                  </a:moveTo>
                  <a:cubicBezTo>
                    <a:pt x="1251" y="0"/>
                    <a:pt x="620" y="349"/>
                    <a:pt x="423" y="853"/>
                  </a:cubicBezTo>
                  <a:cubicBezTo>
                    <a:pt x="0" y="1988"/>
                    <a:pt x="24" y="2966"/>
                    <a:pt x="121" y="3394"/>
                  </a:cubicBezTo>
                  <a:cubicBezTo>
                    <a:pt x="326" y="4276"/>
                    <a:pt x="326" y="4777"/>
                    <a:pt x="121" y="5254"/>
                  </a:cubicBezTo>
                  <a:cubicBezTo>
                    <a:pt x="583" y="5435"/>
                    <a:pt x="1293" y="5637"/>
                    <a:pt x="2157" y="5637"/>
                  </a:cubicBezTo>
                  <a:cubicBezTo>
                    <a:pt x="2615" y="5637"/>
                    <a:pt x="3116" y="5581"/>
                    <a:pt x="3646" y="5435"/>
                  </a:cubicBezTo>
                  <a:lnTo>
                    <a:pt x="3670" y="4650"/>
                  </a:lnTo>
                  <a:cubicBezTo>
                    <a:pt x="3718" y="4324"/>
                    <a:pt x="4147" y="3847"/>
                    <a:pt x="4376" y="3394"/>
                  </a:cubicBezTo>
                  <a:cubicBezTo>
                    <a:pt x="4648" y="2869"/>
                    <a:pt x="5004" y="2266"/>
                    <a:pt x="3948" y="726"/>
                  </a:cubicBezTo>
                  <a:cubicBezTo>
                    <a:pt x="3821" y="576"/>
                    <a:pt x="3694" y="425"/>
                    <a:pt x="3543" y="328"/>
                  </a:cubicBezTo>
                  <a:cubicBezTo>
                    <a:pt x="3320" y="177"/>
                    <a:pt x="3042" y="75"/>
                    <a:pt x="2741" y="50"/>
                  </a:cubicBezTo>
                  <a:lnTo>
                    <a:pt x="1835" y="2"/>
                  </a:lnTo>
                  <a:cubicBezTo>
                    <a:pt x="1814" y="1"/>
                    <a:pt x="1793" y="0"/>
                    <a:pt x="1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1285217" y="3090422"/>
              <a:ext cx="379090" cy="535229"/>
            </a:xfrm>
            <a:custGeom>
              <a:avLst/>
              <a:gdLst/>
              <a:ahLst/>
              <a:cxnLst/>
              <a:rect l="l" t="t" r="r" b="b"/>
              <a:pathLst>
                <a:path w="4280" h="6043" extrusionOk="0">
                  <a:moveTo>
                    <a:pt x="1032" y="1"/>
                  </a:moveTo>
                  <a:cubicBezTo>
                    <a:pt x="930" y="128"/>
                    <a:pt x="833" y="248"/>
                    <a:pt x="779" y="375"/>
                  </a:cubicBezTo>
                  <a:cubicBezTo>
                    <a:pt x="356" y="1510"/>
                    <a:pt x="380" y="2488"/>
                    <a:pt x="477" y="2916"/>
                  </a:cubicBezTo>
                  <a:cubicBezTo>
                    <a:pt x="682" y="3798"/>
                    <a:pt x="205" y="5434"/>
                    <a:pt x="0" y="5910"/>
                  </a:cubicBezTo>
                  <a:cubicBezTo>
                    <a:pt x="228" y="6000"/>
                    <a:pt x="680" y="6043"/>
                    <a:pt x="1204" y="6043"/>
                  </a:cubicBezTo>
                  <a:cubicBezTo>
                    <a:pt x="2300" y="6043"/>
                    <a:pt x="3711" y="5857"/>
                    <a:pt x="4050" y="5530"/>
                  </a:cubicBezTo>
                  <a:lnTo>
                    <a:pt x="4026" y="4172"/>
                  </a:lnTo>
                  <a:cubicBezTo>
                    <a:pt x="4050" y="4021"/>
                    <a:pt x="4153" y="3846"/>
                    <a:pt x="4280" y="3647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1465901" y="2874489"/>
              <a:ext cx="178119" cy="300695"/>
            </a:xfrm>
            <a:custGeom>
              <a:avLst/>
              <a:gdLst/>
              <a:ahLst/>
              <a:cxnLst/>
              <a:rect l="l" t="t" r="r" b="b"/>
              <a:pathLst>
                <a:path w="2011" h="3395" extrusionOk="0">
                  <a:moveTo>
                    <a:pt x="302" y="0"/>
                  </a:moveTo>
                  <a:cubicBezTo>
                    <a:pt x="302" y="0"/>
                    <a:pt x="127" y="1962"/>
                    <a:pt x="0" y="1962"/>
                  </a:cubicBezTo>
                  <a:cubicBezTo>
                    <a:pt x="952" y="2550"/>
                    <a:pt x="886" y="3395"/>
                    <a:pt x="1505" y="3395"/>
                  </a:cubicBezTo>
                  <a:cubicBezTo>
                    <a:pt x="1522" y="3395"/>
                    <a:pt x="1540" y="3394"/>
                    <a:pt x="1558" y="3393"/>
                  </a:cubicBezTo>
                  <a:cubicBezTo>
                    <a:pt x="2010" y="3344"/>
                    <a:pt x="1938" y="2590"/>
                    <a:pt x="1859" y="2234"/>
                  </a:cubicBezTo>
                  <a:cubicBezTo>
                    <a:pt x="1757" y="2161"/>
                    <a:pt x="1684" y="2113"/>
                    <a:pt x="1606" y="2059"/>
                  </a:cubicBezTo>
                  <a:lnTo>
                    <a:pt x="1787" y="138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1441278" y="2555815"/>
              <a:ext cx="418682" cy="531597"/>
            </a:xfrm>
            <a:custGeom>
              <a:avLst/>
              <a:gdLst/>
              <a:ahLst/>
              <a:cxnLst/>
              <a:rect l="l" t="t" r="r" b="b"/>
              <a:pathLst>
                <a:path w="4727" h="6002" extrusionOk="0">
                  <a:moveTo>
                    <a:pt x="1763" y="1"/>
                  </a:moveTo>
                  <a:cubicBezTo>
                    <a:pt x="779" y="1"/>
                    <a:pt x="1" y="755"/>
                    <a:pt x="1" y="1685"/>
                  </a:cubicBezTo>
                  <a:lnTo>
                    <a:pt x="1" y="3671"/>
                  </a:lnTo>
                  <a:cubicBezTo>
                    <a:pt x="1" y="4902"/>
                    <a:pt x="1558" y="5711"/>
                    <a:pt x="2367" y="5910"/>
                  </a:cubicBezTo>
                  <a:cubicBezTo>
                    <a:pt x="2594" y="5973"/>
                    <a:pt x="2803" y="6002"/>
                    <a:pt x="2993" y="6002"/>
                  </a:cubicBezTo>
                  <a:cubicBezTo>
                    <a:pt x="4253" y="6002"/>
                    <a:pt x="4727" y="4741"/>
                    <a:pt x="4727" y="3671"/>
                  </a:cubicBezTo>
                  <a:lnTo>
                    <a:pt x="4727" y="1685"/>
                  </a:lnTo>
                  <a:cubicBezTo>
                    <a:pt x="4727" y="755"/>
                    <a:pt x="3948" y="1"/>
                    <a:pt x="2970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1697335" y="2905488"/>
              <a:ext cx="82461" cy="51371"/>
            </a:xfrm>
            <a:custGeom>
              <a:avLst/>
              <a:gdLst/>
              <a:ahLst/>
              <a:cxnLst/>
              <a:rect l="l" t="t" r="r" b="b"/>
              <a:pathLst>
                <a:path w="931" h="580" extrusionOk="0">
                  <a:moveTo>
                    <a:pt x="49" y="0"/>
                  </a:moveTo>
                  <a:cubicBezTo>
                    <a:pt x="25" y="0"/>
                    <a:pt x="1" y="25"/>
                    <a:pt x="1" y="73"/>
                  </a:cubicBezTo>
                  <a:cubicBezTo>
                    <a:pt x="104" y="477"/>
                    <a:pt x="532" y="580"/>
                    <a:pt x="780" y="580"/>
                  </a:cubicBezTo>
                  <a:cubicBezTo>
                    <a:pt x="834" y="580"/>
                    <a:pt x="858" y="580"/>
                    <a:pt x="882" y="556"/>
                  </a:cubicBezTo>
                  <a:cubicBezTo>
                    <a:pt x="906" y="556"/>
                    <a:pt x="931" y="526"/>
                    <a:pt x="931" y="501"/>
                  </a:cubicBezTo>
                  <a:cubicBezTo>
                    <a:pt x="931" y="477"/>
                    <a:pt x="906" y="453"/>
                    <a:pt x="882" y="453"/>
                  </a:cubicBezTo>
                  <a:cubicBezTo>
                    <a:pt x="878" y="453"/>
                    <a:pt x="855" y="455"/>
                    <a:pt x="820" y="455"/>
                  </a:cubicBezTo>
                  <a:cubicBezTo>
                    <a:pt x="654" y="455"/>
                    <a:pt x="212" y="422"/>
                    <a:pt x="128" y="49"/>
                  </a:cubicBezTo>
                  <a:cubicBezTo>
                    <a:pt x="128" y="25"/>
                    <a:pt x="104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1821953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7" y="0"/>
                  </a:moveTo>
                  <a:cubicBezTo>
                    <a:pt x="55" y="0"/>
                    <a:pt x="0" y="127"/>
                    <a:pt x="0" y="302"/>
                  </a:cubicBezTo>
                  <a:cubicBezTo>
                    <a:pt x="0" y="477"/>
                    <a:pt x="55" y="628"/>
                    <a:pt x="127" y="628"/>
                  </a:cubicBezTo>
                  <a:cubicBezTo>
                    <a:pt x="206" y="628"/>
                    <a:pt x="278" y="477"/>
                    <a:pt x="278" y="302"/>
                  </a:cubicBezTo>
                  <a:cubicBezTo>
                    <a:pt x="278" y="127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1790954" y="2724097"/>
              <a:ext cx="104870" cy="70236"/>
            </a:xfrm>
            <a:custGeom>
              <a:avLst/>
              <a:gdLst/>
              <a:ahLst/>
              <a:cxnLst/>
              <a:rect l="l" t="t" r="r" b="b"/>
              <a:pathLst>
                <a:path w="1184" h="793" extrusionOk="0">
                  <a:moveTo>
                    <a:pt x="390" y="0"/>
                  </a:moveTo>
                  <a:cubicBezTo>
                    <a:pt x="83" y="0"/>
                    <a:pt x="0" y="310"/>
                    <a:pt x="0" y="310"/>
                  </a:cubicBezTo>
                  <a:cubicBezTo>
                    <a:pt x="405" y="364"/>
                    <a:pt x="1159" y="793"/>
                    <a:pt x="1159" y="793"/>
                  </a:cubicBezTo>
                  <a:cubicBezTo>
                    <a:pt x="1159" y="793"/>
                    <a:pt x="1183" y="310"/>
                    <a:pt x="652" y="63"/>
                  </a:cubicBezTo>
                  <a:cubicBezTo>
                    <a:pt x="550" y="18"/>
                    <a:pt x="464" y="0"/>
                    <a:pt x="390" y="0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1666335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8" y="0"/>
                  </a:moveTo>
                  <a:cubicBezTo>
                    <a:pt x="49" y="0"/>
                    <a:pt x="1" y="127"/>
                    <a:pt x="1" y="302"/>
                  </a:cubicBezTo>
                  <a:cubicBezTo>
                    <a:pt x="1" y="477"/>
                    <a:pt x="49" y="628"/>
                    <a:pt x="128" y="628"/>
                  </a:cubicBezTo>
                  <a:cubicBezTo>
                    <a:pt x="200" y="628"/>
                    <a:pt x="279" y="477"/>
                    <a:pt x="279" y="302"/>
                  </a:cubicBezTo>
                  <a:cubicBezTo>
                    <a:pt x="279" y="127"/>
                    <a:pt x="200" y="0"/>
                    <a:pt x="1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1615053" y="2724275"/>
              <a:ext cx="102744" cy="70059"/>
            </a:xfrm>
            <a:custGeom>
              <a:avLst/>
              <a:gdLst/>
              <a:ahLst/>
              <a:cxnLst/>
              <a:rect l="l" t="t" r="r" b="b"/>
              <a:pathLst>
                <a:path w="1160" h="791" extrusionOk="0">
                  <a:moveTo>
                    <a:pt x="803" y="1"/>
                  </a:moveTo>
                  <a:cubicBezTo>
                    <a:pt x="734" y="1"/>
                    <a:pt x="653" y="18"/>
                    <a:pt x="556" y="61"/>
                  </a:cubicBezTo>
                  <a:cubicBezTo>
                    <a:pt x="0" y="284"/>
                    <a:pt x="0" y="791"/>
                    <a:pt x="0" y="791"/>
                  </a:cubicBezTo>
                  <a:cubicBezTo>
                    <a:pt x="0" y="791"/>
                    <a:pt x="755" y="386"/>
                    <a:pt x="1159" y="338"/>
                  </a:cubicBezTo>
                  <a:cubicBezTo>
                    <a:pt x="1159" y="338"/>
                    <a:pt x="1107" y="1"/>
                    <a:pt x="803" y="1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1643927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278" y="0"/>
                  </a:moveTo>
                  <a:cubicBezTo>
                    <a:pt x="254" y="0"/>
                    <a:pt x="200" y="0"/>
                    <a:pt x="200" y="24"/>
                  </a:cubicBezTo>
                  <a:lnTo>
                    <a:pt x="0" y="399"/>
                  </a:lnTo>
                  <a:cubicBezTo>
                    <a:pt x="0" y="453"/>
                    <a:pt x="0" y="477"/>
                    <a:pt x="24" y="477"/>
                  </a:cubicBezTo>
                  <a:lnTo>
                    <a:pt x="49" y="501"/>
                  </a:lnTo>
                  <a:cubicBezTo>
                    <a:pt x="79" y="501"/>
                    <a:pt x="103" y="477"/>
                    <a:pt x="103" y="453"/>
                  </a:cubicBezTo>
                  <a:lnTo>
                    <a:pt x="302" y="73"/>
                  </a:lnTo>
                  <a:cubicBezTo>
                    <a:pt x="326" y="49"/>
                    <a:pt x="302" y="24"/>
                    <a:pt x="2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1608056" y="2874489"/>
              <a:ext cx="29495" cy="44462"/>
            </a:xfrm>
            <a:custGeom>
              <a:avLst/>
              <a:gdLst/>
              <a:ahLst/>
              <a:cxnLst/>
              <a:rect l="l" t="t" r="r" b="b"/>
              <a:pathLst>
                <a:path w="333" h="502" extrusionOk="0">
                  <a:moveTo>
                    <a:pt x="303" y="0"/>
                  </a:moveTo>
                  <a:cubicBezTo>
                    <a:pt x="279" y="0"/>
                    <a:pt x="230" y="0"/>
                    <a:pt x="230" y="24"/>
                  </a:cubicBezTo>
                  <a:lnTo>
                    <a:pt x="31" y="399"/>
                  </a:lnTo>
                  <a:cubicBezTo>
                    <a:pt x="1" y="453"/>
                    <a:pt x="31" y="477"/>
                    <a:pt x="55" y="477"/>
                  </a:cubicBezTo>
                  <a:lnTo>
                    <a:pt x="79" y="501"/>
                  </a:lnTo>
                  <a:cubicBezTo>
                    <a:pt x="104" y="501"/>
                    <a:pt x="128" y="477"/>
                    <a:pt x="128" y="453"/>
                  </a:cubicBezTo>
                  <a:lnTo>
                    <a:pt x="333" y="73"/>
                  </a:lnTo>
                  <a:cubicBezTo>
                    <a:pt x="333" y="49"/>
                    <a:pt x="333" y="24"/>
                    <a:pt x="303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1828862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49" y="0"/>
                  </a:moveTo>
                  <a:cubicBezTo>
                    <a:pt x="25" y="24"/>
                    <a:pt x="1" y="49"/>
                    <a:pt x="25" y="73"/>
                  </a:cubicBezTo>
                  <a:lnTo>
                    <a:pt x="224" y="453"/>
                  </a:lnTo>
                  <a:cubicBezTo>
                    <a:pt x="224" y="477"/>
                    <a:pt x="254" y="501"/>
                    <a:pt x="279" y="501"/>
                  </a:cubicBezTo>
                  <a:lnTo>
                    <a:pt x="303" y="477"/>
                  </a:lnTo>
                  <a:cubicBezTo>
                    <a:pt x="327" y="477"/>
                    <a:pt x="327" y="453"/>
                    <a:pt x="327" y="399"/>
                  </a:cubicBezTo>
                  <a:lnTo>
                    <a:pt x="128" y="24"/>
                  </a:lnTo>
                  <a:cubicBezTo>
                    <a:pt x="128" y="0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7"/>
            <p:cNvSpPr/>
            <p:nvPr/>
          </p:nvSpPr>
          <p:spPr>
            <a:xfrm>
              <a:off x="1332248" y="3065445"/>
              <a:ext cx="788649" cy="468890"/>
            </a:xfrm>
            <a:custGeom>
              <a:avLst/>
              <a:gdLst/>
              <a:ahLst/>
              <a:cxnLst/>
              <a:rect l="l" t="t" r="r" b="b"/>
              <a:pathLst>
                <a:path w="8904" h="5294" extrusionOk="0">
                  <a:moveTo>
                    <a:pt x="1007" y="0"/>
                  </a:moveTo>
                  <a:cubicBezTo>
                    <a:pt x="731" y="0"/>
                    <a:pt x="429" y="170"/>
                    <a:pt x="224" y="712"/>
                  </a:cubicBezTo>
                  <a:cubicBezTo>
                    <a:pt x="0" y="1285"/>
                    <a:pt x="399" y="1768"/>
                    <a:pt x="628" y="2015"/>
                  </a:cubicBezTo>
                  <a:cubicBezTo>
                    <a:pt x="1455" y="2873"/>
                    <a:pt x="2463" y="4810"/>
                    <a:pt x="3519" y="5160"/>
                  </a:cubicBezTo>
                  <a:cubicBezTo>
                    <a:pt x="3785" y="5258"/>
                    <a:pt x="4228" y="5293"/>
                    <a:pt x="4727" y="5293"/>
                  </a:cubicBezTo>
                  <a:cubicBezTo>
                    <a:pt x="6020" y="5293"/>
                    <a:pt x="7696" y="5058"/>
                    <a:pt x="7696" y="5058"/>
                  </a:cubicBezTo>
                  <a:lnTo>
                    <a:pt x="8904" y="4605"/>
                  </a:lnTo>
                  <a:lnTo>
                    <a:pt x="4322" y="3524"/>
                  </a:lnTo>
                  <a:cubicBezTo>
                    <a:pt x="4322" y="3524"/>
                    <a:pt x="2463" y="458"/>
                    <a:pt x="1280" y="54"/>
                  </a:cubicBezTo>
                  <a:cubicBezTo>
                    <a:pt x="1196" y="21"/>
                    <a:pt x="1103" y="0"/>
                    <a:pt x="1007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7"/>
            <p:cNvSpPr/>
            <p:nvPr/>
          </p:nvSpPr>
          <p:spPr>
            <a:xfrm>
              <a:off x="1641801" y="3522465"/>
              <a:ext cx="2214" cy="221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7"/>
            <p:cNvSpPr/>
            <p:nvPr/>
          </p:nvSpPr>
          <p:spPr>
            <a:xfrm>
              <a:off x="1641801" y="3522465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7"/>
            <p:cNvSpPr/>
            <p:nvPr/>
          </p:nvSpPr>
          <p:spPr>
            <a:xfrm>
              <a:off x="1962514" y="3411222"/>
              <a:ext cx="238614" cy="163323"/>
            </a:xfrm>
            <a:custGeom>
              <a:avLst/>
              <a:gdLst/>
              <a:ahLst/>
              <a:cxnLst/>
              <a:rect l="l" t="t" r="r" b="b"/>
              <a:pathLst>
                <a:path w="2694" h="1844" extrusionOk="0">
                  <a:moveTo>
                    <a:pt x="1761" y="1"/>
                  </a:moveTo>
                  <a:cubicBezTo>
                    <a:pt x="1661" y="1"/>
                    <a:pt x="1561" y="25"/>
                    <a:pt x="1462" y="73"/>
                  </a:cubicBezTo>
                  <a:lnTo>
                    <a:pt x="1" y="828"/>
                  </a:lnTo>
                  <a:lnTo>
                    <a:pt x="104" y="1154"/>
                  </a:lnTo>
                  <a:cubicBezTo>
                    <a:pt x="178" y="1367"/>
                    <a:pt x="358" y="1491"/>
                    <a:pt x="564" y="1491"/>
                  </a:cubicBezTo>
                  <a:cubicBezTo>
                    <a:pt x="626" y="1491"/>
                    <a:pt x="691" y="1479"/>
                    <a:pt x="755" y="1455"/>
                  </a:cubicBezTo>
                  <a:lnTo>
                    <a:pt x="828" y="1431"/>
                  </a:lnTo>
                  <a:cubicBezTo>
                    <a:pt x="895" y="1519"/>
                    <a:pt x="1032" y="1843"/>
                    <a:pt x="1150" y="1843"/>
                  </a:cubicBezTo>
                  <a:cubicBezTo>
                    <a:pt x="1170" y="1843"/>
                    <a:pt x="1190" y="1834"/>
                    <a:pt x="1208" y="1812"/>
                  </a:cubicBezTo>
                  <a:cubicBezTo>
                    <a:pt x="1355" y="1665"/>
                    <a:pt x="1170" y="1111"/>
                    <a:pt x="1160" y="1105"/>
                  </a:cubicBezTo>
                  <a:lnTo>
                    <a:pt x="1160" y="1105"/>
                  </a:lnTo>
                  <a:cubicBezTo>
                    <a:pt x="1172" y="1107"/>
                    <a:pt x="1413" y="1599"/>
                    <a:pt x="1568" y="1599"/>
                  </a:cubicBezTo>
                  <a:cubicBezTo>
                    <a:pt x="1584" y="1599"/>
                    <a:pt x="1599" y="1594"/>
                    <a:pt x="1613" y="1582"/>
                  </a:cubicBezTo>
                  <a:cubicBezTo>
                    <a:pt x="1764" y="1455"/>
                    <a:pt x="1685" y="1033"/>
                    <a:pt x="1582" y="852"/>
                  </a:cubicBezTo>
                  <a:lnTo>
                    <a:pt x="1582" y="852"/>
                  </a:lnTo>
                  <a:cubicBezTo>
                    <a:pt x="1708" y="1023"/>
                    <a:pt x="1888" y="1348"/>
                    <a:pt x="2018" y="1348"/>
                  </a:cubicBezTo>
                  <a:cubicBezTo>
                    <a:pt x="2044" y="1348"/>
                    <a:pt x="2068" y="1335"/>
                    <a:pt x="2089" y="1305"/>
                  </a:cubicBezTo>
                  <a:cubicBezTo>
                    <a:pt x="2216" y="1129"/>
                    <a:pt x="1987" y="677"/>
                    <a:pt x="1860" y="550"/>
                  </a:cubicBezTo>
                  <a:lnTo>
                    <a:pt x="1860" y="550"/>
                  </a:lnTo>
                  <a:cubicBezTo>
                    <a:pt x="1996" y="664"/>
                    <a:pt x="2356" y="1124"/>
                    <a:pt x="2537" y="1124"/>
                  </a:cubicBezTo>
                  <a:cubicBezTo>
                    <a:pt x="2557" y="1124"/>
                    <a:pt x="2575" y="1118"/>
                    <a:pt x="2590" y="1105"/>
                  </a:cubicBezTo>
                  <a:cubicBezTo>
                    <a:pt x="2693" y="1003"/>
                    <a:pt x="2639" y="478"/>
                    <a:pt x="2065" y="73"/>
                  </a:cubicBezTo>
                  <a:cubicBezTo>
                    <a:pt x="1963" y="25"/>
                    <a:pt x="1862" y="1"/>
                    <a:pt x="1761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7"/>
            <p:cNvSpPr/>
            <p:nvPr/>
          </p:nvSpPr>
          <p:spPr>
            <a:xfrm>
              <a:off x="1332248" y="3067748"/>
              <a:ext cx="336310" cy="347815"/>
            </a:xfrm>
            <a:custGeom>
              <a:avLst/>
              <a:gdLst/>
              <a:ahLst/>
              <a:cxnLst/>
              <a:rect l="l" t="t" r="r" b="b"/>
              <a:pathLst>
                <a:path w="3797" h="3927" extrusionOk="0">
                  <a:moveTo>
                    <a:pt x="1012" y="1"/>
                  </a:moveTo>
                  <a:cubicBezTo>
                    <a:pt x="742" y="1"/>
                    <a:pt x="448" y="167"/>
                    <a:pt x="224" y="710"/>
                  </a:cubicBezTo>
                  <a:cubicBezTo>
                    <a:pt x="0" y="1289"/>
                    <a:pt x="399" y="1766"/>
                    <a:pt x="652" y="2014"/>
                  </a:cubicBezTo>
                  <a:cubicBezTo>
                    <a:pt x="1081" y="2466"/>
                    <a:pt x="1582" y="3251"/>
                    <a:pt x="2113" y="3927"/>
                  </a:cubicBezTo>
                  <a:cubicBezTo>
                    <a:pt x="2415" y="3450"/>
                    <a:pt x="2940" y="2973"/>
                    <a:pt x="3797" y="2696"/>
                  </a:cubicBezTo>
                  <a:cubicBezTo>
                    <a:pt x="3145" y="1766"/>
                    <a:pt x="2059" y="305"/>
                    <a:pt x="1280" y="52"/>
                  </a:cubicBezTo>
                  <a:cubicBezTo>
                    <a:pt x="1196" y="21"/>
                    <a:pt x="1106" y="1"/>
                    <a:pt x="101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7"/>
            <p:cNvSpPr/>
            <p:nvPr/>
          </p:nvSpPr>
          <p:spPr>
            <a:xfrm>
              <a:off x="1263252" y="2454314"/>
              <a:ext cx="478557" cy="632744"/>
            </a:xfrm>
            <a:custGeom>
              <a:avLst/>
              <a:gdLst/>
              <a:ahLst/>
              <a:cxnLst/>
              <a:rect l="l" t="t" r="r" b="b"/>
              <a:pathLst>
                <a:path w="5403" h="7144" extrusionOk="0">
                  <a:moveTo>
                    <a:pt x="3773" y="1"/>
                  </a:moveTo>
                  <a:cubicBezTo>
                    <a:pt x="3696" y="1"/>
                    <a:pt x="3619" y="5"/>
                    <a:pt x="3544" y="12"/>
                  </a:cubicBezTo>
                  <a:cubicBezTo>
                    <a:pt x="2892" y="90"/>
                    <a:pt x="2210" y="392"/>
                    <a:pt x="1962" y="996"/>
                  </a:cubicBezTo>
                  <a:cubicBezTo>
                    <a:pt x="1757" y="1497"/>
                    <a:pt x="1908" y="2149"/>
                    <a:pt x="1510" y="2529"/>
                  </a:cubicBezTo>
                  <a:cubicBezTo>
                    <a:pt x="1304" y="2752"/>
                    <a:pt x="978" y="2807"/>
                    <a:pt x="725" y="2958"/>
                  </a:cubicBezTo>
                  <a:cubicBezTo>
                    <a:pt x="97" y="3332"/>
                    <a:pt x="1" y="4213"/>
                    <a:pt x="25" y="4944"/>
                  </a:cubicBezTo>
                  <a:cubicBezTo>
                    <a:pt x="49" y="5722"/>
                    <a:pt x="272" y="6978"/>
                    <a:pt x="1208" y="7129"/>
                  </a:cubicBezTo>
                  <a:cubicBezTo>
                    <a:pt x="1266" y="7139"/>
                    <a:pt x="1325" y="7144"/>
                    <a:pt x="1386" y="7144"/>
                  </a:cubicBezTo>
                  <a:cubicBezTo>
                    <a:pt x="2085" y="7144"/>
                    <a:pt x="2936" y="6503"/>
                    <a:pt x="3170" y="5897"/>
                  </a:cubicBezTo>
                  <a:cubicBezTo>
                    <a:pt x="3417" y="5269"/>
                    <a:pt x="3242" y="4515"/>
                    <a:pt x="2868" y="3960"/>
                  </a:cubicBezTo>
                  <a:cubicBezTo>
                    <a:pt x="3719" y="3712"/>
                    <a:pt x="4473" y="3133"/>
                    <a:pt x="4926" y="2354"/>
                  </a:cubicBezTo>
                  <a:cubicBezTo>
                    <a:pt x="5282" y="1775"/>
                    <a:pt x="5403" y="942"/>
                    <a:pt x="4950" y="440"/>
                  </a:cubicBezTo>
                  <a:cubicBezTo>
                    <a:pt x="4653" y="123"/>
                    <a:pt x="4208" y="1"/>
                    <a:pt x="377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7"/>
            <p:cNvSpPr/>
            <p:nvPr/>
          </p:nvSpPr>
          <p:spPr>
            <a:xfrm>
              <a:off x="1750831" y="2814084"/>
              <a:ext cx="38086" cy="102741"/>
            </a:xfrm>
            <a:custGeom>
              <a:avLst/>
              <a:gdLst/>
              <a:ahLst/>
              <a:cxnLst/>
              <a:rect l="l" t="t" r="r" b="b"/>
              <a:pathLst>
                <a:path w="430" h="1160" extrusionOk="0">
                  <a:moveTo>
                    <a:pt x="230" y="0"/>
                  </a:moveTo>
                  <a:cubicBezTo>
                    <a:pt x="103" y="0"/>
                    <a:pt x="1" y="580"/>
                    <a:pt x="1" y="779"/>
                  </a:cubicBezTo>
                  <a:cubicBezTo>
                    <a:pt x="1" y="984"/>
                    <a:pt x="103" y="1159"/>
                    <a:pt x="230" y="1159"/>
                  </a:cubicBezTo>
                  <a:cubicBezTo>
                    <a:pt x="327" y="1159"/>
                    <a:pt x="429" y="984"/>
                    <a:pt x="429" y="779"/>
                  </a:cubicBezTo>
                  <a:cubicBezTo>
                    <a:pt x="429" y="580"/>
                    <a:pt x="327" y="0"/>
                    <a:pt x="23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wai'i Parent to Parent: Back-to-School Safety on the Streets of O'ahu">
            <a:extLst>
              <a:ext uri="{FF2B5EF4-FFF2-40B4-BE49-F238E27FC236}">
                <a16:creationId xmlns:a16="http://schemas.microsoft.com/office/drawing/2014/main" id="{DA11D84B-D4CE-4F9B-A309-5F7ADDF0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62" y="392217"/>
            <a:ext cx="3128922" cy="234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 Using Smartphone While Driving Stock Illustration - Download Image Now  - Driving, Car, Front View - iStock">
            <a:extLst>
              <a:ext uri="{FF2B5EF4-FFF2-40B4-BE49-F238E27FC236}">
                <a16:creationId xmlns:a16="http://schemas.microsoft.com/office/drawing/2014/main" id="{396F56C0-ECA6-7500-4825-7F862B45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98" y="329941"/>
            <a:ext cx="2539726" cy="23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551664" y="50933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551664" y="509330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6"/>
            <a:ext cx="555571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D4C2497-B39A-D875-248E-6F4997E8F2ED}"/>
              </a:ext>
            </a:extLst>
          </p:cNvPr>
          <p:cNvSpPr txBox="1"/>
          <p:nvPr/>
        </p:nvSpPr>
        <p:spPr>
          <a:xfrm>
            <a:off x="526264" y="4114197"/>
            <a:ext cx="612853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 Walk across the street at the zebra crossing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  <a:endParaRPr lang="en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526264" y="526120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3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 animBg="1"/>
    </p:bldLst>
  </p:timing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1692</Words>
  <Application>Microsoft Macintosh PowerPoint</Application>
  <PresentationFormat>On-screen Show (16:9)</PresentationFormat>
  <Paragraphs>208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DM Sans</vt:lpstr>
      <vt:lpstr>Bebas Neue</vt:lpstr>
      <vt:lpstr>OpenSans</vt:lpstr>
      <vt:lpstr>Arial</vt:lpstr>
      <vt:lpstr>Dela Gothic One</vt:lpstr>
      <vt:lpstr>Roboto Condensed Light</vt:lpstr>
      <vt:lpstr>OpenSansBold</vt:lpstr>
      <vt:lpstr>DM Sans Medium</vt:lpstr>
      <vt:lpstr>Calibri</vt:lpstr>
      <vt:lpstr>Social Skills Subject for Pre-K: Explore Modes of Transportation by Slidesgo</vt:lpstr>
      <vt:lpstr>Unit 7. Traffic</vt:lpstr>
      <vt:lpstr>Reading</vt:lpstr>
      <vt:lpstr>Vocabulary </vt:lpstr>
      <vt:lpstr>Checking vocabulary</vt:lpstr>
      <vt:lpstr>Can you see anything that is dangerous? </vt:lpstr>
      <vt:lpstr>PowerPoint Presentation</vt:lpstr>
      <vt:lpstr>PowerPoint Presentation</vt:lpstr>
      <vt:lpstr>PowerPoint Presentation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had better not:</vt:lpstr>
      <vt:lpstr>Discuss: Who is being safe, who isn’t?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Ánh Hoàng</cp:lastModifiedBy>
  <cp:revision>4</cp:revision>
  <dcterms:modified xsi:type="dcterms:W3CDTF">2023-01-02T08:13:57Z</dcterms:modified>
</cp:coreProperties>
</file>