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9" r:id="rId1"/>
  </p:sldMasterIdLst>
  <p:notesMasterIdLst>
    <p:notesMasterId r:id="rId25"/>
  </p:notesMasterIdLst>
  <p:sldIdLst>
    <p:sldId id="256" r:id="rId2"/>
    <p:sldId id="25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59" r:id="rId11"/>
    <p:sldId id="257" r:id="rId12"/>
    <p:sldId id="261" r:id="rId13"/>
    <p:sldId id="260" r:id="rId14"/>
    <p:sldId id="266" r:id="rId15"/>
    <p:sldId id="262" r:id="rId16"/>
    <p:sldId id="263" r:id="rId17"/>
    <p:sldId id="265" r:id="rId18"/>
    <p:sldId id="282" r:id="rId19"/>
    <p:sldId id="264" r:id="rId20"/>
    <p:sldId id="269" r:id="rId21"/>
    <p:sldId id="274" r:id="rId22"/>
    <p:sldId id="275" r:id="rId23"/>
    <p:sldId id="276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207"/>
    <a:srgbClr val="D9F611"/>
    <a:srgbClr val="5FE896"/>
    <a:srgbClr val="F7A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00ADA-997B-43D0-AF35-6ED5576CBF05}">
  <a:tblStyle styleId="{D2500ADA-997B-43D0-AF35-6ED5576CBF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533"/>
  </p:normalViewPr>
  <p:slideViewPr>
    <p:cSldViewPr snapToGrid="0">
      <p:cViewPr varScale="1">
        <p:scale>
          <a:sx n="122" d="100"/>
          <a:sy n="122" d="100"/>
        </p:scale>
        <p:origin x="57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8" name="Google Shape;37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e061a5d4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e061a5d4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" name="Google Shape;4474;ge061a5d40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5" name="Google Shape;4475;ge061a5d40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6" name="Google Shape;4416;ge061a5d40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7" name="Google Shape;4417;ge061a5d40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0" name="Google Shape;4770;gddd423beff_0_3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1" name="Google Shape;4771;gddd423beff_0_3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Google Shape;4508;gddd423beff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9" name="Google Shape;4509;gddd423beff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gddd423beff_0_3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3" name="Google Shape;4583;gddd423beff_0_3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gddd423beff_0_3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2" name="Google Shape;4712;gddd423beff_0_3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e061a5d4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e061a5d4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832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ddd423beff_0_3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ddd423beff_0_3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3" name="Google Shape;4793;gddd423beff_0_4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4" name="Google Shape;4794;gddd423beff_0_4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6" name="Google Shape;4266;ge061a5d40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7" name="Google Shape;4267;ge061a5d40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" name="Google Shape;5355;gddd423beff_0_6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6" name="Google Shape;5356;gddd423beff_0_6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8" name="Google Shape;5508;gddd423beff_0_38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9" name="Google Shape;5509;gddd423beff_0_38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" name="Google Shape;5857;ge061a5d40d_1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8" name="Google Shape;5858;ge061a5d40d_1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31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98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7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61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66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30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ddd423beff_0_7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ddd423beff_0_7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021735" y="3539277"/>
            <a:ext cx="250404" cy="549532"/>
            <a:chOff x="7248623" y="4329065"/>
            <a:chExt cx="250404" cy="549532"/>
          </a:xfrm>
        </p:grpSpPr>
        <p:sp>
          <p:nvSpPr>
            <p:cNvPr id="10" name="Google Shape;10;p2"/>
            <p:cNvSpPr/>
            <p:nvPr/>
          </p:nvSpPr>
          <p:spPr>
            <a:xfrm>
              <a:off x="7403059" y="4365503"/>
              <a:ext cx="54233" cy="223287"/>
            </a:xfrm>
            <a:custGeom>
              <a:avLst/>
              <a:gdLst/>
              <a:ahLst/>
              <a:cxnLst/>
              <a:rect l="l" t="t" r="r" b="b"/>
              <a:pathLst>
                <a:path w="256" h="1054" extrusionOk="0">
                  <a:moveTo>
                    <a:pt x="256" y="0"/>
                  </a:moveTo>
                  <a:cubicBezTo>
                    <a:pt x="148" y="11"/>
                    <a:pt x="158" y="168"/>
                    <a:pt x="158" y="453"/>
                  </a:cubicBezTo>
                  <a:cubicBezTo>
                    <a:pt x="158" y="877"/>
                    <a:pt x="187" y="1004"/>
                    <a:pt x="0" y="1014"/>
                  </a:cubicBezTo>
                  <a:lnTo>
                    <a:pt x="0" y="1054"/>
                  </a:lnTo>
                  <a:cubicBezTo>
                    <a:pt x="59" y="1054"/>
                    <a:pt x="148" y="1034"/>
                    <a:pt x="187" y="1004"/>
                  </a:cubicBezTo>
                  <a:cubicBezTo>
                    <a:pt x="236" y="955"/>
                    <a:pt x="217" y="237"/>
                    <a:pt x="217" y="138"/>
                  </a:cubicBezTo>
                  <a:cubicBezTo>
                    <a:pt x="217" y="59"/>
                    <a:pt x="247" y="20"/>
                    <a:pt x="25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403059" y="4367621"/>
              <a:ext cx="83468" cy="248285"/>
            </a:xfrm>
            <a:custGeom>
              <a:avLst/>
              <a:gdLst/>
              <a:ahLst/>
              <a:cxnLst/>
              <a:rect l="l" t="t" r="r" b="b"/>
              <a:pathLst>
                <a:path w="394" h="1172" extrusionOk="0">
                  <a:moveTo>
                    <a:pt x="306" y="1"/>
                  </a:moveTo>
                  <a:cubicBezTo>
                    <a:pt x="325" y="20"/>
                    <a:pt x="345" y="99"/>
                    <a:pt x="335" y="315"/>
                  </a:cubicBezTo>
                  <a:cubicBezTo>
                    <a:pt x="295" y="699"/>
                    <a:pt x="345" y="1033"/>
                    <a:pt x="187" y="1073"/>
                  </a:cubicBezTo>
                  <a:lnTo>
                    <a:pt x="0" y="1112"/>
                  </a:lnTo>
                  <a:lnTo>
                    <a:pt x="0" y="1171"/>
                  </a:lnTo>
                  <a:cubicBezTo>
                    <a:pt x="315" y="1162"/>
                    <a:pt x="394" y="1014"/>
                    <a:pt x="394" y="404"/>
                  </a:cubicBezTo>
                  <a:cubicBezTo>
                    <a:pt x="394" y="108"/>
                    <a:pt x="374" y="20"/>
                    <a:pt x="30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03059" y="4365503"/>
              <a:ext cx="79443" cy="237905"/>
            </a:xfrm>
            <a:custGeom>
              <a:avLst/>
              <a:gdLst/>
              <a:ahLst/>
              <a:cxnLst/>
              <a:rect l="l" t="t" r="r" b="b"/>
              <a:pathLst>
                <a:path w="375" h="1123" extrusionOk="0">
                  <a:moveTo>
                    <a:pt x="276" y="0"/>
                  </a:moveTo>
                  <a:cubicBezTo>
                    <a:pt x="266" y="0"/>
                    <a:pt x="256" y="30"/>
                    <a:pt x="247" y="50"/>
                  </a:cubicBezTo>
                  <a:cubicBezTo>
                    <a:pt x="236" y="70"/>
                    <a:pt x="227" y="109"/>
                    <a:pt x="227" y="138"/>
                  </a:cubicBezTo>
                  <a:cubicBezTo>
                    <a:pt x="227" y="237"/>
                    <a:pt x="247" y="955"/>
                    <a:pt x="197" y="1004"/>
                  </a:cubicBezTo>
                  <a:cubicBezTo>
                    <a:pt x="158" y="1034"/>
                    <a:pt x="59" y="1054"/>
                    <a:pt x="0" y="1063"/>
                  </a:cubicBezTo>
                  <a:lnTo>
                    <a:pt x="0" y="1122"/>
                  </a:lnTo>
                  <a:lnTo>
                    <a:pt x="197" y="1083"/>
                  </a:lnTo>
                  <a:cubicBezTo>
                    <a:pt x="374" y="1043"/>
                    <a:pt x="315" y="709"/>
                    <a:pt x="354" y="325"/>
                  </a:cubicBezTo>
                  <a:cubicBezTo>
                    <a:pt x="354" y="237"/>
                    <a:pt x="365" y="148"/>
                    <a:pt x="345" y="70"/>
                  </a:cubicBezTo>
                  <a:cubicBezTo>
                    <a:pt x="345" y="50"/>
                    <a:pt x="335" y="11"/>
                    <a:pt x="31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03059" y="4365503"/>
              <a:ext cx="70969" cy="237905"/>
            </a:xfrm>
            <a:custGeom>
              <a:avLst/>
              <a:gdLst/>
              <a:ahLst/>
              <a:cxnLst/>
              <a:rect l="l" t="t" r="r" b="b"/>
              <a:pathLst>
                <a:path w="335" h="1123" extrusionOk="0">
                  <a:moveTo>
                    <a:pt x="247" y="0"/>
                  </a:moveTo>
                  <a:cubicBezTo>
                    <a:pt x="227" y="0"/>
                    <a:pt x="217" y="30"/>
                    <a:pt x="217" y="50"/>
                  </a:cubicBezTo>
                  <a:cubicBezTo>
                    <a:pt x="207" y="70"/>
                    <a:pt x="197" y="109"/>
                    <a:pt x="197" y="138"/>
                  </a:cubicBezTo>
                  <a:cubicBezTo>
                    <a:pt x="197" y="237"/>
                    <a:pt x="217" y="955"/>
                    <a:pt x="168" y="1004"/>
                  </a:cubicBezTo>
                  <a:cubicBezTo>
                    <a:pt x="138" y="1034"/>
                    <a:pt x="59" y="1054"/>
                    <a:pt x="0" y="1054"/>
                  </a:cubicBezTo>
                  <a:lnTo>
                    <a:pt x="0" y="1122"/>
                  </a:lnTo>
                  <a:lnTo>
                    <a:pt x="168" y="1083"/>
                  </a:lnTo>
                  <a:cubicBezTo>
                    <a:pt x="335" y="1043"/>
                    <a:pt x="286" y="709"/>
                    <a:pt x="315" y="325"/>
                  </a:cubicBezTo>
                  <a:cubicBezTo>
                    <a:pt x="315" y="237"/>
                    <a:pt x="325" y="148"/>
                    <a:pt x="306" y="70"/>
                  </a:cubicBezTo>
                  <a:cubicBezTo>
                    <a:pt x="306" y="50"/>
                    <a:pt x="295" y="11"/>
                    <a:pt x="27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403059" y="4365503"/>
              <a:ext cx="73087" cy="237905"/>
            </a:xfrm>
            <a:custGeom>
              <a:avLst/>
              <a:gdLst/>
              <a:ahLst/>
              <a:cxnLst/>
              <a:rect l="l" t="t" r="r" b="b"/>
              <a:pathLst>
                <a:path w="345" h="1123" extrusionOk="0">
                  <a:moveTo>
                    <a:pt x="266" y="0"/>
                  </a:moveTo>
                  <a:cubicBezTo>
                    <a:pt x="247" y="0"/>
                    <a:pt x="236" y="30"/>
                    <a:pt x="236" y="50"/>
                  </a:cubicBezTo>
                  <a:cubicBezTo>
                    <a:pt x="217" y="70"/>
                    <a:pt x="217" y="109"/>
                    <a:pt x="217" y="138"/>
                  </a:cubicBezTo>
                  <a:cubicBezTo>
                    <a:pt x="217" y="237"/>
                    <a:pt x="236" y="955"/>
                    <a:pt x="187" y="1004"/>
                  </a:cubicBezTo>
                  <a:cubicBezTo>
                    <a:pt x="148" y="1034"/>
                    <a:pt x="59" y="1054"/>
                    <a:pt x="0" y="1054"/>
                  </a:cubicBezTo>
                  <a:lnTo>
                    <a:pt x="0" y="1122"/>
                  </a:lnTo>
                  <a:lnTo>
                    <a:pt x="187" y="1083"/>
                  </a:lnTo>
                  <a:cubicBezTo>
                    <a:pt x="345" y="1043"/>
                    <a:pt x="295" y="709"/>
                    <a:pt x="335" y="325"/>
                  </a:cubicBezTo>
                  <a:cubicBezTo>
                    <a:pt x="335" y="237"/>
                    <a:pt x="345" y="148"/>
                    <a:pt x="325" y="70"/>
                  </a:cubicBezTo>
                  <a:cubicBezTo>
                    <a:pt x="325" y="50"/>
                    <a:pt x="315" y="11"/>
                    <a:pt x="29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399882" y="4365503"/>
              <a:ext cx="76265" cy="238117"/>
            </a:xfrm>
            <a:custGeom>
              <a:avLst/>
              <a:gdLst/>
              <a:ahLst/>
              <a:cxnLst/>
              <a:rect l="l" t="t" r="r" b="b"/>
              <a:pathLst>
                <a:path w="360" h="1124" extrusionOk="0">
                  <a:moveTo>
                    <a:pt x="232" y="109"/>
                  </a:moveTo>
                  <a:cubicBezTo>
                    <a:pt x="222" y="138"/>
                    <a:pt x="232" y="158"/>
                    <a:pt x="232" y="188"/>
                  </a:cubicBezTo>
                  <a:lnTo>
                    <a:pt x="232" y="109"/>
                  </a:lnTo>
                  <a:close/>
                  <a:moveTo>
                    <a:pt x="232" y="266"/>
                  </a:moveTo>
                  <a:lnTo>
                    <a:pt x="232" y="581"/>
                  </a:lnTo>
                  <a:cubicBezTo>
                    <a:pt x="242" y="473"/>
                    <a:pt x="242" y="374"/>
                    <a:pt x="232" y="266"/>
                  </a:cubicBezTo>
                  <a:close/>
                  <a:moveTo>
                    <a:pt x="212" y="965"/>
                  </a:moveTo>
                  <a:lnTo>
                    <a:pt x="212" y="965"/>
                  </a:lnTo>
                  <a:cubicBezTo>
                    <a:pt x="202" y="975"/>
                    <a:pt x="202" y="995"/>
                    <a:pt x="192" y="1004"/>
                  </a:cubicBezTo>
                  <a:cubicBezTo>
                    <a:pt x="202" y="995"/>
                    <a:pt x="212" y="975"/>
                    <a:pt x="212" y="965"/>
                  </a:cubicBezTo>
                  <a:close/>
                  <a:moveTo>
                    <a:pt x="271" y="0"/>
                  </a:moveTo>
                  <a:cubicBezTo>
                    <a:pt x="262" y="0"/>
                    <a:pt x="262" y="11"/>
                    <a:pt x="262" y="11"/>
                  </a:cubicBezTo>
                  <a:cubicBezTo>
                    <a:pt x="251" y="20"/>
                    <a:pt x="251" y="30"/>
                    <a:pt x="251" y="30"/>
                  </a:cubicBezTo>
                  <a:cubicBezTo>
                    <a:pt x="232" y="59"/>
                    <a:pt x="232" y="79"/>
                    <a:pt x="232" y="109"/>
                  </a:cubicBezTo>
                  <a:cubicBezTo>
                    <a:pt x="242" y="79"/>
                    <a:pt x="242" y="59"/>
                    <a:pt x="251" y="40"/>
                  </a:cubicBezTo>
                  <a:cubicBezTo>
                    <a:pt x="262" y="30"/>
                    <a:pt x="262" y="20"/>
                    <a:pt x="262" y="20"/>
                  </a:cubicBezTo>
                  <a:lnTo>
                    <a:pt x="271" y="11"/>
                  </a:lnTo>
                  <a:lnTo>
                    <a:pt x="310" y="11"/>
                  </a:lnTo>
                  <a:cubicBezTo>
                    <a:pt x="321" y="11"/>
                    <a:pt x="330" y="30"/>
                    <a:pt x="330" y="40"/>
                  </a:cubicBezTo>
                  <a:cubicBezTo>
                    <a:pt x="330" y="50"/>
                    <a:pt x="340" y="59"/>
                    <a:pt x="340" y="79"/>
                  </a:cubicBezTo>
                  <a:cubicBezTo>
                    <a:pt x="340" y="99"/>
                    <a:pt x="350" y="129"/>
                    <a:pt x="350" y="148"/>
                  </a:cubicBezTo>
                  <a:cubicBezTo>
                    <a:pt x="350" y="207"/>
                    <a:pt x="350" y="256"/>
                    <a:pt x="340" y="306"/>
                  </a:cubicBezTo>
                  <a:cubicBezTo>
                    <a:pt x="330" y="414"/>
                    <a:pt x="330" y="512"/>
                    <a:pt x="330" y="621"/>
                  </a:cubicBezTo>
                  <a:cubicBezTo>
                    <a:pt x="330" y="670"/>
                    <a:pt x="321" y="729"/>
                    <a:pt x="321" y="778"/>
                  </a:cubicBezTo>
                  <a:cubicBezTo>
                    <a:pt x="321" y="827"/>
                    <a:pt x="310" y="877"/>
                    <a:pt x="301" y="936"/>
                  </a:cubicBezTo>
                  <a:cubicBezTo>
                    <a:pt x="301" y="955"/>
                    <a:pt x="291" y="984"/>
                    <a:pt x="281" y="1004"/>
                  </a:cubicBezTo>
                  <a:cubicBezTo>
                    <a:pt x="271" y="1024"/>
                    <a:pt x="251" y="1054"/>
                    <a:pt x="232" y="1063"/>
                  </a:cubicBezTo>
                  <a:cubicBezTo>
                    <a:pt x="232" y="1063"/>
                    <a:pt x="222" y="1063"/>
                    <a:pt x="222" y="1073"/>
                  </a:cubicBezTo>
                  <a:lnTo>
                    <a:pt x="202" y="1073"/>
                  </a:lnTo>
                  <a:lnTo>
                    <a:pt x="163" y="1083"/>
                  </a:lnTo>
                  <a:lnTo>
                    <a:pt x="84" y="1103"/>
                  </a:lnTo>
                  <a:cubicBezTo>
                    <a:pt x="23" y="1115"/>
                    <a:pt x="0" y="1123"/>
                    <a:pt x="15" y="1123"/>
                  </a:cubicBezTo>
                  <a:cubicBezTo>
                    <a:pt x="24" y="1123"/>
                    <a:pt x="47" y="1120"/>
                    <a:pt x="84" y="1113"/>
                  </a:cubicBezTo>
                  <a:lnTo>
                    <a:pt x="163" y="1093"/>
                  </a:lnTo>
                  <a:lnTo>
                    <a:pt x="202" y="1083"/>
                  </a:lnTo>
                  <a:lnTo>
                    <a:pt x="222" y="1083"/>
                  </a:lnTo>
                  <a:cubicBezTo>
                    <a:pt x="232" y="1073"/>
                    <a:pt x="232" y="1073"/>
                    <a:pt x="242" y="1073"/>
                  </a:cubicBezTo>
                  <a:cubicBezTo>
                    <a:pt x="262" y="1054"/>
                    <a:pt x="281" y="1034"/>
                    <a:pt x="291" y="1014"/>
                  </a:cubicBezTo>
                  <a:cubicBezTo>
                    <a:pt x="301" y="984"/>
                    <a:pt x="310" y="955"/>
                    <a:pt x="310" y="936"/>
                  </a:cubicBezTo>
                  <a:cubicBezTo>
                    <a:pt x="330" y="886"/>
                    <a:pt x="330" y="827"/>
                    <a:pt x="330" y="778"/>
                  </a:cubicBezTo>
                  <a:cubicBezTo>
                    <a:pt x="340" y="729"/>
                    <a:pt x="340" y="670"/>
                    <a:pt x="340" y="621"/>
                  </a:cubicBezTo>
                  <a:cubicBezTo>
                    <a:pt x="340" y="522"/>
                    <a:pt x="340" y="414"/>
                    <a:pt x="350" y="306"/>
                  </a:cubicBezTo>
                  <a:cubicBezTo>
                    <a:pt x="360" y="256"/>
                    <a:pt x="360" y="207"/>
                    <a:pt x="360" y="148"/>
                  </a:cubicBezTo>
                  <a:cubicBezTo>
                    <a:pt x="360" y="129"/>
                    <a:pt x="350" y="99"/>
                    <a:pt x="350" y="79"/>
                  </a:cubicBezTo>
                  <a:cubicBezTo>
                    <a:pt x="350" y="59"/>
                    <a:pt x="340" y="50"/>
                    <a:pt x="340" y="40"/>
                  </a:cubicBezTo>
                  <a:cubicBezTo>
                    <a:pt x="340" y="30"/>
                    <a:pt x="330" y="20"/>
                    <a:pt x="330" y="20"/>
                  </a:cubicBezTo>
                  <a:cubicBezTo>
                    <a:pt x="330" y="1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94594" y="4561462"/>
              <a:ext cx="54445" cy="223287"/>
            </a:xfrm>
            <a:custGeom>
              <a:avLst/>
              <a:gdLst/>
              <a:ahLst/>
              <a:cxnLst/>
              <a:rect l="l" t="t" r="r" b="b"/>
              <a:pathLst>
                <a:path w="257" h="105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1"/>
                    <a:pt x="40" y="50"/>
                    <a:pt x="40" y="129"/>
                  </a:cubicBezTo>
                  <a:cubicBezTo>
                    <a:pt x="40" y="237"/>
                    <a:pt x="20" y="945"/>
                    <a:pt x="70" y="1004"/>
                  </a:cubicBezTo>
                  <a:cubicBezTo>
                    <a:pt x="109" y="1034"/>
                    <a:pt x="197" y="1054"/>
                    <a:pt x="256" y="1054"/>
                  </a:cubicBezTo>
                  <a:lnTo>
                    <a:pt x="256" y="1014"/>
                  </a:lnTo>
                  <a:cubicBezTo>
                    <a:pt x="70" y="1004"/>
                    <a:pt x="99" y="866"/>
                    <a:pt x="99" y="453"/>
                  </a:cubicBezTo>
                  <a:cubicBezTo>
                    <a:pt x="99" y="158"/>
                    <a:pt x="109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63452" y="4561462"/>
              <a:ext cx="85586" cy="250404"/>
            </a:xfrm>
            <a:custGeom>
              <a:avLst/>
              <a:gdLst/>
              <a:ahLst/>
              <a:cxnLst/>
              <a:rect l="l" t="t" r="r" b="b"/>
              <a:pathLst>
                <a:path w="404" h="1182" extrusionOk="0">
                  <a:moveTo>
                    <a:pt x="99" y="0"/>
                  </a:moveTo>
                  <a:lnTo>
                    <a:pt x="99" y="0"/>
                  </a:lnTo>
                  <a:cubicBezTo>
                    <a:pt x="20" y="20"/>
                    <a:pt x="0" y="118"/>
                    <a:pt x="0" y="414"/>
                  </a:cubicBezTo>
                  <a:cubicBezTo>
                    <a:pt x="0" y="1024"/>
                    <a:pt x="79" y="1172"/>
                    <a:pt x="403" y="1181"/>
                  </a:cubicBezTo>
                  <a:lnTo>
                    <a:pt x="403" y="1122"/>
                  </a:lnTo>
                  <a:lnTo>
                    <a:pt x="206" y="1073"/>
                  </a:lnTo>
                  <a:cubicBezTo>
                    <a:pt x="49" y="1044"/>
                    <a:pt x="99" y="709"/>
                    <a:pt x="69" y="326"/>
                  </a:cubicBezTo>
                  <a:cubicBezTo>
                    <a:pt x="49" y="109"/>
                    <a:pt x="79" y="3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69595" y="4561462"/>
              <a:ext cx="79443" cy="237905"/>
            </a:xfrm>
            <a:custGeom>
              <a:avLst/>
              <a:gdLst/>
              <a:ahLst/>
              <a:cxnLst/>
              <a:rect l="l" t="t" r="r" b="b"/>
              <a:pathLst>
                <a:path w="375" h="1123" extrusionOk="0">
                  <a:moveTo>
                    <a:pt x="59" y="0"/>
                  </a:moveTo>
                  <a:cubicBezTo>
                    <a:pt x="40" y="11"/>
                    <a:pt x="30" y="50"/>
                    <a:pt x="30" y="59"/>
                  </a:cubicBezTo>
                  <a:cubicBezTo>
                    <a:pt x="11" y="148"/>
                    <a:pt x="11" y="237"/>
                    <a:pt x="20" y="326"/>
                  </a:cubicBezTo>
                  <a:cubicBezTo>
                    <a:pt x="50" y="709"/>
                    <a:pt x="0" y="1044"/>
                    <a:pt x="168" y="1073"/>
                  </a:cubicBezTo>
                  <a:lnTo>
                    <a:pt x="374" y="1122"/>
                  </a:lnTo>
                  <a:lnTo>
                    <a:pt x="374" y="1054"/>
                  </a:lnTo>
                  <a:cubicBezTo>
                    <a:pt x="306" y="1054"/>
                    <a:pt x="217" y="1034"/>
                    <a:pt x="177" y="1004"/>
                  </a:cubicBezTo>
                  <a:cubicBezTo>
                    <a:pt x="118" y="945"/>
                    <a:pt x="138" y="237"/>
                    <a:pt x="138" y="129"/>
                  </a:cubicBezTo>
                  <a:cubicBezTo>
                    <a:pt x="138" y="99"/>
                    <a:pt x="138" y="70"/>
                    <a:pt x="129" y="40"/>
                  </a:cubicBezTo>
                  <a:cubicBezTo>
                    <a:pt x="118" y="30"/>
                    <a:pt x="109" y="0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77858" y="4561462"/>
              <a:ext cx="71181" cy="235786"/>
            </a:xfrm>
            <a:custGeom>
              <a:avLst/>
              <a:gdLst/>
              <a:ahLst/>
              <a:cxnLst/>
              <a:rect l="l" t="t" r="r" b="b"/>
              <a:pathLst>
                <a:path w="336" h="1113" extrusionOk="0">
                  <a:moveTo>
                    <a:pt x="50" y="0"/>
                  </a:moveTo>
                  <a:cubicBezTo>
                    <a:pt x="40" y="11"/>
                    <a:pt x="31" y="50"/>
                    <a:pt x="20" y="59"/>
                  </a:cubicBezTo>
                  <a:cubicBezTo>
                    <a:pt x="11" y="148"/>
                    <a:pt x="11" y="237"/>
                    <a:pt x="20" y="326"/>
                  </a:cubicBezTo>
                  <a:cubicBezTo>
                    <a:pt x="50" y="709"/>
                    <a:pt x="1" y="1044"/>
                    <a:pt x="158" y="1073"/>
                  </a:cubicBezTo>
                  <a:lnTo>
                    <a:pt x="335" y="1113"/>
                  </a:lnTo>
                  <a:lnTo>
                    <a:pt x="335" y="1054"/>
                  </a:lnTo>
                  <a:cubicBezTo>
                    <a:pt x="276" y="1044"/>
                    <a:pt x="197" y="1034"/>
                    <a:pt x="168" y="1004"/>
                  </a:cubicBezTo>
                  <a:cubicBezTo>
                    <a:pt x="119" y="945"/>
                    <a:pt x="129" y="237"/>
                    <a:pt x="129" y="129"/>
                  </a:cubicBezTo>
                  <a:cubicBezTo>
                    <a:pt x="129" y="99"/>
                    <a:pt x="129" y="70"/>
                    <a:pt x="119" y="40"/>
                  </a:cubicBezTo>
                  <a:cubicBezTo>
                    <a:pt x="109" y="30"/>
                    <a:pt x="99" y="0"/>
                    <a:pt x="9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3621" y="4561462"/>
              <a:ext cx="75418" cy="237905"/>
            </a:xfrm>
            <a:custGeom>
              <a:avLst/>
              <a:gdLst/>
              <a:ahLst/>
              <a:cxnLst/>
              <a:rect l="l" t="t" r="r" b="b"/>
              <a:pathLst>
                <a:path w="356" h="1123" extrusionOk="0">
                  <a:moveTo>
                    <a:pt x="60" y="0"/>
                  </a:moveTo>
                  <a:cubicBezTo>
                    <a:pt x="40" y="11"/>
                    <a:pt x="31" y="50"/>
                    <a:pt x="31" y="59"/>
                  </a:cubicBezTo>
                  <a:cubicBezTo>
                    <a:pt x="11" y="148"/>
                    <a:pt x="11" y="237"/>
                    <a:pt x="21" y="326"/>
                  </a:cubicBezTo>
                  <a:cubicBezTo>
                    <a:pt x="51" y="709"/>
                    <a:pt x="1" y="1044"/>
                    <a:pt x="158" y="1073"/>
                  </a:cubicBezTo>
                  <a:lnTo>
                    <a:pt x="355" y="1122"/>
                  </a:lnTo>
                  <a:lnTo>
                    <a:pt x="355" y="1054"/>
                  </a:lnTo>
                  <a:cubicBezTo>
                    <a:pt x="296" y="1054"/>
                    <a:pt x="208" y="1034"/>
                    <a:pt x="169" y="1004"/>
                  </a:cubicBezTo>
                  <a:cubicBezTo>
                    <a:pt x="119" y="945"/>
                    <a:pt x="139" y="237"/>
                    <a:pt x="139" y="129"/>
                  </a:cubicBezTo>
                  <a:cubicBezTo>
                    <a:pt x="139" y="99"/>
                    <a:pt x="129" y="70"/>
                    <a:pt x="119" y="40"/>
                  </a:cubicBezTo>
                  <a:cubicBezTo>
                    <a:pt x="119" y="3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75951" y="4561462"/>
              <a:ext cx="76477" cy="238117"/>
            </a:xfrm>
            <a:custGeom>
              <a:avLst/>
              <a:gdLst/>
              <a:ahLst/>
              <a:cxnLst/>
              <a:rect l="l" t="t" r="r" b="b"/>
              <a:pathLst>
                <a:path w="361" h="1124" extrusionOk="0">
                  <a:moveTo>
                    <a:pt x="118" y="581"/>
                  </a:moveTo>
                  <a:cubicBezTo>
                    <a:pt x="118" y="680"/>
                    <a:pt x="118" y="788"/>
                    <a:pt x="128" y="886"/>
                  </a:cubicBezTo>
                  <a:cubicBezTo>
                    <a:pt x="138" y="916"/>
                    <a:pt x="138" y="945"/>
                    <a:pt x="138" y="965"/>
                  </a:cubicBezTo>
                  <a:cubicBezTo>
                    <a:pt x="147" y="975"/>
                    <a:pt x="147" y="995"/>
                    <a:pt x="158" y="1004"/>
                  </a:cubicBezTo>
                  <a:cubicBezTo>
                    <a:pt x="147" y="995"/>
                    <a:pt x="147" y="975"/>
                    <a:pt x="147" y="965"/>
                  </a:cubicBezTo>
                  <a:cubicBezTo>
                    <a:pt x="138" y="936"/>
                    <a:pt x="138" y="916"/>
                    <a:pt x="138" y="886"/>
                  </a:cubicBezTo>
                  <a:cubicBezTo>
                    <a:pt x="128" y="788"/>
                    <a:pt x="128" y="680"/>
                    <a:pt x="118" y="581"/>
                  </a:cubicBezTo>
                  <a:close/>
                  <a:moveTo>
                    <a:pt x="158" y="1004"/>
                  </a:moveTo>
                  <a:cubicBezTo>
                    <a:pt x="167" y="1014"/>
                    <a:pt x="177" y="1024"/>
                    <a:pt x="187" y="1024"/>
                  </a:cubicBezTo>
                  <a:cubicBezTo>
                    <a:pt x="177" y="1014"/>
                    <a:pt x="167" y="1014"/>
                    <a:pt x="158" y="1004"/>
                  </a:cubicBezTo>
                  <a:close/>
                  <a:moveTo>
                    <a:pt x="40" y="0"/>
                  </a:moveTo>
                  <a:cubicBezTo>
                    <a:pt x="40" y="0"/>
                    <a:pt x="29" y="11"/>
                    <a:pt x="29" y="20"/>
                  </a:cubicBezTo>
                  <a:cubicBezTo>
                    <a:pt x="20" y="20"/>
                    <a:pt x="20" y="30"/>
                    <a:pt x="20" y="30"/>
                  </a:cubicBezTo>
                  <a:cubicBezTo>
                    <a:pt x="20" y="50"/>
                    <a:pt x="10" y="59"/>
                    <a:pt x="10" y="70"/>
                  </a:cubicBezTo>
                  <a:cubicBezTo>
                    <a:pt x="0" y="99"/>
                    <a:pt x="0" y="129"/>
                    <a:pt x="0" y="148"/>
                  </a:cubicBezTo>
                  <a:cubicBezTo>
                    <a:pt x="0" y="207"/>
                    <a:pt x="0" y="256"/>
                    <a:pt x="10" y="306"/>
                  </a:cubicBezTo>
                  <a:cubicBezTo>
                    <a:pt x="10" y="414"/>
                    <a:pt x="20" y="512"/>
                    <a:pt x="20" y="621"/>
                  </a:cubicBezTo>
                  <a:lnTo>
                    <a:pt x="20" y="778"/>
                  </a:lnTo>
                  <a:cubicBezTo>
                    <a:pt x="29" y="827"/>
                    <a:pt x="29" y="877"/>
                    <a:pt x="40" y="936"/>
                  </a:cubicBezTo>
                  <a:cubicBezTo>
                    <a:pt x="49" y="955"/>
                    <a:pt x="49" y="985"/>
                    <a:pt x="69" y="1004"/>
                  </a:cubicBezTo>
                  <a:cubicBezTo>
                    <a:pt x="79" y="1034"/>
                    <a:pt x="88" y="1054"/>
                    <a:pt x="118" y="1073"/>
                  </a:cubicBezTo>
                  <a:cubicBezTo>
                    <a:pt x="118" y="1073"/>
                    <a:pt x="128" y="1073"/>
                    <a:pt x="138" y="1083"/>
                  </a:cubicBezTo>
                  <a:lnTo>
                    <a:pt x="158" y="1083"/>
                  </a:lnTo>
                  <a:lnTo>
                    <a:pt x="197" y="1093"/>
                  </a:lnTo>
                  <a:lnTo>
                    <a:pt x="266" y="1113"/>
                  </a:lnTo>
                  <a:cubicBezTo>
                    <a:pt x="307" y="1120"/>
                    <a:pt x="332" y="1123"/>
                    <a:pt x="343" y="1123"/>
                  </a:cubicBezTo>
                  <a:cubicBezTo>
                    <a:pt x="360" y="1123"/>
                    <a:pt x="337" y="1115"/>
                    <a:pt x="276" y="1103"/>
                  </a:cubicBezTo>
                  <a:lnTo>
                    <a:pt x="197" y="1083"/>
                  </a:lnTo>
                  <a:lnTo>
                    <a:pt x="158" y="1073"/>
                  </a:lnTo>
                  <a:lnTo>
                    <a:pt x="138" y="1073"/>
                  </a:lnTo>
                  <a:cubicBezTo>
                    <a:pt x="138" y="1063"/>
                    <a:pt x="128" y="1063"/>
                    <a:pt x="118" y="1063"/>
                  </a:cubicBezTo>
                  <a:cubicBezTo>
                    <a:pt x="99" y="1044"/>
                    <a:pt x="88" y="1024"/>
                    <a:pt x="79" y="1004"/>
                  </a:cubicBezTo>
                  <a:cubicBezTo>
                    <a:pt x="69" y="985"/>
                    <a:pt x="59" y="955"/>
                    <a:pt x="49" y="925"/>
                  </a:cubicBezTo>
                  <a:cubicBezTo>
                    <a:pt x="40" y="877"/>
                    <a:pt x="40" y="827"/>
                    <a:pt x="40" y="778"/>
                  </a:cubicBezTo>
                  <a:cubicBezTo>
                    <a:pt x="29" y="719"/>
                    <a:pt x="29" y="670"/>
                    <a:pt x="29" y="621"/>
                  </a:cubicBezTo>
                  <a:cubicBezTo>
                    <a:pt x="29" y="512"/>
                    <a:pt x="20" y="414"/>
                    <a:pt x="20" y="306"/>
                  </a:cubicBezTo>
                  <a:cubicBezTo>
                    <a:pt x="10" y="256"/>
                    <a:pt x="10" y="207"/>
                    <a:pt x="10" y="148"/>
                  </a:cubicBezTo>
                  <a:cubicBezTo>
                    <a:pt x="10" y="129"/>
                    <a:pt x="10" y="99"/>
                    <a:pt x="20" y="79"/>
                  </a:cubicBezTo>
                  <a:cubicBezTo>
                    <a:pt x="20" y="59"/>
                    <a:pt x="20" y="50"/>
                    <a:pt x="29" y="40"/>
                  </a:cubicBezTo>
                  <a:cubicBezTo>
                    <a:pt x="29" y="30"/>
                    <a:pt x="40" y="11"/>
                    <a:pt x="49" y="11"/>
                  </a:cubicBezTo>
                  <a:lnTo>
                    <a:pt x="79" y="11"/>
                  </a:lnTo>
                  <a:cubicBezTo>
                    <a:pt x="88" y="11"/>
                    <a:pt x="88" y="11"/>
                    <a:pt x="88" y="20"/>
                  </a:cubicBezTo>
                  <a:cubicBezTo>
                    <a:pt x="99" y="20"/>
                    <a:pt x="99" y="30"/>
                    <a:pt x="99" y="30"/>
                  </a:cubicBezTo>
                  <a:cubicBezTo>
                    <a:pt x="108" y="59"/>
                    <a:pt x="118" y="79"/>
                    <a:pt x="118" y="109"/>
                  </a:cubicBezTo>
                  <a:lnTo>
                    <a:pt x="118" y="188"/>
                  </a:lnTo>
                  <a:lnTo>
                    <a:pt x="118" y="267"/>
                  </a:lnTo>
                  <a:lnTo>
                    <a:pt x="118" y="581"/>
                  </a:lnTo>
                  <a:cubicBezTo>
                    <a:pt x="118" y="473"/>
                    <a:pt x="128" y="365"/>
                    <a:pt x="128" y="267"/>
                  </a:cubicBezTo>
                  <a:lnTo>
                    <a:pt x="128" y="188"/>
                  </a:lnTo>
                  <a:lnTo>
                    <a:pt x="128" y="109"/>
                  </a:lnTo>
                  <a:cubicBezTo>
                    <a:pt x="128" y="79"/>
                    <a:pt x="118" y="59"/>
                    <a:pt x="108" y="30"/>
                  </a:cubicBezTo>
                  <a:cubicBezTo>
                    <a:pt x="108" y="20"/>
                    <a:pt x="99" y="20"/>
                    <a:pt x="99" y="11"/>
                  </a:cubicBezTo>
                  <a:cubicBezTo>
                    <a:pt x="99" y="11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42683" y="4330124"/>
              <a:ext cx="70969" cy="548473"/>
            </a:xfrm>
            <a:custGeom>
              <a:avLst/>
              <a:gdLst/>
              <a:ahLst/>
              <a:cxnLst/>
              <a:rect l="l" t="t" r="r" b="b"/>
              <a:pathLst>
                <a:path w="335" h="2589" extrusionOk="0">
                  <a:moveTo>
                    <a:pt x="167" y="0"/>
                  </a:moveTo>
                  <a:cubicBezTo>
                    <a:pt x="0" y="0"/>
                    <a:pt x="20" y="217"/>
                    <a:pt x="20" y="482"/>
                  </a:cubicBezTo>
                  <a:lnTo>
                    <a:pt x="20" y="2588"/>
                  </a:lnTo>
                  <a:lnTo>
                    <a:pt x="324" y="2588"/>
                  </a:lnTo>
                  <a:lnTo>
                    <a:pt x="324" y="482"/>
                  </a:lnTo>
                  <a:cubicBezTo>
                    <a:pt x="324" y="217"/>
                    <a:pt x="335" y="0"/>
                    <a:pt x="16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352852" y="4330124"/>
              <a:ext cx="50420" cy="548473"/>
            </a:xfrm>
            <a:custGeom>
              <a:avLst/>
              <a:gdLst/>
              <a:ahLst/>
              <a:cxnLst/>
              <a:rect l="l" t="t" r="r" b="b"/>
              <a:pathLst>
                <a:path w="238" h="2589" extrusionOk="0">
                  <a:moveTo>
                    <a:pt x="119" y="0"/>
                  </a:moveTo>
                  <a:cubicBezTo>
                    <a:pt x="1" y="0"/>
                    <a:pt x="11" y="325"/>
                    <a:pt x="21" y="689"/>
                  </a:cubicBezTo>
                  <a:cubicBezTo>
                    <a:pt x="31" y="1014"/>
                    <a:pt x="51" y="2588"/>
                    <a:pt x="51" y="2588"/>
                  </a:cubicBezTo>
                  <a:lnTo>
                    <a:pt x="188" y="2588"/>
                  </a:lnTo>
                  <a:cubicBezTo>
                    <a:pt x="188" y="2588"/>
                    <a:pt x="217" y="1014"/>
                    <a:pt x="217" y="689"/>
                  </a:cubicBezTo>
                  <a:cubicBezTo>
                    <a:pt x="228" y="325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61325" y="4330124"/>
              <a:ext cx="33472" cy="548473"/>
            </a:xfrm>
            <a:custGeom>
              <a:avLst/>
              <a:gdLst/>
              <a:ahLst/>
              <a:cxnLst/>
              <a:rect l="l" t="t" r="r" b="b"/>
              <a:pathLst>
                <a:path w="158" h="2589" extrusionOk="0">
                  <a:moveTo>
                    <a:pt x="79" y="0"/>
                  </a:moveTo>
                  <a:cubicBezTo>
                    <a:pt x="0" y="0"/>
                    <a:pt x="11" y="217"/>
                    <a:pt x="11" y="482"/>
                  </a:cubicBezTo>
                  <a:lnTo>
                    <a:pt x="11" y="2588"/>
                  </a:lnTo>
                  <a:lnTo>
                    <a:pt x="148" y="2588"/>
                  </a:lnTo>
                  <a:lnTo>
                    <a:pt x="148" y="482"/>
                  </a:lnTo>
                  <a:cubicBezTo>
                    <a:pt x="148" y="217"/>
                    <a:pt x="158" y="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61325" y="4329065"/>
              <a:ext cx="19066" cy="547414"/>
            </a:xfrm>
            <a:custGeom>
              <a:avLst/>
              <a:gdLst/>
              <a:ahLst/>
              <a:cxnLst/>
              <a:rect l="l" t="t" r="r" b="b"/>
              <a:pathLst>
                <a:path w="90" h="2584" extrusionOk="0">
                  <a:moveTo>
                    <a:pt x="76" y="1"/>
                  </a:moveTo>
                  <a:cubicBezTo>
                    <a:pt x="71" y="1"/>
                    <a:pt x="66" y="2"/>
                    <a:pt x="59" y="5"/>
                  </a:cubicBezTo>
                  <a:lnTo>
                    <a:pt x="40" y="25"/>
                  </a:lnTo>
                  <a:cubicBezTo>
                    <a:pt x="40" y="35"/>
                    <a:pt x="30" y="45"/>
                    <a:pt x="30" y="54"/>
                  </a:cubicBezTo>
                  <a:cubicBezTo>
                    <a:pt x="20" y="84"/>
                    <a:pt x="11" y="104"/>
                    <a:pt x="11" y="133"/>
                  </a:cubicBezTo>
                  <a:cubicBezTo>
                    <a:pt x="11" y="163"/>
                    <a:pt x="11" y="183"/>
                    <a:pt x="0" y="212"/>
                  </a:cubicBezTo>
                  <a:lnTo>
                    <a:pt x="0" y="369"/>
                  </a:lnTo>
                  <a:lnTo>
                    <a:pt x="0" y="684"/>
                  </a:lnTo>
                  <a:lnTo>
                    <a:pt x="0" y="1324"/>
                  </a:lnTo>
                  <a:cubicBezTo>
                    <a:pt x="0" y="1747"/>
                    <a:pt x="0" y="2160"/>
                    <a:pt x="11" y="2584"/>
                  </a:cubicBezTo>
                  <a:lnTo>
                    <a:pt x="11" y="1324"/>
                  </a:lnTo>
                  <a:lnTo>
                    <a:pt x="11" y="684"/>
                  </a:lnTo>
                  <a:lnTo>
                    <a:pt x="11" y="369"/>
                  </a:lnTo>
                  <a:cubicBezTo>
                    <a:pt x="11" y="320"/>
                    <a:pt x="11" y="261"/>
                    <a:pt x="20" y="212"/>
                  </a:cubicBezTo>
                  <a:lnTo>
                    <a:pt x="20" y="133"/>
                  </a:lnTo>
                  <a:cubicBezTo>
                    <a:pt x="30" y="104"/>
                    <a:pt x="30" y="84"/>
                    <a:pt x="40" y="54"/>
                  </a:cubicBezTo>
                  <a:cubicBezTo>
                    <a:pt x="40" y="45"/>
                    <a:pt x="50" y="35"/>
                    <a:pt x="50" y="25"/>
                  </a:cubicBezTo>
                  <a:cubicBezTo>
                    <a:pt x="59" y="25"/>
                    <a:pt x="59" y="15"/>
                    <a:pt x="70" y="15"/>
                  </a:cubicBezTo>
                  <a:cubicBezTo>
                    <a:pt x="79" y="5"/>
                    <a:pt x="89" y="5"/>
                    <a:pt x="89" y="5"/>
                  </a:cubicBezTo>
                  <a:cubicBezTo>
                    <a:pt x="89" y="5"/>
                    <a:pt x="85" y="1"/>
                    <a:pt x="7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378061" y="4329065"/>
              <a:ext cx="16736" cy="547414"/>
            </a:xfrm>
            <a:custGeom>
              <a:avLst/>
              <a:gdLst/>
              <a:ahLst/>
              <a:cxnLst/>
              <a:rect l="l" t="t" r="r" b="b"/>
              <a:pathLst>
                <a:path w="79" h="2584" extrusionOk="0">
                  <a:moveTo>
                    <a:pt x="6" y="1"/>
                  </a:moveTo>
                  <a:cubicBezTo>
                    <a:pt x="0" y="1"/>
                    <a:pt x="0" y="5"/>
                    <a:pt x="0" y="5"/>
                  </a:cubicBezTo>
                  <a:lnTo>
                    <a:pt x="10" y="15"/>
                  </a:lnTo>
                  <a:cubicBezTo>
                    <a:pt x="20" y="15"/>
                    <a:pt x="30" y="25"/>
                    <a:pt x="30" y="25"/>
                  </a:cubicBezTo>
                  <a:cubicBezTo>
                    <a:pt x="39" y="35"/>
                    <a:pt x="39" y="45"/>
                    <a:pt x="39" y="54"/>
                  </a:cubicBezTo>
                  <a:cubicBezTo>
                    <a:pt x="50" y="84"/>
                    <a:pt x="59" y="104"/>
                    <a:pt x="59" y="133"/>
                  </a:cubicBezTo>
                  <a:cubicBezTo>
                    <a:pt x="59" y="163"/>
                    <a:pt x="59" y="183"/>
                    <a:pt x="69" y="212"/>
                  </a:cubicBezTo>
                  <a:lnTo>
                    <a:pt x="69" y="369"/>
                  </a:lnTo>
                  <a:lnTo>
                    <a:pt x="69" y="684"/>
                  </a:lnTo>
                  <a:lnTo>
                    <a:pt x="69" y="1324"/>
                  </a:lnTo>
                  <a:lnTo>
                    <a:pt x="69" y="2584"/>
                  </a:lnTo>
                  <a:cubicBezTo>
                    <a:pt x="69" y="2160"/>
                    <a:pt x="79" y="1747"/>
                    <a:pt x="79" y="1324"/>
                  </a:cubicBezTo>
                  <a:lnTo>
                    <a:pt x="79" y="684"/>
                  </a:lnTo>
                  <a:lnTo>
                    <a:pt x="79" y="369"/>
                  </a:lnTo>
                  <a:lnTo>
                    <a:pt x="79" y="212"/>
                  </a:lnTo>
                  <a:cubicBezTo>
                    <a:pt x="79" y="183"/>
                    <a:pt x="69" y="163"/>
                    <a:pt x="69" y="133"/>
                  </a:cubicBezTo>
                  <a:cubicBezTo>
                    <a:pt x="69" y="104"/>
                    <a:pt x="59" y="84"/>
                    <a:pt x="59" y="54"/>
                  </a:cubicBezTo>
                  <a:cubicBezTo>
                    <a:pt x="50" y="45"/>
                    <a:pt x="50" y="35"/>
                    <a:pt x="39" y="25"/>
                  </a:cubicBezTo>
                  <a:lnTo>
                    <a:pt x="20" y="5"/>
                  </a:lnTo>
                  <a:cubicBezTo>
                    <a:pt x="13" y="2"/>
                    <a:pt x="9" y="1"/>
                    <a:pt x="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00941" y="4703188"/>
              <a:ext cx="18854" cy="4449"/>
            </a:xfrm>
            <a:custGeom>
              <a:avLst/>
              <a:gdLst/>
              <a:ahLst/>
              <a:cxnLst/>
              <a:rect l="l" t="t" r="r" b="b"/>
              <a:pathLst>
                <a:path w="89" h="21" extrusionOk="0">
                  <a:moveTo>
                    <a:pt x="89" y="1"/>
                  </a:moveTo>
                  <a:cubicBezTo>
                    <a:pt x="60" y="1"/>
                    <a:pt x="30" y="1"/>
                    <a:pt x="10" y="11"/>
                  </a:cubicBezTo>
                  <a:cubicBezTo>
                    <a:pt x="1" y="11"/>
                    <a:pt x="10" y="20"/>
                    <a:pt x="10" y="20"/>
                  </a:cubicBezTo>
                  <a:cubicBezTo>
                    <a:pt x="40" y="20"/>
                    <a:pt x="60" y="11"/>
                    <a:pt x="8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36327" y="4759539"/>
              <a:ext cx="16736" cy="16948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"/>
                    <a:pt x="40" y="60"/>
                    <a:pt x="59" y="79"/>
                  </a:cubicBezTo>
                  <a:cubicBezTo>
                    <a:pt x="69" y="79"/>
                    <a:pt x="79" y="79"/>
                    <a:pt x="69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36327" y="4724160"/>
              <a:ext cx="19066" cy="18854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cubicBezTo>
                    <a:pt x="30" y="30"/>
                    <a:pt x="50" y="59"/>
                    <a:pt x="79" y="89"/>
                  </a:cubicBezTo>
                  <a:cubicBezTo>
                    <a:pt x="89" y="89"/>
                    <a:pt x="89" y="89"/>
                    <a:pt x="89" y="79"/>
                  </a:cubicBezTo>
                  <a:cubicBezTo>
                    <a:pt x="59" y="50"/>
                    <a:pt x="30" y="3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48623" y="4659547"/>
              <a:ext cx="21185" cy="16948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9"/>
                    <a:pt x="60" y="59"/>
                    <a:pt x="90" y="79"/>
                  </a:cubicBezTo>
                  <a:cubicBezTo>
                    <a:pt x="99" y="79"/>
                    <a:pt x="99" y="69"/>
                    <a:pt x="99" y="69"/>
                  </a:cubicBezTo>
                  <a:cubicBezTo>
                    <a:pt x="70" y="40"/>
                    <a:pt x="31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4978" y="4628194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30" y="40"/>
                    <a:pt x="50" y="50"/>
                  </a:cubicBezTo>
                  <a:cubicBezTo>
                    <a:pt x="50" y="50"/>
                    <a:pt x="60" y="40"/>
                    <a:pt x="50" y="40"/>
                  </a:cubicBezTo>
                  <a:cubicBezTo>
                    <a:pt x="40" y="30"/>
                    <a:pt x="20" y="11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57096" y="4592815"/>
              <a:ext cx="10592" cy="14617"/>
            </a:xfrm>
            <a:custGeom>
              <a:avLst/>
              <a:gdLst/>
              <a:ahLst/>
              <a:cxnLst/>
              <a:rect l="l" t="t" r="r" b="b"/>
              <a:pathLst>
                <a:path w="50" h="69" extrusionOk="0">
                  <a:moveTo>
                    <a:pt x="0" y="0"/>
                  </a:moveTo>
                  <a:lnTo>
                    <a:pt x="0" y="10"/>
                  </a:lnTo>
                  <a:cubicBezTo>
                    <a:pt x="20" y="20"/>
                    <a:pt x="30" y="49"/>
                    <a:pt x="40" y="69"/>
                  </a:cubicBezTo>
                  <a:lnTo>
                    <a:pt x="50" y="69"/>
                  </a:lnTo>
                  <a:cubicBezTo>
                    <a:pt x="40" y="40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67477" y="4557225"/>
              <a:ext cx="8686" cy="1271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30" y="60"/>
                  </a:lnTo>
                  <a:lnTo>
                    <a:pt x="40" y="50"/>
                  </a:lnTo>
                  <a:cubicBezTo>
                    <a:pt x="30" y="31"/>
                    <a:pt x="2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302856" y="4553200"/>
              <a:ext cx="10804" cy="23939"/>
            </a:xfrm>
            <a:custGeom>
              <a:avLst/>
              <a:gdLst/>
              <a:ahLst/>
              <a:cxnLst/>
              <a:rect l="l" t="t" r="r" b="b"/>
              <a:pathLst>
                <a:path w="51" h="113" extrusionOk="0">
                  <a:moveTo>
                    <a:pt x="50" y="0"/>
                  </a:moveTo>
                  <a:cubicBezTo>
                    <a:pt x="31" y="39"/>
                    <a:pt x="11" y="69"/>
                    <a:pt x="1" y="109"/>
                  </a:cubicBezTo>
                  <a:cubicBezTo>
                    <a:pt x="1" y="109"/>
                    <a:pt x="5" y="113"/>
                    <a:pt x="8" y="113"/>
                  </a:cubicBezTo>
                  <a:cubicBezTo>
                    <a:pt x="10" y="113"/>
                    <a:pt x="11" y="112"/>
                    <a:pt x="11" y="109"/>
                  </a:cubicBezTo>
                  <a:cubicBezTo>
                    <a:pt x="31" y="79"/>
                    <a:pt x="40" y="39"/>
                    <a:pt x="50" y="1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40353" y="4521846"/>
              <a:ext cx="12075" cy="11652"/>
            </a:xfrm>
            <a:custGeom>
              <a:avLst/>
              <a:gdLst/>
              <a:ahLst/>
              <a:cxnLst/>
              <a:rect l="l" t="t" r="r" b="b"/>
              <a:pathLst>
                <a:path w="57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"/>
                    <a:pt x="31" y="40"/>
                    <a:pt x="50" y="50"/>
                  </a:cubicBezTo>
                  <a:cubicBezTo>
                    <a:pt x="40" y="30"/>
                    <a:pt x="21" y="10"/>
                    <a:pt x="1" y="1"/>
                  </a:cubicBezTo>
                  <a:close/>
                  <a:moveTo>
                    <a:pt x="50" y="50"/>
                  </a:moveTo>
                  <a:cubicBezTo>
                    <a:pt x="50" y="53"/>
                    <a:pt x="52" y="54"/>
                    <a:pt x="53" y="54"/>
                  </a:cubicBezTo>
                  <a:cubicBezTo>
                    <a:pt x="55" y="54"/>
                    <a:pt x="57" y="50"/>
                    <a:pt x="50" y="5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25947" y="4469732"/>
              <a:ext cx="18854" cy="1694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30"/>
                    <a:pt x="49" y="59"/>
                    <a:pt x="79" y="79"/>
                  </a:cubicBezTo>
                  <a:cubicBezTo>
                    <a:pt x="89" y="79"/>
                    <a:pt x="89" y="79"/>
                    <a:pt x="89" y="70"/>
                  </a:cubicBezTo>
                  <a:cubicBezTo>
                    <a:pt x="59" y="50"/>
                    <a:pt x="3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400941" y="4448971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20"/>
                    <a:pt x="20" y="30"/>
                    <a:pt x="1" y="50"/>
                  </a:cubicBezTo>
                  <a:lnTo>
                    <a:pt x="10" y="59"/>
                  </a:lnTo>
                  <a:cubicBezTo>
                    <a:pt x="30" y="39"/>
                    <a:pt x="40" y="20"/>
                    <a:pt x="6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376578" y="4482231"/>
              <a:ext cx="7838" cy="9533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7" y="0"/>
                  </a:moveTo>
                  <a:cubicBezTo>
                    <a:pt x="27" y="11"/>
                    <a:pt x="7" y="20"/>
                    <a:pt x="7" y="40"/>
                  </a:cubicBezTo>
                  <a:cubicBezTo>
                    <a:pt x="1" y="40"/>
                    <a:pt x="3" y="44"/>
                    <a:pt x="8" y="44"/>
                  </a:cubicBezTo>
                  <a:cubicBezTo>
                    <a:pt x="11" y="44"/>
                    <a:pt x="14" y="43"/>
                    <a:pt x="17" y="40"/>
                  </a:cubicBezTo>
                  <a:cubicBezTo>
                    <a:pt x="27" y="30"/>
                    <a:pt x="27" y="20"/>
                    <a:pt x="3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382087" y="4534345"/>
              <a:ext cx="8686" cy="6355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40" y="1"/>
                  </a:moveTo>
                  <a:cubicBezTo>
                    <a:pt x="31" y="1"/>
                    <a:pt x="11" y="10"/>
                    <a:pt x="1" y="21"/>
                  </a:cubicBezTo>
                  <a:lnTo>
                    <a:pt x="11" y="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398822" y="456569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59" y="0"/>
                  </a:moveTo>
                  <a:lnTo>
                    <a:pt x="59" y="0"/>
                  </a:lnTo>
                  <a:cubicBezTo>
                    <a:pt x="40" y="20"/>
                    <a:pt x="20" y="30"/>
                    <a:pt x="11" y="50"/>
                  </a:cubicBezTo>
                  <a:cubicBezTo>
                    <a:pt x="0" y="50"/>
                    <a:pt x="11" y="59"/>
                    <a:pt x="11" y="59"/>
                  </a:cubicBezTo>
                  <a:cubicBezTo>
                    <a:pt x="30" y="39"/>
                    <a:pt x="5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336327" y="4613576"/>
              <a:ext cx="16736" cy="8686"/>
            </a:xfrm>
            <a:custGeom>
              <a:avLst/>
              <a:gdLst/>
              <a:ahLst/>
              <a:cxnLst/>
              <a:rect l="l" t="t" r="r" b="b"/>
              <a:pathLst>
                <a:path w="79" h="41" extrusionOk="0">
                  <a:moveTo>
                    <a:pt x="0" y="1"/>
                  </a:moveTo>
                  <a:cubicBezTo>
                    <a:pt x="30" y="10"/>
                    <a:pt x="50" y="30"/>
                    <a:pt x="69" y="40"/>
                  </a:cubicBezTo>
                  <a:cubicBezTo>
                    <a:pt x="69" y="40"/>
                    <a:pt x="79" y="40"/>
                    <a:pt x="69" y="30"/>
                  </a:cubicBezTo>
                  <a:cubicBezTo>
                    <a:pt x="50" y="2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407085" y="4655310"/>
              <a:ext cx="15041" cy="8474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50" y="10"/>
                    <a:pt x="20" y="20"/>
                    <a:pt x="1" y="30"/>
                  </a:cubicBezTo>
                  <a:lnTo>
                    <a:pt x="11" y="40"/>
                  </a:lnTo>
                  <a:cubicBezTo>
                    <a:pt x="31" y="30"/>
                    <a:pt x="50" y="10"/>
                    <a:pt x="7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405178" y="4776275"/>
              <a:ext cx="8474" cy="2118"/>
            </a:xfrm>
            <a:custGeom>
              <a:avLst/>
              <a:gdLst/>
              <a:ahLst/>
              <a:cxnLst/>
              <a:rect l="l" t="t" r="r" b="b"/>
              <a:pathLst>
                <a:path w="40" h="10" extrusionOk="0">
                  <a:moveTo>
                    <a:pt x="0" y="0"/>
                  </a:moveTo>
                  <a:lnTo>
                    <a:pt x="10" y="10"/>
                  </a:lnTo>
                  <a:cubicBezTo>
                    <a:pt x="20" y="10"/>
                    <a:pt x="29" y="1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403059" y="4819916"/>
              <a:ext cx="20973" cy="10804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98" y="1"/>
                  </a:moveTo>
                  <a:lnTo>
                    <a:pt x="98" y="1"/>
                  </a:lnTo>
                  <a:cubicBezTo>
                    <a:pt x="69" y="11"/>
                    <a:pt x="30" y="20"/>
                    <a:pt x="10" y="40"/>
                  </a:cubicBezTo>
                  <a:cubicBezTo>
                    <a:pt x="0" y="40"/>
                    <a:pt x="10" y="50"/>
                    <a:pt x="10" y="50"/>
                  </a:cubicBezTo>
                  <a:cubicBezTo>
                    <a:pt x="39" y="31"/>
                    <a:pt x="69" y="11"/>
                    <a:pt x="9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19592" y="4843007"/>
              <a:ext cx="29447" cy="14617"/>
            </a:xfrm>
            <a:custGeom>
              <a:avLst/>
              <a:gdLst/>
              <a:ahLst/>
              <a:cxnLst/>
              <a:rect l="l" t="t" r="r" b="b"/>
              <a:pathLst>
                <a:path w="139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0"/>
                    <a:pt x="79" y="49"/>
                    <a:pt x="129" y="69"/>
                  </a:cubicBezTo>
                  <a:cubicBezTo>
                    <a:pt x="129" y="69"/>
                    <a:pt x="138" y="59"/>
                    <a:pt x="129" y="59"/>
                  </a:cubicBezTo>
                  <a:cubicBezTo>
                    <a:pt x="89" y="40"/>
                    <a:pt x="40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2091" y="4822034"/>
              <a:ext cx="20973" cy="12711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1" y="1"/>
                  </a:moveTo>
                  <a:lnTo>
                    <a:pt x="89" y="60"/>
                  </a:lnTo>
                  <a:cubicBezTo>
                    <a:pt x="89" y="60"/>
                    <a:pt x="99" y="50"/>
                    <a:pt x="89" y="50"/>
                  </a:cubicBezTo>
                  <a:cubicBezTo>
                    <a:pt x="60" y="30"/>
                    <a:pt x="30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3452" y="4751277"/>
              <a:ext cx="14617" cy="8474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cubicBezTo>
                    <a:pt x="20" y="10"/>
                    <a:pt x="40" y="29"/>
                    <a:pt x="69" y="40"/>
                  </a:cubicBezTo>
                  <a:lnTo>
                    <a:pt x="69" y="29"/>
                  </a:lnTo>
                  <a:cubicBezTo>
                    <a:pt x="49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307093" y="4698951"/>
              <a:ext cx="6567" cy="6567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1"/>
                  </a:moveTo>
                  <a:cubicBezTo>
                    <a:pt x="20" y="11"/>
                    <a:pt x="11" y="11"/>
                    <a:pt x="0" y="21"/>
                  </a:cubicBezTo>
                  <a:lnTo>
                    <a:pt x="11" y="31"/>
                  </a:lnTo>
                  <a:cubicBezTo>
                    <a:pt x="20" y="21"/>
                    <a:pt x="30" y="11"/>
                    <a:pt x="3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42683" y="4426091"/>
              <a:ext cx="10381" cy="10381"/>
            </a:xfrm>
            <a:custGeom>
              <a:avLst/>
              <a:gdLst/>
              <a:ahLst/>
              <a:cxnLst/>
              <a:rect l="l" t="t" r="r" b="b"/>
              <a:pathLst>
                <a:path w="49" h="49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0"/>
                    <a:pt x="29" y="29"/>
                    <a:pt x="39" y="49"/>
                  </a:cubicBezTo>
                  <a:lnTo>
                    <a:pt x="49" y="39"/>
                  </a:lnTo>
                  <a:cubicBezTo>
                    <a:pt x="39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388442" y="4409355"/>
              <a:ext cx="10592" cy="6355"/>
            </a:xfrm>
            <a:custGeom>
              <a:avLst/>
              <a:gdLst/>
              <a:ahLst/>
              <a:cxnLst/>
              <a:rect l="l" t="t" r="r" b="b"/>
              <a:pathLst>
                <a:path w="50" h="30" extrusionOk="0">
                  <a:moveTo>
                    <a:pt x="49" y="0"/>
                  </a:moveTo>
                  <a:cubicBezTo>
                    <a:pt x="30" y="10"/>
                    <a:pt x="10" y="10"/>
                    <a:pt x="1" y="20"/>
                  </a:cubicBezTo>
                  <a:cubicBezTo>
                    <a:pt x="1" y="30"/>
                    <a:pt x="1" y="30"/>
                    <a:pt x="10" y="30"/>
                  </a:cubicBezTo>
                  <a:cubicBezTo>
                    <a:pt x="20" y="20"/>
                    <a:pt x="30" y="10"/>
                    <a:pt x="4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388442" y="4355122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69" y="1"/>
                  </a:moveTo>
                  <a:cubicBezTo>
                    <a:pt x="49" y="20"/>
                    <a:pt x="20" y="30"/>
                    <a:pt x="10" y="49"/>
                  </a:cubicBezTo>
                  <a:cubicBezTo>
                    <a:pt x="1" y="49"/>
                    <a:pt x="10" y="60"/>
                    <a:pt x="10" y="6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403695" y="4373765"/>
              <a:ext cx="22456" cy="15677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106" y="1"/>
                  </a:moveTo>
                  <a:cubicBezTo>
                    <a:pt x="66" y="20"/>
                    <a:pt x="36" y="40"/>
                    <a:pt x="7" y="60"/>
                  </a:cubicBezTo>
                  <a:cubicBezTo>
                    <a:pt x="0" y="67"/>
                    <a:pt x="3" y="74"/>
                    <a:pt x="6" y="74"/>
                  </a:cubicBezTo>
                  <a:cubicBezTo>
                    <a:pt x="6" y="74"/>
                    <a:pt x="7" y="73"/>
                    <a:pt x="7" y="70"/>
                  </a:cubicBezTo>
                  <a:cubicBezTo>
                    <a:pt x="47" y="50"/>
                    <a:pt x="76" y="31"/>
                    <a:pt x="10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27854" y="4369740"/>
              <a:ext cx="21185" cy="15677"/>
            </a:xfrm>
            <a:custGeom>
              <a:avLst/>
              <a:gdLst/>
              <a:ahLst/>
              <a:cxnLst/>
              <a:rect l="l" t="t" r="r" b="b"/>
              <a:pathLst>
                <a:path w="100" h="74" extrusionOk="0">
                  <a:moveTo>
                    <a:pt x="1" y="0"/>
                  </a:moveTo>
                  <a:cubicBezTo>
                    <a:pt x="31" y="20"/>
                    <a:pt x="60" y="50"/>
                    <a:pt x="90" y="69"/>
                  </a:cubicBezTo>
                  <a:cubicBezTo>
                    <a:pt x="93" y="72"/>
                    <a:pt x="94" y="73"/>
                    <a:pt x="96" y="73"/>
                  </a:cubicBezTo>
                  <a:cubicBezTo>
                    <a:pt x="99" y="73"/>
                    <a:pt x="99" y="66"/>
                    <a:pt x="99" y="5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350945" y="4334361"/>
              <a:ext cx="6355" cy="14617"/>
            </a:xfrm>
            <a:custGeom>
              <a:avLst/>
              <a:gdLst/>
              <a:ahLst/>
              <a:cxnLst/>
              <a:rect l="l" t="t" r="r" b="b"/>
              <a:pathLst>
                <a:path w="30" h="69" extrusionOk="0">
                  <a:moveTo>
                    <a:pt x="0" y="0"/>
                  </a:moveTo>
                  <a:cubicBezTo>
                    <a:pt x="0" y="20"/>
                    <a:pt x="10" y="49"/>
                    <a:pt x="20" y="69"/>
                  </a:cubicBezTo>
                  <a:cubicBezTo>
                    <a:pt x="20" y="69"/>
                    <a:pt x="30" y="69"/>
                    <a:pt x="30" y="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69588" y="4659547"/>
              <a:ext cx="8686" cy="10592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1" y="0"/>
                  </a:moveTo>
                  <a:cubicBezTo>
                    <a:pt x="20" y="20"/>
                    <a:pt x="20" y="29"/>
                    <a:pt x="31" y="49"/>
                  </a:cubicBezTo>
                  <a:lnTo>
                    <a:pt x="40" y="49"/>
                  </a:lnTo>
                  <a:cubicBezTo>
                    <a:pt x="40" y="29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378061" y="4609551"/>
              <a:ext cx="14829" cy="1461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cubicBezTo>
                    <a:pt x="50" y="20"/>
                    <a:pt x="20" y="40"/>
                    <a:pt x="0" y="59"/>
                  </a:cubicBezTo>
                  <a:lnTo>
                    <a:pt x="10" y="69"/>
                  </a:lnTo>
                  <a:lnTo>
                    <a:pt x="69" y="1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367681" y="4576079"/>
              <a:ext cx="12711" cy="13558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0" y="1"/>
                  </a:moveTo>
                  <a:cubicBezTo>
                    <a:pt x="20" y="20"/>
                    <a:pt x="29" y="50"/>
                    <a:pt x="49" y="60"/>
                  </a:cubicBezTo>
                  <a:cubicBezTo>
                    <a:pt x="49" y="63"/>
                    <a:pt x="50" y="64"/>
                    <a:pt x="52" y="64"/>
                  </a:cubicBezTo>
                  <a:cubicBezTo>
                    <a:pt x="55" y="64"/>
                    <a:pt x="59" y="60"/>
                    <a:pt x="59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71706" y="4423761"/>
              <a:ext cx="10592" cy="12711"/>
            </a:xfrm>
            <a:custGeom>
              <a:avLst/>
              <a:gdLst/>
              <a:ahLst/>
              <a:cxnLst/>
              <a:rect l="l" t="t" r="r" b="b"/>
              <a:pathLst>
                <a:path w="50" h="6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1"/>
                    <a:pt x="21" y="40"/>
                    <a:pt x="40" y="60"/>
                  </a:cubicBezTo>
                  <a:lnTo>
                    <a:pt x="50" y="50"/>
                  </a:lnTo>
                  <a:cubicBezTo>
                    <a:pt x="30" y="31"/>
                    <a:pt x="1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4209" y="4672046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1" y="0"/>
                  </a:moveTo>
                  <a:cubicBezTo>
                    <a:pt x="20" y="10"/>
                    <a:pt x="30" y="30"/>
                    <a:pt x="50" y="49"/>
                  </a:cubicBezTo>
                  <a:lnTo>
                    <a:pt x="60" y="40"/>
                  </a:lnTo>
                  <a:cubicBezTo>
                    <a:pt x="40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78061" y="4728186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59" y="1"/>
                  </a:moveTo>
                  <a:cubicBezTo>
                    <a:pt x="39" y="1"/>
                    <a:pt x="20" y="11"/>
                    <a:pt x="0" y="31"/>
                  </a:cubicBezTo>
                  <a:lnTo>
                    <a:pt x="10" y="40"/>
                  </a:lnTo>
                  <a:cubicBezTo>
                    <a:pt x="30" y="20"/>
                    <a:pt x="39" y="1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69588" y="4768013"/>
              <a:ext cx="8686" cy="10381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10"/>
                    <a:pt x="20" y="20"/>
                    <a:pt x="20" y="29"/>
                  </a:cubicBezTo>
                  <a:cubicBezTo>
                    <a:pt x="20" y="29"/>
                    <a:pt x="31" y="39"/>
                    <a:pt x="31" y="49"/>
                  </a:cubicBezTo>
                  <a:lnTo>
                    <a:pt x="40" y="49"/>
                  </a:lnTo>
                  <a:cubicBezTo>
                    <a:pt x="40" y="29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378061" y="4834533"/>
              <a:ext cx="14829" cy="13770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69" y="1"/>
                  </a:moveTo>
                  <a:lnTo>
                    <a:pt x="69" y="1"/>
                  </a:lnTo>
                  <a:cubicBezTo>
                    <a:pt x="39" y="10"/>
                    <a:pt x="20" y="30"/>
                    <a:pt x="0" y="60"/>
                  </a:cubicBezTo>
                  <a:cubicBezTo>
                    <a:pt x="0" y="60"/>
                    <a:pt x="5" y="64"/>
                    <a:pt x="8" y="64"/>
                  </a:cubicBezTo>
                  <a:cubicBezTo>
                    <a:pt x="9" y="64"/>
                    <a:pt x="10" y="63"/>
                    <a:pt x="10" y="60"/>
                  </a:cubicBezTo>
                  <a:cubicBezTo>
                    <a:pt x="30" y="40"/>
                    <a:pt x="39" y="21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407085" y="4855506"/>
              <a:ext cx="15041" cy="10592"/>
            </a:xfrm>
            <a:custGeom>
              <a:avLst/>
              <a:gdLst/>
              <a:ahLst/>
              <a:cxnLst/>
              <a:rect l="l" t="t" r="r" b="b"/>
              <a:pathLst>
                <a:path w="71" h="50" extrusionOk="0">
                  <a:moveTo>
                    <a:pt x="70" y="0"/>
                  </a:moveTo>
                  <a:lnTo>
                    <a:pt x="70" y="0"/>
                  </a:lnTo>
                  <a:cubicBezTo>
                    <a:pt x="50" y="10"/>
                    <a:pt x="20" y="20"/>
                    <a:pt x="1" y="40"/>
                  </a:cubicBezTo>
                  <a:cubicBezTo>
                    <a:pt x="1" y="40"/>
                    <a:pt x="1" y="49"/>
                    <a:pt x="11" y="49"/>
                  </a:cubicBezTo>
                  <a:cubicBezTo>
                    <a:pt x="31" y="30"/>
                    <a:pt x="50" y="20"/>
                    <a:pt x="7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290357" y="4623957"/>
              <a:ext cx="8686" cy="8474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1"/>
                  </a:moveTo>
                  <a:lnTo>
                    <a:pt x="40" y="1"/>
                  </a:lnTo>
                  <a:cubicBezTo>
                    <a:pt x="20" y="11"/>
                    <a:pt x="11" y="20"/>
                    <a:pt x="1" y="31"/>
                  </a:cubicBezTo>
                  <a:lnTo>
                    <a:pt x="11" y="40"/>
                  </a:lnTo>
                  <a:cubicBezTo>
                    <a:pt x="20" y="31"/>
                    <a:pt x="31" y="11"/>
                    <a:pt x="4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82094" y="4584553"/>
              <a:ext cx="8474" cy="16736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9"/>
                    <a:pt x="20" y="49"/>
                    <a:pt x="30" y="79"/>
                  </a:cubicBezTo>
                  <a:cubicBezTo>
                    <a:pt x="30" y="79"/>
                    <a:pt x="40" y="79"/>
                    <a:pt x="40" y="69"/>
                  </a:cubicBezTo>
                  <a:cubicBezTo>
                    <a:pt x="30" y="4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304974" y="4605314"/>
              <a:ext cx="14829" cy="10592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9" y="0"/>
                  </a:moveTo>
                  <a:cubicBezTo>
                    <a:pt x="50" y="10"/>
                    <a:pt x="21" y="20"/>
                    <a:pt x="1" y="40"/>
                  </a:cubicBezTo>
                  <a:cubicBezTo>
                    <a:pt x="1" y="49"/>
                    <a:pt x="10" y="49"/>
                    <a:pt x="10" y="49"/>
                  </a:cubicBezTo>
                  <a:cubicBezTo>
                    <a:pt x="30" y="40"/>
                    <a:pt x="50" y="20"/>
                    <a:pt x="69" y="1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311329" y="4648955"/>
              <a:ext cx="10592" cy="9533"/>
            </a:xfrm>
            <a:custGeom>
              <a:avLst/>
              <a:gdLst/>
              <a:ahLst/>
              <a:cxnLst/>
              <a:rect l="l" t="t" r="r" b="b"/>
              <a:pathLst>
                <a:path w="50" h="45" extrusionOk="0">
                  <a:moveTo>
                    <a:pt x="50" y="1"/>
                  </a:moveTo>
                  <a:cubicBezTo>
                    <a:pt x="30" y="11"/>
                    <a:pt x="10" y="20"/>
                    <a:pt x="0" y="40"/>
                  </a:cubicBezTo>
                  <a:cubicBezTo>
                    <a:pt x="0" y="40"/>
                    <a:pt x="5" y="45"/>
                    <a:pt x="8" y="45"/>
                  </a:cubicBezTo>
                  <a:cubicBezTo>
                    <a:pt x="9" y="45"/>
                    <a:pt x="10" y="44"/>
                    <a:pt x="10" y="40"/>
                  </a:cubicBezTo>
                  <a:cubicBezTo>
                    <a:pt x="20" y="31"/>
                    <a:pt x="30" y="11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288450" y="4705306"/>
              <a:ext cx="4237" cy="4449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1"/>
                  </a:moveTo>
                  <a:cubicBezTo>
                    <a:pt x="10" y="1"/>
                    <a:pt x="10" y="21"/>
                    <a:pt x="20" y="21"/>
                  </a:cubicBezTo>
                  <a:lnTo>
                    <a:pt x="20" y="10"/>
                  </a:lnTo>
                  <a:cubicBezTo>
                    <a:pt x="2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257096" y="4707425"/>
              <a:ext cx="19066" cy="12711"/>
            </a:xfrm>
            <a:custGeom>
              <a:avLst/>
              <a:gdLst/>
              <a:ahLst/>
              <a:cxnLst/>
              <a:rect l="l" t="t" r="r" b="b"/>
              <a:pathLst>
                <a:path w="90" h="60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20"/>
                    <a:pt x="59" y="40"/>
                    <a:pt x="79" y="59"/>
                  </a:cubicBezTo>
                  <a:lnTo>
                    <a:pt x="89" y="50"/>
                  </a:lnTo>
                  <a:cubicBezTo>
                    <a:pt x="59" y="30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298830" y="4751277"/>
              <a:ext cx="10592" cy="10592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50" y="0"/>
                  </a:moveTo>
                  <a:lnTo>
                    <a:pt x="50" y="0"/>
                  </a:lnTo>
                  <a:cubicBezTo>
                    <a:pt x="30" y="10"/>
                    <a:pt x="10" y="20"/>
                    <a:pt x="0" y="40"/>
                  </a:cubicBezTo>
                  <a:lnTo>
                    <a:pt x="10" y="49"/>
                  </a:lnTo>
                  <a:cubicBezTo>
                    <a:pt x="20" y="29"/>
                    <a:pt x="39" y="1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09211" y="4730304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60" y="1"/>
                  </a:moveTo>
                  <a:cubicBezTo>
                    <a:pt x="59" y="1"/>
                    <a:pt x="59" y="1"/>
                    <a:pt x="59" y="1"/>
                  </a:cubicBezTo>
                  <a:lnTo>
                    <a:pt x="59" y="1"/>
                  </a:lnTo>
                  <a:lnTo>
                    <a:pt x="60" y="1"/>
                  </a:lnTo>
                  <a:close/>
                  <a:moveTo>
                    <a:pt x="59" y="1"/>
                  </a:moveTo>
                  <a:lnTo>
                    <a:pt x="1" y="30"/>
                  </a:lnTo>
                  <a:cubicBezTo>
                    <a:pt x="1" y="40"/>
                    <a:pt x="10" y="40"/>
                    <a:pt x="10" y="40"/>
                  </a:cubicBezTo>
                  <a:cubicBezTo>
                    <a:pt x="29" y="30"/>
                    <a:pt x="40" y="1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21710" y="4761657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10"/>
                    <a:pt x="10" y="30"/>
                    <a:pt x="1" y="50"/>
                  </a:cubicBezTo>
                  <a:cubicBezTo>
                    <a:pt x="1" y="59"/>
                    <a:pt x="10" y="59"/>
                    <a:pt x="10" y="59"/>
                  </a:cubicBezTo>
                  <a:cubicBezTo>
                    <a:pt x="20" y="40"/>
                    <a:pt x="40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96712" y="4780512"/>
              <a:ext cx="12711" cy="4237"/>
            </a:xfrm>
            <a:custGeom>
              <a:avLst/>
              <a:gdLst/>
              <a:ahLst/>
              <a:cxnLst/>
              <a:rect l="l" t="t" r="r" b="b"/>
              <a:pathLst>
                <a:path w="60" h="20" extrusionOk="0">
                  <a:moveTo>
                    <a:pt x="1" y="0"/>
                  </a:moveTo>
                  <a:cubicBezTo>
                    <a:pt x="20" y="0"/>
                    <a:pt x="40" y="10"/>
                    <a:pt x="49" y="20"/>
                  </a:cubicBezTo>
                  <a:cubicBezTo>
                    <a:pt x="60" y="20"/>
                    <a:pt x="60" y="10"/>
                    <a:pt x="60" y="10"/>
                  </a:cubicBezTo>
                  <a:cubicBezTo>
                    <a:pt x="40" y="0"/>
                    <a:pt x="20" y="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436319" y="4526083"/>
              <a:ext cx="8474" cy="12711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" y="1"/>
                  </a:moveTo>
                  <a:lnTo>
                    <a:pt x="1" y="10"/>
                  </a:lnTo>
                  <a:cubicBezTo>
                    <a:pt x="11" y="20"/>
                    <a:pt x="20" y="49"/>
                    <a:pt x="30" y="60"/>
                  </a:cubicBezTo>
                  <a:cubicBezTo>
                    <a:pt x="40" y="60"/>
                    <a:pt x="40" y="60"/>
                    <a:pt x="40" y="49"/>
                  </a:cubicBezTo>
                  <a:cubicBezTo>
                    <a:pt x="30" y="40"/>
                    <a:pt x="1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430176" y="4482231"/>
              <a:ext cx="10592" cy="12711"/>
            </a:xfrm>
            <a:custGeom>
              <a:avLst/>
              <a:gdLst/>
              <a:ahLst/>
              <a:cxnLst/>
              <a:rect l="l" t="t" r="r" b="b"/>
              <a:pathLst>
                <a:path w="50" h="60" extrusionOk="0">
                  <a:moveTo>
                    <a:pt x="0" y="0"/>
                  </a:moveTo>
                  <a:cubicBezTo>
                    <a:pt x="10" y="20"/>
                    <a:pt x="20" y="40"/>
                    <a:pt x="40" y="59"/>
                  </a:cubicBezTo>
                  <a:lnTo>
                    <a:pt x="4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459411" y="4459351"/>
              <a:ext cx="14617" cy="12711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69" y="1"/>
                  </a:moveTo>
                  <a:cubicBezTo>
                    <a:pt x="49" y="20"/>
                    <a:pt x="20" y="30"/>
                    <a:pt x="0" y="49"/>
                  </a:cubicBezTo>
                  <a:cubicBezTo>
                    <a:pt x="0" y="49"/>
                    <a:pt x="0" y="60"/>
                    <a:pt x="10" y="60"/>
                  </a:cubicBezTo>
                  <a:cubicBezTo>
                    <a:pt x="29" y="49"/>
                    <a:pt x="49" y="20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440556" y="4434353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0" y="0"/>
                  </a:moveTo>
                  <a:lnTo>
                    <a:pt x="59" y="60"/>
                  </a:lnTo>
                  <a:lnTo>
                    <a:pt x="70" y="49"/>
                  </a:lnTo>
                  <a:cubicBezTo>
                    <a:pt x="50" y="30"/>
                    <a:pt x="3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61317" y="4409355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0"/>
                  </a:moveTo>
                  <a:lnTo>
                    <a:pt x="1" y="49"/>
                  </a:lnTo>
                  <a:cubicBezTo>
                    <a:pt x="1" y="59"/>
                    <a:pt x="11" y="59"/>
                    <a:pt x="11" y="59"/>
                  </a:cubicBezTo>
                  <a:cubicBezTo>
                    <a:pt x="20" y="40"/>
                    <a:pt x="40" y="2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444582" y="439261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0"/>
                    <a:pt x="31" y="40"/>
                    <a:pt x="51" y="60"/>
                  </a:cubicBezTo>
                  <a:cubicBezTo>
                    <a:pt x="51" y="60"/>
                    <a:pt x="60" y="60"/>
                    <a:pt x="60" y="49"/>
                  </a:cubicBezTo>
                  <a:cubicBezTo>
                    <a:pt x="40" y="30"/>
                    <a:pt x="2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459411" y="4369740"/>
              <a:ext cx="14617" cy="148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20"/>
                    <a:pt x="20" y="39"/>
                    <a:pt x="0" y="59"/>
                  </a:cubicBezTo>
                  <a:lnTo>
                    <a:pt x="10" y="69"/>
                  </a:lnTo>
                  <a:cubicBezTo>
                    <a:pt x="29" y="50"/>
                    <a:pt x="49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2290" y="4392619"/>
              <a:ext cx="14829" cy="8686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cubicBezTo>
                    <a:pt x="50" y="10"/>
                    <a:pt x="20" y="20"/>
                    <a:pt x="0" y="30"/>
                  </a:cubicBezTo>
                  <a:lnTo>
                    <a:pt x="10" y="40"/>
                  </a:lnTo>
                  <a:cubicBezTo>
                    <a:pt x="30" y="30"/>
                    <a:pt x="50" y="10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484409" y="4434353"/>
              <a:ext cx="14617" cy="9533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10"/>
                    <a:pt x="20" y="20"/>
                    <a:pt x="0" y="40"/>
                  </a:cubicBezTo>
                  <a:cubicBezTo>
                    <a:pt x="0" y="40"/>
                    <a:pt x="0" y="44"/>
                    <a:pt x="3" y="44"/>
                  </a:cubicBezTo>
                  <a:cubicBezTo>
                    <a:pt x="5" y="44"/>
                    <a:pt x="7" y="43"/>
                    <a:pt x="10" y="40"/>
                  </a:cubicBezTo>
                  <a:cubicBezTo>
                    <a:pt x="29" y="30"/>
                    <a:pt x="49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78053" y="4469732"/>
              <a:ext cx="19066" cy="8474"/>
            </a:xfrm>
            <a:custGeom>
              <a:avLst/>
              <a:gdLst/>
              <a:ahLst/>
              <a:cxnLst/>
              <a:rect l="l" t="t" r="r" b="b"/>
              <a:pathLst>
                <a:path w="90" h="40" extrusionOk="0">
                  <a:moveTo>
                    <a:pt x="89" y="0"/>
                  </a:moveTo>
                  <a:cubicBezTo>
                    <a:pt x="59" y="0"/>
                    <a:pt x="30" y="11"/>
                    <a:pt x="11" y="30"/>
                  </a:cubicBezTo>
                  <a:cubicBezTo>
                    <a:pt x="0" y="30"/>
                    <a:pt x="11" y="40"/>
                    <a:pt x="11" y="40"/>
                  </a:cubicBezTo>
                  <a:cubicBezTo>
                    <a:pt x="40" y="20"/>
                    <a:pt x="59" y="11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82290" y="4501085"/>
              <a:ext cx="16736" cy="8474"/>
            </a:xfrm>
            <a:custGeom>
              <a:avLst/>
              <a:gdLst/>
              <a:ahLst/>
              <a:cxnLst/>
              <a:rect l="l" t="t" r="r" b="b"/>
              <a:pathLst>
                <a:path w="79" h="40" extrusionOk="0">
                  <a:moveTo>
                    <a:pt x="79" y="0"/>
                  </a:moveTo>
                  <a:cubicBezTo>
                    <a:pt x="50" y="10"/>
                    <a:pt x="30" y="20"/>
                    <a:pt x="0" y="30"/>
                  </a:cubicBezTo>
                  <a:lnTo>
                    <a:pt x="0" y="40"/>
                  </a:lnTo>
                  <a:cubicBezTo>
                    <a:pt x="30" y="30"/>
                    <a:pt x="59" y="1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480172" y="4538582"/>
              <a:ext cx="10592" cy="2118"/>
            </a:xfrm>
            <a:custGeom>
              <a:avLst/>
              <a:gdLst/>
              <a:ahLst/>
              <a:cxnLst/>
              <a:rect l="l" t="t" r="r" b="b"/>
              <a:pathLst>
                <a:path w="50" h="10" extrusionOk="0">
                  <a:moveTo>
                    <a:pt x="1" y="1"/>
                  </a:moveTo>
                  <a:lnTo>
                    <a:pt x="1" y="10"/>
                  </a:lnTo>
                  <a:cubicBezTo>
                    <a:pt x="20" y="10"/>
                    <a:pt x="40" y="1"/>
                    <a:pt x="4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467673" y="4567817"/>
              <a:ext cx="16948" cy="6355"/>
            </a:xfrm>
            <a:custGeom>
              <a:avLst/>
              <a:gdLst/>
              <a:ahLst/>
              <a:cxnLst/>
              <a:rect l="l" t="t" r="r" b="b"/>
              <a:pathLst>
                <a:path w="80" h="30" extrusionOk="0">
                  <a:moveTo>
                    <a:pt x="79" y="0"/>
                  </a:moveTo>
                  <a:lnTo>
                    <a:pt x="79" y="0"/>
                  </a:lnTo>
                  <a:cubicBezTo>
                    <a:pt x="49" y="10"/>
                    <a:pt x="20" y="10"/>
                    <a:pt x="1" y="20"/>
                  </a:cubicBezTo>
                  <a:lnTo>
                    <a:pt x="1" y="29"/>
                  </a:lnTo>
                  <a:cubicBezTo>
                    <a:pt x="30" y="20"/>
                    <a:pt x="49" y="1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48818" y="4597052"/>
              <a:ext cx="21185" cy="6355"/>
            </a:xfrm>
            <a:custGeom>
              <a:avLst/>
              <a:gdLst/>
              <a:ahLst/>
              <a:cxnLst/>
              <a:rect l="l" t="t" r="r" b="b"/>
              <a:pathLst>
                <a:path w="100" h="30" extrusionOk="0">
                  <a:moveTo>
                    <a:pt x="99" y="0"/>
                  </a:moveTo>
                  <a:cubicBezTo>
                    <a:pt x="70" y="0"/>
                    <a:pt x="31" y="0"/>
                    <a:pt x="11" y="20"/>
                  </a:cubicBezTo>
                  <a:cubicBezTo>
                    <a:pt x="1" y="20"/>
                    <a:pt x="11" y="29"/>
                    <a:pt x="11" y="29"/>
                  </a:cubicBezTo>
                  <a:cubicBezTo>
                    <a:pt x="40" y="10"/>
                    <a:pt x="70" y="1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419584" y="4553200"/>
              <a:ext cx="10804" cy="19914"/>
            </a:xfrm>
            <a:custGeom>
              <a:avLst/>
              <a:gdLst/>
              <a:ahLst/>
              <a:cxnLst/>
              <a:rect l="l" t="t" r="r" b="b"/>
              <a:pathLst>
                <a:path w="51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30"/>
                    <a:pt x="21" y="69"/>
                    <a:pt x="40" y="89"/>
                  </a:cubicBezTo>
                  <a:cubicBezTo>
                    <a:pt x="40" y="92"/>
                    <a:pt x="41" y="93"/>
                    <a:pt x="43" y="93"/>
                  </a:cubicBezTo>
                  <a:cubicBezTo>
                    <a:pt x="46" y="93"/>
                    <a:pt x="50" y="89"/>
                    <a:pt x="50" y="89"/>
                  </a:cubicBezTo>
                  <a:cubicBezTo>
                    <a:pt x="40" y="59"/>
                    <a:pt x="21" y="3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38438" y="4357029"/>
              <a:ext cx="10592" cy="18007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1" y="1"/>
                  </a:moveTo>
                  <a:cubicBezTo>
                    <a:pt x="20" y="31"/>
                    <a:pt x="30" y="60"/>
                    <a:pt x="40" y="80"/>
                  </a:cubicBezTo>
                  <a:cubicBezTo>
                    <a:pt x="40" y="83"/>
                    <a:pt x="41" y="84"/>
                    <a:pt x="43" y="84"/>
                  </a:cubicBezTo>
                  <a:cubicBezTo>
                    <a:pt x="45" y="84"/>
                    <a:pt x="50" y="80"/>
                    <a:pt x="50" y="80"/>
                  </a:cubicBezTo>
                  <a:cubicBezTo>
                    <a:pt x="40" y="51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428057" y="4403000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40"/>
                    <a:pt x="50" y="60"/>
                  </a:cubicBezTo>
                  <a:cubicBezTo>
                    <a:pt x="50" y="60"/>
                    <a:pt x="59" y="60"/>
                    <a:pt x="59" y="50"/>
                  </a:cubicBezTo>
                  <a:cubicBezTo>
                    <a:pt x="50" y="30"/>
                    <a:pt x="2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425939" y="4444734"/>
              <a:ext cx="14829" cy="19066"/>
            </a:xfrm>
            <a:custGeom>
              <a:avLst/>
              <a:gdLst/>
              <a:ahLst/>
              <a:cxnLst/>
              <a:rect l="l" t="t" r="r" b="b"/>
              <a:pathLst>
                <a:path w="70" h="90" extrusionOk="0">
                  <a:moveTo>
                    <a:pt x="1" y="0"/>
                  </a:moveTo>
                  <a:lnTo>
                    <a:pt x="60" y="89"/>
                  </a:lnTo>
                  <a:cubicBezTo>
                    <a:pt x="60" y="89"/>
                    <a:pt x="69" y="89"/>
                    <a:pt x="69" y="79"/>
                  </a:cubicBezTo>
                  <a:cubicBezTo>
                    <a:pt x="50" y="50"/>
                    <a:pt x="30" y="3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394586" y="4334361"/>
              <a:ext cx="4449" cy="6355"/>
            </a:xfrm>
            <a:custGeom>
              <a:avLst/>
              <a:gdLst/>
              <a:ahLst/>
              <a:cxnLst/>
              <a:rect l="l" t="t" r="r" b="b"/>
              <a:pathLst>
                <a:path w="21" h="30" extrusionOk="0">
                  <a:moveTo>
                    <a:pt x="20" y="0"/>
                  </a:moveTo>
                  <a:lnTo>
                    <a:pt x="20" y="0"/>
                  </a:lnTo>
                  <a:cubicBezTo>
                    <a:pt x="20" y="10"/>
                    <a:pt x="1" y="20"/>
                    <a:pt x="1" y="29"/>
                  </a:cubicBezTo>
                  <a:lnTo>
                    <a:pt x="11" y="29"/>
                  </a:lnTo>
                  <a:cubicBezTo>
                    <a:pt x="20" y="20"/>
                    <a:pt x="20" y="10"/>
                    <a:pt x="2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2"/>
          <p:cNvSpPr/>
          <p:nvPr/>
        </p:nvSpPr>
        <p:spPr>
          <a:xfrm>
            <a:off x="49" y="3685887"/>
            <a:ext cx="9143974" cy="640415"/>
          </a:xfrm>
          <a:custGeom>
            <a:avLst/>
            <a:gdLst/>
            <a:ahLst/>
            <a:cxnLst/>
            <a:rect l="l" t="t" r="r" b="b"/>
            <a:pathLst>
              <a:path w="43163" h="3023" extrusionOk="0">
                <a:moveTo>
                  <a:pt x="21994" y="1"/>
                </a:moveTo>
                <a:cubicBezTo>
                  <a:pt x="21978" y="1"/>
                  <a:pt x="21962" y="1"/>
                  <a:pt x="21946" y="1"/>
                </a:cubicBezTo>
                <a:cubicBezTo>
                  <a:pt x="19908" y="11"/>
                  <a:pt x="18856" y="1015"/>
                  <a:pt x="16946" y="1310"/>
                </a:cubicBezTo>
                <a:cubicBezTo>
                  <a:pt x="16547" y="1369"/>
                  <a:pt x="16131" y="1394"/>
                  <a:pt x="15710" y="1394"/>
                </a:cubicBezTo>
                <a:cubicBezTo>
                  <a:pt x="14719" y="1394"/>
                  <a:pt x="13698" y="1254"/>
                  <a:pt x="12794" y="1074"/>
                </a:cubicBezTo>
                <a:cubicBezTo>
                  <a:pt x="11495" y="828"/>
                  <a:pt x="10235" y="513"/>
                  <a:pt x="8808" y="454"/>
                </a:cubicBezTo>
                <a:cubicBezTo>
                  <a:pt x="8609" y="444"/>
                  <a:pt x="8411" y="440"/>
                  <a:pt x="8215" y="440"/>
                </a:cubicBezTo>
                <a:cubicBezTo>
                  <a:pt x="6398" y="440"/>
                  <a:pt x="4680" y="828"/>
                  <a:pt x="3090" y="1192"/>
                </a:cubicBezTo>
                <a:cubicBezTo>
                  <a:pt x="2057" y="1438"/>
                  <a:pt x="1033" y="1674"/>
                  <a:pt x="0" y="1920"/>
                </a:cubicBezTo>
                <a:lnTo>
                  <a:pt x="0" y="3023"/>
                </a:lnTo>
                <a:lnTo>
                  <a:pt x="43163" y="3023"/>
                </a:lnTo>
                <a:lnTo>
                  <a:pt x="43163" y="1497"/>
                </a:lnTo>
                <a:cubicBezTo>
                  <a:pt x="43005" y="1438"/>
                  <a:pt x="42838" y="1399"/>
                  <a:pt x="42660" y="1359"/>
                </a:cubicBezTo>
                <a:cubicBezTo>
                  <a:pt x="42139" y="1265"/>
                  <a:pt x="41572" y="1237"/>
                  <a:pt x="40994" y="1237"/>
                </a:cubicBezTo>
                <a:cubicBezTo>
                  <a:pt x="40546" y="1237"/>
                  <a:pt x="40092" y="1254"/>
                  <a:pt x="39649" y="1271"/>
                </a:cubicBezTo>
                <a:cubicBezTo>
                  <a:pt x="39205" y="1293"/>
                  <a:pt x="38748" y="1312"/>
                  <a:pt x="38296" y="1312"/>
                </a:cubicBezTo>
                <a:cubicBezTo>
                  <a:pt x="37726" y="1312"/>
                  <a:pt x="37164" y="1281"/>
                  <a:pt x="36648" y="1182"/>
                </a:cubicBezTo>
                <a:cubicBezTo>
                  <a:pt x="35280" y="926"/>
                  <a:pt x="34473" y="228"/>
                  <a:pt x="32957" y="198"/>
                </a:cubicBezTo>
                <a:cubicBezTo>
                  <a:pt x="32921" y="197"/>
                  <a:pt x="32885" y="197"/>
                  <a:pt x="32849" y="197"/>
                </a:cubicBezTo>
                <a:cubicBezTo>
                  <a:pt x="31057" y="197"/>
                  <a:pt x="30019" y="1145"/>
                  <a:pt x="28214" y="1241"/>
                </a:cubicBezTo>
                <a:cubicBezTo>
                  <a:pt x="28107" y="1247"/>
                  <a:pt x="28000" y="1250"/>
                  <a:pt x="27895" y="1250"/>
                </a:cubicBezTo>
                <a:cubicBezTo>
                  <a:pt x="26830" y="1250"/>
                  <a:pt x="25860" y="947"/>
                  <a:pt x="25045" y="661"/>
                </a:cubicBezTo>
                <a:cubicBezTo>
                  <a:pt x="24171" y="340"/>
                  <a:pt x="23183" y="1"/>
                  <a:pt x="21994" y="1"/>
                </a:cubicBezTo>
                <a:close/>
              </a:path>
            </a:pathLst>
          </a:custGeom>
          <a:solidFill>
            <a:srgbClr val="6D7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8677382" y="3379914"/>
            <a:ext cx="275402" cy="601435"/>
            <a:chOff x="963107" y="4183314"/>
            <a:chExt cx="275402" cy="601435"/>
          </a:xfrm>
        </p:grpSpPr>
        <p:sp>
          <p:nvSpPr>
            <p:cNvPr id="95" name="Google Shape;95;p2"/>
            <p:cNvSpPr/>
            <p:nvPr/>
          </p:nvSpPr>
          <p:spPr>
            <a:xfrm>
              <a:off x="1009078" y="4223777"/>
              <a:ext cx="60588" cy="244048"/>
            </a:xfrm>
            <a:custGeom>
              <a:avLst/>
              <a:gdLst/>
              <a:ahLst/>
              <a:cxnLst/>
              <a:rect l="l" t="t" r="r" b="b"/>
              <a:pathLst>
                <a:path w="286" h="1152" extrusionOk="0">
                  <a:moveTo>
                    <a:pt x="0" y="0"/>
                  </a:moveTo>
                  <a:cubicBezTo>
                    <a:pt x="10" y="10"/>
                    <a:pt x="49" y="59"/>
                    <a:pt x="49" y="148"/>
                  </a:cubicBezTo>
                  <a:cubicBezTo>
                    <a:pt x="49" y="256"/>
                    <a:pt x="29" y="1034"/>
                    <a:pt x="79" y="1093"/>
                  </a:cubicBezTo>
                  <a:cubicBezTo>
                    <a:pt x="118" y="1132"/>
                    <a:pt x="217" y="1152"/>
                    <a:pt x="285" y="1152"/>
                  </a:cubicBezTo>
                  <a:lnTo>
                    <a:pt x="285" y="1102"/>
                  </a:lnTo>
                  <a:cubicBezTo>
                    <a:pt x="79" y="1102"/>
                    <a:pt x="118" y="955"/>
                    <a:pt x="118" y="492"/>
                  </a:cubicBezTo>
                  <a:cubicBezTo>
                    <a:pt x="118" y="177"/>
                    <a:pt x="128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75606" y="4223777"/>
              <a:ext cx="94060" cy="273283"/>
            </a:xfrm>
            <a:custGeom>
              <a:avLst/>
              <a:gdLst/>
              <a:ahLst/>
              <a:cxnLst/>
              <a:rect l="l" t="t" r="r" b="b"/>
              <a:pathLst>
                <a:path w="444" h="1290" extrusionOk="0">
                  <a:moveTo>
                    <a:pt x="109" y="0"/>
                  </a:moveTo>
                  <a:lnTo>
                    <a:pt x="109" y="0"/>
                  </a:lnTo>
                  <a:cubicBezTo>
                    <a:pt x="30" y="20"/>
                    <a:pt x="1" y="128"/>
                    <a:pt x="1" y="453"/>
                  </a:cubicBezTo>
                  <a:cubicBezTo>
                    <a:pt x="1" y="1122"/>
                    <a:pt x="89" y="1279"/>
                    <a:pt x="443" y="1290"/>
                  </a:cubicBezTo>
                  <a:lnTo>
                    <a:pt x="443" y="1231"/>
                  </a:lnTo>
                  <a:lnTo>
                    <a:pt x="237" y="1181"/>
                  </a:lnTo>
                  <a:cubicBezTo>
                    <a:pt x="60" y="1142"/>
                    <a:pt x="109" y="768"/>
                    <a:pt x="80" y="354"/>
                  </a:cubicBezTo>
                  <a:cubicBezTo>
                    <a:pt x="60" y="118"/>
                    <a:pt x="89" y="30"/>
                    <a:pt x="10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4080" y="4223777"/>
              <a:ext cx="85586" cy="260784"/>
            </a:xfrm>
            <a:custGeom>
              <a:avLst/>
              <a:gdLst/>
              <a:ahLst/>
              <a:cxnLst/>
              <a:rect l="l" t="t" r="r" b="b"/>
              <a:pathLst>
                <a:path w="404" h="1231" extrusionOk="0">
                  <a:moveTo>
                    <a:pt x="59" y="0"/>
                  </a:moveTo>
                  <a:cubicBezTo>
                    <a:pt x="40" y="10"/>
                    <a:pt x="29" y="50"/>
                    <a:pt x="20" y="69"/>
                  </a:cubicBezTo>
                  <a:cubicBezTo>
                    <a:pt x="0" y="158"/>
                    <a:pt x="10" y="256"/>
                    <a:pt x="20" y="354"/>
                  </a:cubicBezTo>
                  <a:cubicBezTo>
                    <a:pt x="49" y="768"/>
                    <a:pt x="0" y="1142"/>
                    <a:pt x="177" y="1181"/>
                  </a:cubicBezTo>
                  <a:lnTo>
                    <a:pt x="403" y="1231"/>
                  </a:lnTo>
                  <a:lnTo>
                    <a:pt x="403" y="1152"/>
                  </a:lnTo>
                  <a:cubicBezTo>
                    <a:pt x="335" y="1152"/>
                    <a:pt x="226" y="1132"/>
                    <a:pt x="187" y="1093"/>
                  </a:cubicBezTo>
                  <a:cubicBezTo>
                    <a:pt x="128" y="1034"/>
                    <a:pt x="147" y="256"/>
                    <a:pt x="147" y="148"/>
                  </a:cubicBezTo>
                  <a:cubicBezTo>
                    <a:pt x="147" y="109"/>
                    <a:pt x="147" y="79"/>
                    <a:pt x="128" y="50"/>
                  </a:cubicBezTo>
                  <a:cubicBezTo>
                    <a:pt x="128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92342" y="4223777"/>
              <a:ext cx="77324" cy="258666"/>
            </a:xfrm>
            <a:custGeom>
              <a:avLst/>
              <a:gdLst/>
              <a:ahLst/>
              <a:cxnLst/>
              <a:rect l="l" t="t" r="r" b="b"/>
              <a:pathLst>
                <a:path w="365" h="1221" extrusionOk="0">
                  <a:moveTo>
                    <a:pt x="60" y="0"/>
                  </a:moveTo>
                  <a:cubicBezTo>
                    <a:pt x="40" y="10"/>
                    <a:pt x="30" y="50"/>
                    <a:pt x="20" y="69"/>
                  </a:cubicBezTo>
                  <a:cubicBezTo>
                    <a:pt x="1" y="158"/>
                    <a:pt x="10" y="256"/>
                    <a:pt x="20" y="354"/>
                  </a:cubicBezTo>
                  <a:cubicBezTo>
                    <a:pt x="49" y="768"/>
                    <a:pt x="1" y="1142"/>
                    <a:pt x="178" y="1181"/>
                  </a:cubicBezTo>
                  <a:lnTo>
                    <a:pt x="364" y="1220"/>
                  </a:lnTo>
                  <a:lnTo>
                    <a:pt x="364" y="1152"/>
                  </a:lnTo>
                  <a:cubicBezTo>
                    <a:pt x="296" y="114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8" y="79"/>
                    <a:pt x="128" y="50"/>
                  </a:cubicBezTo>
                  <a:cubicBezTo>
                    <a:pt x="119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8105" y="4223777"/>
              <a:ext cx="81561" cy="260784"/>
            </a:xfrm>
            <a:custGeom>
              <a:avLst/>
              <a:gdLst/>
              <a:ahLst/>
              <a:cxnLst/>
              <a:rect l="l" t="t" r="r" b="b"/>
              <a:pathLst>
                <a:path w="385" h="1231" extrusionOk="0">
                  <a:moveTo>
                    <a:pt x="60" y="0"/>
                  </a:moveTo>
                  <a:cubicBezTo>
                    <a:pt x="40" y="10"/>
                    <a:pt x="30" y="50"/>
                    <a:pt x="21" y="69"/>
                  </a:cubicBezTo>
                  <a:cubicBezTo>
                    <a:pt x="1" y="158"/>
                    <a:pt x="10" y="256"/>
                    <a:pt x="21" y="354"/>
                  </a:cubicBezTo>
                  <a:cubicBezTo>
                    <a:pt x="50" y="768"/>
                    <a:pt x="1" y="1142"/>
                    <a:pt x="178" y="1181"/>
                  </a:cubicBezTo>
                  <a:lnTo>
                    <a:pt x="384" y="1231"/>
                  </a:lnTo>
                  <a:lnTo>
                    <a:pt x="384" y="1152"/>
                  </a:lnTo>
                  <a:cubicBezTo>
                    <a:pt x="316" y="115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9" y="79"/>
                    <a:pt x="128" y="50"/>
                  </a:cubicBezTo>
                  <a:cubicBezTo>
                    <a:pt x="119" y="30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8105" y="4221658"/>
              <a:ext cx="83892" cy="262479"/>
            </a:xfrm>
            <a:custGeom>
              <a:avLst/>
              <a:gdLst/>
              <a:ahLst/>
              <a:cxnLst/>
              <a:rect l="l" t="t" r="r" b="b"/>
              <a:pathLst>
                <a:path w="396" h="1239" extrusionOk="0">
                  <a:moveTo>
                    <a:pt x="158" y="985"/>
                  </a:moveTo>
                  <a:cubicBezTo>
                    <a:pt x="158" y="1014"/>
                    <a:pt x="158" y="1034"/>
                    <a:pt x="168" y="1064"/>
                  </a:cubicBezTo>
                  <a:cubicBezTo>
                    <a:pt x="168" y="1034"/>
                    <a:pt x="158" y="1014"/>
                    <a:pt x="158" y="985"/>
                  </a:cubicBezTo>
                  <a:close/>
                  <a:moveTo>
                    <a:pt x="168" y="1064"/>
                  </a:moveTo>
                  <a:cubicBezTo>
                    <a:pt x="168" y="1083"/>
                    <a:pt x="178" y="1093"/>
                    <a:pt x="178" y="1103"/>
                  </a:cubicBezTo>
                  <a:cubicBezTo>
                    <a:pt x="188" y="1112"/>
                    <a:pt x="207" y="1123"/>
                    <a:pt x="217" y="1132"/>
                  </a:cubicBezTo>
                  <a:cubicBezTo>
                    <a:pt x="246" y="1142"/>
                    <a:pt x="276" y="1142"/>
                    <a:pt x="296" y="1152"/>
                  </a:cubicBezTo>
                  <a:lnTo>
                    <a:pt x="296" y="1152"/>
                  </a:lnTo>
                  <a:cubicBezTo>
                    <a:pt x="276" y="1142"/>
                    <a:pt x="246" y="1142"/>
                    <a:pt x="217" y="1123"/>
                  </a:cubicBezTo>
                  <a:cubicBezTo>
                    <a:pt x="207" y="1123"/>
                    <a:pt x="198" y="1112"/>
                    <a:pt x="188" y="1103"/>
                  </a:cubicBezTo>
                  <a:cubicBezTo>
                    <a:pt x="178" y="1093"/>
                    <a:pt x="178" y="1083"/>
                    <a:pt x="168" y="1064"/>
                  </a:cubicBezTo>
                  <a:close/>
                  <a:moveTo>
                    <a:pt x="296" y="1152"/>
                  </a:moveTo>
                  <a:cubicBezTo>
                    <a:pt x="325" y="1162"/>
                    <a:pt x="355" y="1162"/>
                    <a:pt x="384" y="1162"/>
                  </a:cubicBezTo>
                  <a:cubicBezTo>
                    <a:pt x="355" y="1162"/>
                    <a:pt x="325" y="1152"/>
                    <a:pt x="296" y="1152"/>
                  </a:cubicBezTo>
                  <a:close/>
                  <a:moveTo>
                    <a:pt x="80" y="1"/>
                  </a:moveTo>
                  <a:cubicBezTo>
                    <a:pt x="69" y="1"/>
                    <a:pt x="60" y="1"/>
                    <a:pt x="50" y="10"/>
                  </a:cubicBezTo>
                  <a:cubicBezTo>
                    <a:pt x="40" y="10"/>
                    <a:pt x="40" y="20"/>
                    <a:pt x="40" y="20"/>
                  </a:cubicBezTo>
                  <a:cubicBezTo>
                    <a:pt x="30" y="30"/>
                    <a:pt x="30" y="40"/>
                    <a:pt x="30" y="40"/>
                  </a:cubicBezTo>
                  <a:cubicBezTo>
                    <a:pt x="21" y="60"/>
                    <a:pt x="21" y="69"/>
                    <a:pt x="21" y="89"/>
                  </a:cubicBezTo>
                  <a:cubicBezTo>
                    <a:pt x="10" y="119"/>
                    <a:pt x="10" y="148"/>
                    <a:pt x="10" y="178"/>
                  </a:cubicBezTo>
                  <a:cubicBezTo>
                    <a:pt x="1" y="227"/>
                    <a:pt x="10" y="286"/>
                    <a:pt x="10" y="345"/>
                  </a:cubicBezTo>
                  <a:cubicBezTo>
                    <a:pt x="21" y="463"/>
                    <a:pt x="21" y="571"/>
                    <a:pt x="30" y="690"/>
                  </a:cubicBezTo>
                  <a:lnTo>
                    <a:pt x="30" y="856"/>
                  </a:lnTo>
                  <a:cubicBezTo>
                    <a:pt x="40" y="916"/>
                    <a:pt x="40" y="975"/>
                    <a:pt x="50" y="1034"/>
                  </a:cubicBezTo>
                  <a:cubicBezTo>
                    <a:pt x="60" y="1053"/>
                    <a:pt x="69" y="1083"/>
                    <a:pt x="80" y="1112"/>
                  </a:cubicBezTo>
                  <a:cubicBezTo>
                    <a:pt x="89" y="1142"/>
                    <a:pt x="109" y="1162"/>
                    <a:pt x="139" y="1182"/>
                  </a:cubicBezTo>
                  <a:cubicBezTo>
                    <a:pt x="139" y="1182"/>
                    <a:pt x="148" y="1191"/>
                    <a:pt x="158" y="1191"/>
                  </a:cubicBezTo>
                  <a:cubicBezTo>
                    <a:pt x="158" y="1191"/>
                    <a:pt x="168" y="1191"/>
                    <a:pt x="178" y="1201"/>
                  </a:cubicBezTo>
                  <a:lnTo>
                    <a:pt x="217" y="1201"/>
                  </a:lnTo>
                  <a:lnTo>
                    <a:pt x="306" y="1221"/>
                  </a:lnTo>
                  <a:cubicBezTo>
                    <a:pt x="351" y="1233"/>
                    <a:pt x="378" y="1239"/>
                    <a:pt x="385" y="1239"/>
                  </a:cubicBezTo>
                  <a:cubicBezTo>
                    <a:pt x="395" y="1239"/>
                    <a:pt x="369" y="1228"/>
                    <a:pt x="306" y="1211"/>
                  </a:cubicBezTo>
                  <a:lnTo>
                    <a:pt x="217" y="1191"/>
                  </a:lnTo>
                  <a:lnTo>
                    <a:pt x="178" y="1182"/>
                  </a:lnTo>
                  <a:lnTo>
                    <a:pt x="158" y="1182"/>
                  </a:lnTo>
                  <a:cubicBezTo>
                    <a:pt x="158" y="1171"/>
                    <a:pt x="148" y="1171"/>
                    <a:pt x="139" y="1171"/>
                  </a:cubicBezTo>
                  <a:cubicBezTo>
                    <a:pt x="119" y="1152"/>
                    <a:pt x="99" y="1132"/>
                    <a:pt x="89" y="1103"/>
                  </a:cubicBezTo>
                  <a:cubicBezTo>
                    <a:pt x="80" y="1083"/>
                    <a:pt x="69" y="1053"/>
                    <a:pt x="69" y="1024"/>
                  </a:cubicBezTo>
                  <a:cubicBezTo>
                    <a:pt x="50" y="975"/>
                    <a:pt x="50" y="916"/>
                    <a:pt x="50" y="856"/>
                  </a:cubicBezTo>
                  <a:cubicBezTo>
                    <a:pt x="40" y="797"/>
                    <a:pt x="40" y="749"/>
                    <a:pt x="40" y="690"/>
                  </a:cubicBezTo>
                  <a:cubicBezTo>
                    <a:pt x="40" y="571"/>
                    <a:pt x="30" y="453"/>
                    <a:pt x="21" y="345"/>
                  </a:cubicBezTo>
                  <a:cubicBezTo>
                    <a:pt x="21" y="286"/>
                    <a:pt x="10" y="227"/>
                    <a:pt x="21" y="178"/>
                  </a:cubicBezTo>
                  <a:cubicBezTo>
                    <a:pt x="21" y="148"/>
                    <a:pt x="21" y="119"/>
                    <a:pt x="30" y="89"/>
                  </a:cubicBezTo>
                  <a:cubicBezTo>
                    <a:pt x="30" y="79"/>
                    <a:pt x="30" y="60"/>
                    <a:pt x="40" y="50"/>
                  </a:cubicBezTo>
                  <a:cubicBezTo>
                    <a:pt x="40" y="30"/>
                    <a:pt x="50" y="20"/>
                    <a:pt x="60" y="10"/>
                  </a:cubicBezTo>
                  <a:lnTo>
                    <a:pt x="99" y="10"/>
                  </a:lnTo>
                  <a:cubicBezTo>
                    <a:pt x="99" y="10"/>
                    <a:pt x="109" y="20"/>
                    <a:pt x="109" y="30"/>
                  </a:cubicBezTo>
                  <a:lnTo>
                    <a:pt x="119" y="40"/>
                  </a:lnTo>
                  <a:cubicBezTo>
                    <a:pt x="128" y="69"/>
                    <a:pt x="139" y="99"/>
                    <a:pt x="139" y="128"/>
                  </a:cubicBezTo>
                  <a:lnTo>
                    <a:pt x="139" y="207"/>
                  </a:lnTo>
                  <a:lnTo>
                    <a:pt x="139" y="296"/>
                  </a:lnTo>
                  <a:lnTo>
                    <a:pt x="139" y="640"/>
                  </a:lnTo>
                  <a:cubicBezTo>
                    <a:pt x="139" y="758"/>
                    <a:pt x="148" y="867"/>
                    <a:pt x="158" y="985"/>
                  </a:cubicBezTo>
                  <a:cubicBezTo>
                    <a:pt x="148" y="867"/>
                    <a:pt x="148" y="758"/>
                    <a:pt x="148" y="640"/>
                  </a:cubicBezTo>
                  <a:lnTo>
                    <a:pt x="148" y="296"/>
                  </a:lnTo>
                  <a:lnTo>
                    <a:pt x="148" y="207"/>
                  </a:lnTo>
                  <a:lnTo>
                    <a:pt x="148" y="128"/>
                  </a:lnTo>
                  <a:cubicBezTo>
                    <a:pt x="148" y="99"/>
                    <a:pt x="139" y="69"/>
                    <a:pt x="128" y="40"/>
                  </a:cubicBezTo>
                  <a:cubicBezTo>
                    <a:pt x="128" y="30"/>
                    <a:pt x="119" y="30"/>
                    <a:pt x="119" y="2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27713" y="4438590"/>
              <a:ext cx="60800" cy="244048"/>
            </a:xfrm>
            <a:custGeom>
              <a:avLst/>
              <a:gdLst/>
              <a:ahLst/>
              <a:cxnLst/>
              <a:rect l="l" t="t" r="r" b="b"/>
              <a:pathLst>
                <a:path w="287" h="1152" extrusionOk="0">
                  <a:moveTo>
                    <a:pt x="287" y="0"/>
                  </a:moveTo>
                  <a:cubicBezTo>
                    <a:pt x="169" y="0"/>
                    <a:pt x="178" y="177"/>
                    <a:pt x="178" y="492"/>
                  </a:cubicBezTo>
                  <a:cubicBezTo>
                    <a:pt x="178" y="954"/>
                    <a:pt x="217" y="1092"/>
                    <a:pt x="1" y="1102"/>
                  </a:cubicBezTo>
                  <a:lnTo>
                    <a:pt x="1" y="1151"/>
                  </a:lnTo>
                  <a:cubicBezTo>
                    <a:pt x="70" y="1151"/>
                    <a:pt x="169" y="1132"/>
                    <a:pt x="208" y="1092"/>
                  </a:cubicBezTo>
                  <a:cubicBezTo>
                    <a:pt x="267" y="1033"/>
                    <a:pt x="247" y="256"/>
                    <a:pt x="247" y="138"/>
                  </a:cubicBezTo>
                  <a:cubicBezTo>
                    <a:pt x="247" y="59"/>
                    <a:pt x="276" y="10"/>
                    <a:pt x="28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7713" y="4438590"/>
              <a:ext cx="94272" cy="273071"/>
            </a:xfrm>
            <a:custGeom>
              <a:avLst/>
              <a:gdLst/>
              <a:ahLst/>
              <a:cxnLst/>
              <a:rect l="l" t="t" r="r" b="b"/>
              <a:pathLst>
                <a:path w="445" h="1289" extrusionOk="0">
                  <a:moveTo>
                    <a:pt x="335" y="0"/>
                  </a:moveTo>
                  <a:lnTo>
                    <a:pt x="335" y="0"/>
                  </a:lnTo>
                  <a:cubicBezTo>
                    <a:pt x="365" y="29"/>
                    <a:pt x="385" y="118"/>
                    <a:pt x="365" y="344"/>
                  </a:cubicBezTo>
                  <a:cubicBezTo>
                    <a:pt x="335" y="768"/>
                    <a:pt x="385" y="1142"/>
                    <a:pt x="217" y="1181"/>
                  </a:cubicBezTo>
                  <a:lnTo>
                    <a:pt x="1" y="1220"/>
                  </a:lnTo>
                  <a:lnTo>
                    <a:pt x="1" y="1289"/>
                  </a:lnTo>
                  <a:cubicBezTo>
                    <a:pt x="355" y="1280"/>
                    <a:pt x="444" y="1122"/>
                    <a:pt x="444" y="453"/>
                  </a:cubicBezTo>
                  <a:cubicBezTo>
                    <a:pt x="444" y="128"/>
                    <a:pt x="424" y="2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27713" y="4438590"/>
              <a:ext cx="87917" cy="260572"/>
            </a:xfrm>
            <a:custGeom>
              <a:avLst/>
              <a:gdLst/>
              <a:ahLst/>
              <a:cxnLst/>
              <a:rect l="l" t="t" r="r" b="b"/>
              <a:pathLst>
                <a:path w="415" h="1230" extrusionOk="0">
                  <a:moveTo>
                    <a:pt x="316" y="0"/>
                  </a:moveTo>
                  <a:cubicBezTo>
                    <a:pt x="296" y="0"/>
                    <a:pt x="287" y="29"/>
                    <a:pt x="276" y="40"/>
                  </a:cubicBezTo>
                  <a:cubicBezTo>
                    <a:pt x="267" y="79"/>
                    <a:pt x="257" y="108"/>
                    <a:pt x="257" y="138"/>
                  </a:cubicBezTo>
                  <a:cubicBezTo>
                    <a:pt x="257" y="256"/>
                    <a:pt x="276" y="1033"/>
                    <a:pt x="217" y="1092"/>
                  </a:cubicBezTo>
                  <a:cubicBezTo>
                    <a:pt x="178" y="1132"/>
                    <a:pt x="80" y="1151"/>
                    <a:pt x="1" y="1151"/>
                  </a:cubicBezTo>
                  <a:lnTo>
                    <a:pt x="1" y="1230"/>
                  </a:lnTo>
                  <a:lnTo>
                    <a:pt x="228" y="1181"/>
                  </a:lnTo>
                  <a:cubicBezTo>
                    <a:pt x="414" y="1142"/>
                    <a:pt x="355" y="768"/>
                    <a:pt x="395" y="344"/>
                  </a:cubicBezTo>
                  <a:cubicBezTo>
                    <a:pt x="395" y="256"/>
                    <a:pt x="405" y="158"/>
                    <a:pt x="385" y="69"/>
                  </a:cubicBezTo>
                  <a:cubicBezTo>
                    <a:pt x="385" y="49"/>
                    <a:pt x="375" y="10"/>
                    <a:pt x="35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127713" y="4438590"/>
              <a:ext cx="77536" cy="258666"/>
            </a:xfrm>
            <a:custGeom>
              <a:avLst/>
              <a:gdLst/>
              <a:ahLst/>
              <a:cxnLst/>
              <a:rect l="l" t="t" r="r" b="b"/>
              <a:pathLst>
                <a:path w="366" h="1221" extrusionOk="0">
                  <a:moveTo>
                    <a:pt x="276" y="0"/>
                  </a:moveTo>
                  <a:cubicBezTo>
                    <a:pt x="257" y="0"/>
                    <a:pt x="247" y="29"/>
                    <a:pt x="237" y="40"/>
                  </a:cubicBezTo>
                  <a:cubicBezTo>
                    <a:pt x="228" y="79"/>
                    <a:pt x="228" y="108"/>
                    <a:pt x="228" y="138"/>
                  </a:cubicBezTo>
                  <a:cubicBezTo>
                    <a:pt x="228" y="256"/>
                    <a:pt x="247" y="1033"/>
                    <a:pt x="188" y="1092"/>
                  </a:cubicBezTo>
                  <a:cubicBezTo>
                    <a:pt x="158" y="1132"/>
                    <a:pt x="70" y="1142"/>
                    <a:pt x="1" y="1151"/>
                  </a:cubicBezTo>
                  <a:lnTo>
                    <a:pt x="1" y="1220"/>
                  </a:lnTo>
                  <a:lnTo>
                    <a:pt x="198" y="1181"/>
                  </a:lnTo>
                  <a:cubicBezTo>
                    <a:pt x="365" y="1142"/>
                    <a:pt x="316" y="768"/>
                    <a:pt x="346" y="344"/>
                  </a:cubicBezTo>
                  <a:cubicBezTo>
                    <a:pt x="355" y="256"/>
                    <a:pt x="365" y="158"/>
                    <a:pt x="346" y="69"/>
                  </a:cubicBezTo>
                  <a:cubicBezTo>
                    <a:pt x="346" y="49"/>
                    <a:pt x="335" y="10"/>
                    <a:pt x="31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27713" y="4438590"/>
              <a:ext cx="81773" cy="258666"/>
            </a:xfrm>
            <a:custGeom>
              <a:avLst/>
              <a:gdLst/>
              <a:ahLst/>
              <a:cxnLst/>
              <a:rect l="l" t="t" r="r" b="b"/>
              <a:pathLst>
                <a:path w="386" h="1221" extrusionOk="0">
                  <a:moveTo>
                    <a:pt x="296" y="0"/>
                  </a:moveTo>
                  <a:cubicBezTo>
                    <a:pt x="276" y="0"/>
                    <a:pt x="267" y="29"/>
                    <a:pt x="257" y="40"/>
                  </a:cubicBezTo>
                  <a:cubicBezTo>
                    <a:pt x="247" y="79"/>
                    <a:pt x="247" y="108"/>
                    <a:pt x="247" y="138"/>
                  </a:cubicBezTo>
                  <a:cubicBezTo>
                    <a:pt x="247" y="256"/>
                    <a:pt x="267" y="1033"/>
                    <a:pt x="208" y="1092"/>
                  </a:cubicBezTo>
                  <a:cubicBezTo>
                    <a:pt x="169" y="1132"/>
                    <a:pt x="70" y="1151"/>
                    <a:pt x="1" y="1151"/>
                  </a:cubicBezTo>
                  <a:lnTo>
                    <a:pt x="1" y="1220"/>
                  </a:lnTo>
                  <a:lnTo>
                    <a:pt x="217" y="1181"/>
                  </a:lnTo>
                  <a:cubicBezTo>
                    <a:pt x="385" y="1142"/>
                    <a:pt x="335" y="768"/>
                    <a:pt x="365" y="344"/>
                  </a:cubicBezTo>
                  <a:cubicBezTo>
                    <a:pt x="375" y="256"/>
                    <a:pt x="385" y="158"/>
                    <a:pt x="365" y="69"/>
                  </a:cubicBezTo>
                  <a:cubicBezTo>
                    <a:pt x="365" y="49"/>
                    <a:pt x="355" y="1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26018" y="4436260"/>
              <a:ext cx="83468" cy="262691"/>
            </a:xfrm>
            <a:custGeom>
              <a:avLst/>
              <a:gdLst/>
              <a:ahLst/>
              <a:cxnLst/>
              <a:rect l="l" t="t" r="r" b="b"/>
              <a:pathLst>
                <a:path w="394" h="1240" extrusionOk="0">
                  <a:moveTo>
                    <a:pt x="295" y="1"/>
                  </a:moveTo>
                  <a:cubicBezTo>
                    <a:pt x="295" y="11"/>
                    <a:pt x="284" y="11"/>
                    <a:pt x="284" y="21"/>
                  </a:cubicBezTo>
                  <a:cubicBezTo>
                    <a:pt x="275" y="31"/>
                    <a:pt x="275" y="31"/>
                    <a:pt x="275" y="40"/>
                  </a:cubicBezTo>
                  <a:cubicBezTo>
                    <a:pt x="255" y="70"/>
                    <a:pt x="255" y="99"/>
                    <a:pt x="255" y="129"/>
                  </a:cubicBezTo>
                  <a:cubicBezTo>
                    <a:pt x="265" y="99"/>
                    <a:pt x="265" y="70"/>
                    <a:pt x="284" y="40"/>
                  </a:cubicBezTo>
                  <a:lnTo>
                    <a:pt x="284" y="31"/>
                  </a:lnTo>
                  <a:cubicBezTo>
                    <a:pt x="295" y="21"/>
                    <a:pt x="295" y="11"/>
                    <a:pt x="304" y="11"/>
                  </a:cubicBezTo>
                  <a:lnTo>
                    <a:pt x="343" y="11"/>
                  </a:lnTo>
                  <a:cubicBezTo>
                    <a:pt x="334" y="1"/>
                    <a:pt x="324" y="1"/>
                    <a:pt x="324" y="1"/>
                  </a:cubicBezTo>
                  <a:close/>
                  <a:moveTo>
                    <a:pt x="255" y="129"/>
                  </a:moveTo>
                  <a:cubicBezTo>
                    <a:pt x="245" y="149"/>
                    <a:pt x="255" y="178"/>
                    <a:pt x="255" y="208"/>
                  </a:cubicBezTo>
                  <a:lnTo>
                    <a:pt x="255" y="129"/>
                  </a:lnTo>
                  <a:close/>
                  <a:moveTo>
                    <a:pt x="255" y="208"/>
                  </a:moveTo>
                  <a:lnTo>
                    <a:pt x="255" y="296"/>
                  </a:lnTo>
                  <a:lnTo>
                    <a:pt x="255" y="641"/>
                  </a:lnTo>
                  <a:cubicBezTo>
                    <a:pt x="255" y="749"/>
                    <a:pt x="255" y="867"/>
                    <a:pt x="245" y="985"/>
                  </a:cubicBezTo>
                  <a:cubicBezTo>
                    <a:pt x="255" y="867"/>
                    <a:pt x="255" y="749"/>
                    <a:pt x="265" y="641"/>
                  </a:cubicBezTo>
                  <a:lnTo>
                    <a:pt x="265" y="296"/>
                  </a:lnTo>
                  <a:lnTo>
                    <a:pt x="255" y="208"/>
                  </a:lnTo>
                  <a:close/>
                  <a:moveTo>
                    <a:pt x="245" y="985"/>
                  </a:moveTo>
                  <a:cubicBezTo>
                    <a:pt x="245" y="1005"/>
                    <a:pt x="236" y="1034"/>
                    <a:pt x="236" y="1063"/>
                  </a:cubicBezTo>
                  <a:lnTo>
                    <a:pt x="236" y="1063"/>
                  </a:lnTo>
                  <a:cubicBezTo>
                    <a:pt x="236" y="1034"/>
                    <a:pt x="245" y="1015"/>
                    <a:pt x="245" y="985"/>
                  </a:cubicBezTo>
                  <a:close/>
                  <a:moveTo>
                    <a:pt x="216" y="1103"/>
                  </a:moveTo>
                  <a:lnTo>
                    <a:pt x="216" y="1103"/>
                  </a:lnTo>
                  <a:cubicBezTo>
                    <a:pt x="206" y="1113"/>
                    <a:pt x="196" y="1123"/>
                    <a:pt x="177" y="1133"/>
                  </a:cubicBezTo>
                  <a:cubicBezTo>
                    <a:pt x="196" y="1123"/>
                    <a:pt x="206" y="1123"/>
                    <a:pt x="216" y="1103"/>
                  </a:cubicBezTo>
                  <a:close/>
                  <a:moveTo>
                    <a:pt x="97" y="1153"/>
                  </a:moveTo>
                  <a:lnTo>
                    <a:pt x="97" y="1153"/>
                  </a:lnTo>
                  <a:cubicBezTo>
                    <a:pt x="68" y="1162"/>
                    <a:pt x="39" y="1162"/>
                    <a:pt x="9" y="1162"/>
                  </a:cubicBezTo>
                  <a:cubicBezTo>
                    <a:pt x="9" y="1172"/>
                    <a:pt x="9" y="1172"/>
                    <a:pt x="19" y="1172"/>
                  </a:cubicBezTo>
                  <a:cubicBezTo>
                    <a:pt x="39" y="1162"/>
                    <a:pt x="68" y="1162"/>
                    <a:pt x="97" y="1153"/>
                  </a:cubicBezTo>
                  <a:close/>
                  <a:moveTo>
                    <a:pt x="343" y="11"/>
                  </a:moveTo>
                  <a:cubicBezTo>
                    <a:pt x="354" y="21"/>
                    <a:pt x="354" y="31"/>
                    <a:pt x="363" y="51"/>
                  </a:cubicBezTo>
                  <a:cubicBezTo>
                    <a:pt x="363" y="60"/>
                    <a:pt x="363" y="70"/>
                    <a:pt x="373" y="90"/>
                  </a:cubicBezTo>
                  <a:cubicBezTo>
                    <a:pt x="373" y="119"/>
                    <a:pt x="373" y="149"/>
                    <a:pt x="383" y="169"/>
                  </a:cubicBezTo>
                  <a:cubicBezTo>
                    <a:pt x="383" y="228"/>
                    <a:pt x="373" y="287"/>
                    <a:pt x="373" y="346"/>
                  </a:cubicBezTo>
                  <a:cubicBezTo>
                    <a:pt x="363" y="454"/>
                    <a:pt x="363" y="572"/>
                    <a:pt x="354" y="690"/>
                  </a:cubicBezTo>
                  <a:lnTo>
                    <a:pt x="354" y="858"/>
                  </a:lnTo>
                  <a:cubicBezTo>
                    <a:pt x="343" y="917"/>
                    <a:pt x="343" y="976"/>
                    <a:pt x="334" y="1024"/>
                  </a:cubicBezTo>
                  <a:cubicBezTo>
                    <a:pt x="324" y="1054"/>
                    <a:pt x="314" y="1083"/>
                    <a:pt x="304" y="1103"/>
                  </a:cubicBezTo>
                  <a:cubicBezTo>
                    <a:pt x="295" y="1133"/>
                    <a:pt x="275" y="1153"/>
                    <a:pt x="255" y="1172"/>
                  </a:cubicBezTo>
                  <a:cubicBezTo>
                    <a:pt x="245" y="1172"/>
                    <a:pt x="245" y="1172"/>
                    <a:pt x="236" y="1182"/>
                  </a:cubicBezTo>
                  <a:lnTo>
                    <a:pt x="216" y="1182"/>
                  </a:lnTo>
                  <a:lnTo>
                    <a:pt x="177" y="1192"/>
                  </a:lnTo>
                  <a:lnTo>
                    <a:pt x="98" y="1212"/>
                  </a:lnTo>
                  <a:cubicBezTo>
                    <a:pt x="29" y="1229"/>
                    <a:pt x="0" y="1239"/>
                    <a:pt x="12" y="1239"/>
                  </a:cubicBezTo>
                  <a:cubicBezTo>
                    <a:pt x="20" y="1239"/>
                    <a:pt x="48" y="1234"/>
                    <a:pt x="98" y="1221"/>
                  </a:cubicBezTo>
                  <a:lnTo>
                    <a:pt x="177" y="1202"/>
                  </a:lnTo>
                  <a:lnTo>
                    <a:pt x="225" y="1192"/>
                  </a:lnTo>
                  <a:lnTo>
                    <a:pt x="245" y="1192"/>
                  </a:lnTo>
                  <a:cubicBezTo>
                    <a:pt x="245" y="1182"/>
                    <a:pt x="255" y="1182"/>
                    <a:pt x="265" y="1182"/>
                  </a:cubicBezTo>
                  <a:cubicBezTo>
                    <a:pt x="284" y="1162"/>
                    <a:pt x="304" y="1143"/>
                    <a:pt x="314" y="1113"/>
                  </a:cubicBezTo>
                  <a:cubicBezTo>
                    <a:pt x="334" y="1083"/>
                    <a:pt x="334" y="1054"/>
                    <a:pt x="343" y="1024"/>
                  </a:cubicBezTo>
                  <a:cubicBezTo>
                    <a:pt x="354" y="976"/>
                    <a:pt x="363" y="917"/>
                    <a:pt x="363" y="858"/>
                  </a:cubicBezTo>
                  <a:cubicBezTo>
                    <a:pt x="363" y="798"/>
                    <a:pt x="363" y="739"/>
                    <a:pt x="373" y="690"/>
                  </a:cubicBezTo>
                  <a:cubicBezTo>
                    <a:pt x="373" y="572"/>
                    <a:pt x="373" y="454"/>
                    <a:pt x="383" y="346"/>
                  </a:cubicBezTo>
                  <a:cubicBezTo>
                    <a:pt x="393" y="287"/>
                    <a:pt x="393" y="228"/>
                    <a:pt x="393" y="169"/>
                  </a:cubicBezTo>
                  <a:cubicBezTo>
                    <a:pt x="383" y="139"/>
                    <a:pt x="383" y="119"/>
                    <a:pt x="383" y="90"/>
                  </a:cubicBezTo>
                  <a:cubicBezTo>
                    <a:pt x="373" y="70"/>
                    <a:pt x="373" y="60"/>
                    <a:pt x="373" y="40"/>
                  </a:cubicBezTo>
                  <a:cubicBezTo>
                    <a:pt x="363" y="40"/>
                    <a:pt x="363" y="31"/>
                    <a:pt x="363" y="21"/>
                  </a:cubicBezTo>
                  <a:cubicBezTo>
                    <a:pt x="354" y="21"/>
                    <a:pt x="354" y="11"/>
                    <a:pt x="343" y="1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056956" y="4184161"/>
              <a:ext cx="77324" cy="600588"/>
            </a:xfrm>
            <a:custGeom>
              <a:avLst/>
              <a:gdLst/>
              <a:ahLst/>
              <a:cxnLst/>
              <a:rect l="l" t="t" r="r" b="b"/>
              <a:pathLst>
                <a:path w="365" h="2835" extrusionOk="0">
                  <a:moveTo>
                    <a:pt x="188" y="1"/>
                  </a:moveTo>
                  <a:cubicBezTo>
                    <a:pt x="0" y="1"/>
                    <a:pt x="20" y="237"/>
                    <a:pt x="20" y="522"/>
                  </a:cubicBezTo>
                  <a:lnTo>
                    <a:pt x="20" y="2835"/>
                  </a:lnTo>
                  <a:lnTo>
                    <a:pt x="355" y="2835"/>
                  </a:lnTo>
                  <a:lnTo>
                    <a:pt x="355" y="522"/>
                  </a:lnTo>
                  <a:cubicBezTo>
                    <a:pt x="355" y="237"/>
                    <a:pt x="365" y="1"/>
                    <a:pt x="1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069455" y="4184161"/>
              <a:ext cx="54445" cy="600588"/>
            </a:xfrm>
            <a:custGeom>
              <a:avLst/>
              <a:gdLst/>
              <a:ahLst/>
              <a:cxnLst/>
              <a:rect l="l" t="t" r="r" b="b"/>
              <a:pathLst>
                <a:path w="257" h="2835" extrusionOk="0">
                  <a:moveTo>
                    <a:pt x="129" y="1"/>
                  </a:moveTo>
                  <a:cubicBezTo>
                    <a:pt x="0" y="1"/>
                    <a:pt x="11" y="355"/>
                    <a:pt x="20" y="748"/>
                  </a:cubicBezTo>
                  <a:cubicBezTo>
                    <a:pt x="20" y="1103"/>
                    <a:pt x="50" y="2835"/>
                    <a:pt x="50" y="2835"/>
                  </a:cubicBezTo>
                  <a:lnTo>
                    <a:pt x="207" y="2835"/>
                  </a:lnTo>
                  <a:cubicBezTo>
                    <a:pt x="207" y="2835"/>
                    <a:pt x="227" y="1103"/>
                    <a:pt x="237" y="748"/>
                  </a:cubicBezTo>
                  <a:cubicBezTo>
                    <a:pt x="237" y="355"/>
                    <a:pt x="256" y="1"/>
                    <a:pt x="12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077717" y="4184161"/>
              <a:ext cx="35802" cy="600588"/>
            </a:xfrm>
            <a:custGeom>
              <a:avLst/>
              <a:gdLst/>
              <a:ahLst/>
              <a:cxnLst/>
              <a:rect l="l" t="t" r="r" b="b"/>
              <a:pathLst>
                <a:path w="169" h="2835" extrusionOk="0">
                  <a:moveTo>
                    <a:pt x="90" y="1"/>
                  </a:moveTo>
                  <a:cubicBezTo>
                    <a:pt x="1" y="1"/>
                    <a:pt x="11" y="237"/>
                    <a:pt x="11" y="522"/>
                  </a:cubicBezTo>
                  <a:lnTo>
                    <a:pt x="11" y="2835"/>
                  </a:lnTo>
                  <a:lnTo>
                    <a:pt x="168" y="2835"/>
                  </a:lnTo>
                  <a:lnTo>
                    <a:pt x="168" y="522"/>
                  </a:lnTo>
                  <a:cubicBezTo>
                    <a:pt x="168" y="237"/>
                    <a:pt x="168" y="1"/>
                    <a:pt x="9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094453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14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0" y="5"/>
                    <a:pt x="11" y="5"/>
                    <a:pt x="20" y="14"/>
                  </a:cubicBezTo>
                  <a:cubicBezTo>
                    <a:pt x="30" y="14"/>
                    <a:pt x="30" y="24"/>
                    <a:pt x="40" y="24"/>
                  </a:cubicBezTo>
                  <a:cubicBezTo>
                    <a:pt x="50" y="34"/>
                    <a:pt x="50" y="44"/>
                    <a:pt x="59" y="64"/>
                  </a:cubicBezTo>
                  <a:cubicBezTo>
                    <a:pt x="59" y="93"/>
                    <a:pt x="70" y="112"/>
                    <a:pt x="70" y="142"/>
                  </a:cubicBezTo>
                  <a:cubicBezTo>
                    <a:pt x="79" y="171"/>
                    <a:pt x="79" y="201"/>
                    <a:pt x="79" y="231"/>
                  </a:cubicBezTo>
                  <a:lnTo>
                    <a:pt x="79" y="408"/>
                  </a:lnTo>
                  <a:lnTo>
                    <a:pt x="79" y="752"/>
                  </a:lnTo>
                  <a:lnTo>
                    <a:pt x="79" y="1451"/>
                  </a:lnTo>
                  <a:cubicBezTo>
                    <a:pt x="89" y="1914"/>
                    <a:pt x="89" y="2376"/>
                    <a:pt x="89" y="2829"/>
                  </a:cubicBezTo>
                  <a:lnTo>
                    <a:pt x="89" y="1441"/>
                  </a:lnTo>
                  <a:lnTo>
                    <a:pt x="89" y="752"/>
                  </a:lnTo>
                  <a:lnTo>
                    <a:pt x="89" y="408"/>
                  </a:lnTo>
                  <a:lnTo>
                    <a:pt x="89" y="231"/>
                  </a:lnTo>
                  <a:cubicBezTo>
                    <a:pt x="89" y="201"/>
                    <a:pt x="89" y="171"/>
                    <a:pt x="79" y="142"/>
                  </a:cubicBezTo>
                  <a:cubicBezTo>
                    <a:pt x="79" y="112"/>
                    <a:pt x="79" y="83"/>
                    <a:pt x="70" y="53"/>
                  </a:cubicBezTo>
                  <a:cubicBezTo>
                    <a:pt x="59" y="44"/>
                    <a:pt x="59" y="34"/>
                    <a:pt x="50" y="24"/>
                  </a:cubicBezTo>
                  <a:lnTo>
                    <a:pt x="30" y="5"/>
                  </a:lnTo>
                  <a:cubicBezTo>
                    <a:pt x="24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077717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84" y="0"/>
                  </a:moveTo>
                  <a:cubicBezTo>
                    <a:pt x="81" y="0"/>
                    <a:pt x="77" y="1"/>
                    <a:pt x="70" y="5"/>
                  </a:cubicBezTo>
                  <a:cubicBezTo>
                    <a:pt x="60" y="5"/>
                    <a:pt x="50" y="14"/>
                    <a:pt x="50" y="24"/>
                  </a:cubicBezTo>
                  <a:cubicBezTo>
                    <a:pt x="40" y="34"/>
                    <a:pt x="31" y="44"/>
                    <a:pt x="31" y="53"/>
                  </a:cubicBezTo>
                  <a:cubicBezTo>
                    <a:pt x="20" y="83"/>
                    <a:pt x="11" y="112"/>
                    <a:pt x="11" y="142"/>
                  </a:cubicBezTo>
                  <a:cubicBezTo>
                    <a:pt x="11" y="171"/>
                    <a:pt x="11" y="201"/>
                    <a:pt x="1" y="231"/>
                  </a:cubicBezTo>
                  <a:lnTo>
                    <a:pt x="1" y="408"/>
                  </a:lnTo>
                  <a:lnTo>
                    <a:pt x="1" y="752"/>
                  </a:lnTo>
                  <a:lnTo>
                    <a:pt x="1" y="1451"/>
                  </a:lnTo>
                  <a:cubicBezTo>
                    <a:pt x="11" y="1914"/>
                    <a:pt x="11" y="2376"/>
                    <a:pt x="11" y="2829"/>
                  </a:cubicBezTo>
                  <a:lnTo>
                    <a:pt x="11" y="1441"/>
                  </a:lnTo>
                  <a:lnTo>
                    <a:pt x="11" y="752"/>
                  </a:lnTo>
                  <a:lnTo>
                    <a:pt x="11" y="408"/>
                  </a:lnTo>
                  <a:cubicBezTo>
                    <a:pt x="11" y="349"/>
                    <a:pt x="11" y="290"/>
                    <a:pt x="20" y="231"/>
                  </a:cubicBezTo>
                  <a:lnTo>
                    <a:pt x="20" y="142"/>
                  </a:lnTo>
                  <a:cubicBezTo>
                    <a:pt x="31" y="112"/>
                    <a:pt x="31" y="93"/>
                    <a:pt x="40" y="64"/>
                  </a:cubicBezTo>
                  <a:cubicBezTo>
                    <a:pt x="40" y="44"/>
                    <a:pt x="50" y="34"/>
                    <a:pt x="60" y="24"/>
                  </a:cubicBezTo>
                  <a:lnTo>
                    <a:pt x="70" y="14"/>
                  </a:lnTo>
                  <a:lnTo>
                    <a:pt x="90" y="5"/>
                  </a:lnTo>
                  <a:cubicBezTo>
                    <a:pt x="90" y="5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050812" y="4592815"/>
              <a:ext cx="18854" cy="6355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0" y="0"/>
                  </a:moveTo>
                  <a:lnTo>
                    <a:pt x="88" y="30"/>
                  </a:lnTo>
                  <a:lnTo>
                    <a:pt x="88" y="10"/>
                  </a:lnTo>
                  <a:cubicBezTo>
                    <a:pt x="59" y="1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25806" y="4655310"/>
              <a:ext cx="16948" cy="18854"/>
            </a:xfrm>
            <a:custGeom>
              <a:avLst/>
              <a:gdLst/>
              <a:ahLst/>
              <a:cxnLst/>
              <a:rect l="l" t="t" r="r" b="b"/>
              <a:pathLst>
                <a:path w="80" h="89" extrusionOk="0">
                  <a:moveTo>
                    <a:pt x="79" y="1"/>
                  </a:moveTo>
                  <a:lnTo>
                    <a:pt x="79" y="1"/>
                  </a:lnTo>
                  <a:cubicBezTo>
                    <a:pt x="49" y="20"/>
                    <a:pt x="30" y="49"/>
                    <a:pt x="0" y="79"/>
                  </a:cubicBezTo>
                  <a:cubicBezTo>
                    <a:pt x="0" y="79"/>
                    <a:pt x="0" y="89"/>
                    <a:pt x="10" y="89"/>
                  </a:cubicBezTo>
                  <a:cubicBezTo>
                    <a:pt x="40" y="60"/>
                    <a:pt x="59" y="30"/>
                    <a:pt x="7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21569" y="4617813"/>
              <a:ext cx="21185" cy="18854"/>
            </a:xfrm>
            <a:custGeom>
              <a:avLst/>
              <a:gdLst/>
              <a:ahLst/>
              <a:cxnLst/>
              <a:rect l="l" t="t" r="r" b="b"/>
              <a:pathLst>
                <a:path w="100" h="89" extrusionOk="0">
                  <a:moveTo>
                    <a:pt x="99" y="1"/>
                  </a:moveTo>
                  <a:lnTo>
                    <a:pt x="99" y="1"/>
                  </a:lnTo>
                  <a:cubicBezTo>
                    <a:pt x="60" y="20"/>
                    <a:pt x="30" y="49"/>
                    <a:pt x="1" y="79"/>
                  </a:cubicBezTo>
                  <a:cubicBezTo>
                    <a:pt x="1" y="89"/>
                    <a:pt x="1" y="89"/>
                    <a:pt x="10" y="89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215418" y="4544726"/>
              <a:ext cx="23091" cy="19066"/>
            </a:xfrm>
            <a:custGeom>
              <a:avLst/>
              <a:gdLst/>
              <a:ahLst/>
              <a:cxnLst/>
              <a:rect l="l" t="t" r="r" b="b"/>
              <a:pathLst>
                <a:path w="109" h="90" extrusionOk="0">
                  <a:moveTo>
                    <a:pt x="109" y="1"/>
                  </a:moveTo>
                  <a:lnTo>
                    <a:pt x="109" y="1"/>
                  </a:lnTo>
                  <a:cubicBezTo>
                    <a:pt x="69" y="31"/>
                    <a:pt x="40" y="50"/>
                    <a:pt x="0" y="70"/>
                  </a:cubicBezTo>
                  <a:cubicBezTo>
                    <a:pt x="0" y="79"/>
                    <a:pt x="0" y="90"/>
                    <a:pt x="10" y="90"/>
                  </a:cubicBezTo>
                  <a:cubicBezTo>
                    <a:pt x="50" y="60"/>
                    <a:pt x="79" y="31"/>
                    <a:pt x="10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219443" y="4511466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0"/>
                    <a:pt x="21" y="30"/>
                    <a:pt x="1" y="40"/>
                  </a:cubicBezTo>
                  <a:cubicBezTo>
                    <a:pt x="1" y="50"/>
                    <a:pt x="1" y="50"/>
                    <a:pt x="11" y="50"/>
                  </a:cubicBezTo>
                  <a:cubicBezTo>
                    <a:pt x="31" y="40"/>
                    <a:pt x="40" y="20"/>
                    <a:pt x="6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217536" y="4473969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0"/>
                  </a:moveTo>
                  <a:lnTo>
                    <a:pt x="59" y="0"/>
                  </a:lnTo>
                  <a:cubicBezTo>
                    <a:pt x="30" y="10"/>
                    <a:pt x="10" y="39"/>
                    <a:pt x="10" y="59"/>
                  </a:cubicBezTo>
                  <a:cubicBezTo>
                    <a:pt x="0" y="69"/>
                    <a:pt x="20" y="69"/>
                    <a:pt x="20" y="69"/>
                  </a:cubicBezTo>
                  <a:cubicBezTo>
                    <a:pt x="3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09274" y="4434353"/>
              <a:ext cx="8474" cy="12711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39" y="0"/>
                  </a:moveTo>
                  <a:lnTo>
                    <a:pt x="39" y="0"/>
                  </a:lnTo>
                  <a:cubicBezTo>
                    <a:pt x="20" y="10"/>
                    <a:pt x="10" y="30"/>
                    <a:pt x="0" y="49"/>
                  </a:cubicBezTo>
                  <a:lnTo>
                    <a:pt x="10" y="6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67540" y="4430116"/>
              <a:ext cx="12711" cy="25210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40"/>
                    <a:pt x="20" y="80"/>
                    <a:pt x="49" y="119"/>
                  </a:cubicBezTo>
                  <a:lnTo>
                    <a:pt x="59" y="109"/>
                  </a:lnTo>
                  <a:cubicBezTo>
                    <a:pt x="40" y="69"/>
                    <a:pt x="20" y="4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125806" y="4394738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59" y="0"/>
                  </a:moveTo>
                  <a:lnTo>
                    <a:pt x="59" y="0"/>
                  </a:lnTo>
                  <a:cubicBezTo>
                    <a:pt x="40" y="10"/>
                    <a:pt x="1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2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132585" y="4336268"/>
              <a:ext cx="20337" cy="19914"/>
            </a:xfrm>
            <a:custGeom>
              <a:avLst/>
              <a:gdLst/>
              <a:ahLst/>
              <a:cxnLst/>
              <a:rect l="l" t="t" r="r" b="b"/>
              <a:pathLst>
                <a:path w="96" h="94" extrusionOk="0">
                  <a:moveTo>
                    <a:pt x="96" y="1"/>
                  </a:moveTo>
                  <a:lnTo>
                    <a:pt x="96" y="1"/>
                  </a:lnTo>
                  <a:cubicBezTo>
                    <a:pt x="67" y="31"/>
                    <a:pt x="37" y="50"/>
                    <a:pt x="8" y="79"/>
                  </a:cubicBezTo>
                  <a:cubicBezTo>
                    <a:pt x="1" y="87"/>
                    <a:pt x="4" y="93"/>
                    <a:pt x="6" y="93"/>
                  </a:cubicBezTo>
                  <a:cubicBezTo>
                    <a:pt x="7" y="93"/>
                    <a:pt x="8" y="92"/>
                    <a:pt x="8" y="90"/>
                  </a:cubicBezTo>
                  <a:cubicBezTo>
                    <a:pt x="47" y="70"/>
                    <a:pt x="67" y="31"/>
                    <a:pt x="9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056956" y="431338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"/>
                    <a:pt x="40" y="50"/>
                    <a:pt x="59" y="69"/>
                  </a:cubicBezTo>
                  <a:lnTo>
                    <a:pt x="70" y="60"/>
                  </a:lnTo>
                  <a:cubicBezTo>
                    <a:pt x="50" y="40"/>
                    <a:pt x="3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090216" y="4350885"/>
              <a:ext cx="6567" cy="10592"/>
            </a:xfrm>
            <a:custGeom>
              <a:avLst/>
              <a:gdLst/>
              <a:ahLst/>
              <a:cxnLst/>
              <a:rect l="l" t="t" r="r" b="b"/>
              <a:pathLst>
                <a:path w="31" h="50" extrusionOk="0">
                  <a:moveTo>
                    <a:pt x="1" y="1"/>
                  </a:moveTo>
                  <a:cubicBezTo>
                    <a:pt x="1" y="21"/>
                    <a:pt x="11" y="30"/>
                    <a:pt x="20" y="50"/>
                  </a:cubicBezTo>
                  <a:lnTo>
                    <a:pt x="31" y="40"/>
                  </a:lnTo>
                  <a:cubicBezTo>
                    <a:pt x="31" y="30"/>
                    <a:pt x="1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081954" y="4407237"/>
              <a:ext cx="10592" cy="6567"/>
            </a:xfrm>
            <a:custGeom>
              <a:avLst/>
              <a:gdLst/>
              <a:ahLst/>
              <a:cxnLst/>
              <a:rect l="l" t="t" r="r" b="b"/>
              <a:pathLst>
                <a:path w="50" h="31" extrusionOk="0">
                  <a:moveTo>
                    <a:pt x="0" y="0"/>
                  </a:moveTo>
                  <a:cubicBezTo>
                    <a:pt x="11" y="10"/>
                    <a:pt x="20" y="30"/>
                    <a:pt x="40" y="30"/>
                  </a:cubicBezTo>
                  <a:cubicBezTo>
                    <a:pt x="40" y="30"/>
                    <a:pt x="50" y="20"/>
                    <a:pt x="40" y="20"/>
                  </a:cubicBezTo>
                  <a:cubicBezTo>
                    <a:pt x="30" y="10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059074" y="4442615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1" y="1"/>
                  </a:moveTo>
                  <a:cubicBezTo>
                    <a:pt x="20" y="21"/>
                    <a:pt x="40" y="40"/>
                    <a:pt x="49" y="60"/>
                  </a:cubicBezTo>
                  <a:cubicBezTo>
                    <a:pt x="60" y="60"/>
                    <a:pt x="69" y="50"/>
                    <a:pt x="60" y="50"/>
                  </a:cubicBezTo>
                  <a:cubicBezTo>
                    <a:pt x="49" y="3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23688" y="4494730"/>
              <a:ext cx="19066" cy="10804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9" y="0"/>
                  </a:moveTo>
                  <a:cubicBezTo>
                    <a:pt x="59" y="0"/>
                    <a:pt x="30" y="20"/>
                    <a:pt x="10" y="40"/>
                  </a:cubicBezTo>
                  <a:cubicBezTo>
                    <a:pt x="0" y="40"/>
                    <a:pt x="10" y="50"/>
                    <a:pt x="10" y="50"/>
                  </a:cubicBezTo>
                  <a:cubicBezTo>
                    <a:pt x="40" y="30"/>
                    <a:pt x="59" y="11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48482" y="4540489"/>
              <a:ext cx="15041" cy="10804"/>
            </a:xfrm>
            <a:custGeom>
              <a:avLst/>
              <a:gdLst/>
              <a:ahLst/>
              <a:cxnLst/>
              <a:rect l="l" t="t" r="r" b="b"/>
              <a:pathLst>
                <a:path w="71" h="5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1"/>
                    <a:pt x="40" y="31"/>
                    <a:pt x="60" y="51"/>
                  </a:cubicBezTo>
                  <a:cubicBezTo>
                    <a:pt x="70" y="51"/>
                    <a:pt x="70" y="40"/>
                    <a:pt x="70" y="40"/>
                  </a:cubicBezTo>
                  <a:cubicBezTo>
                    <a:pt x="51" y="21"/>
                    <a:pt x="31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056956" y="4672046"/>
              <a:ext cx="8474" cy="4449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0"/>
                  </a:moveTo>
                  <a:lnTo>
                    <a:pt x="0" y="10"/>
                  </a:lnTo>
                  <a:cubicBezTo>
                    <a:pt x="11" y="10"/>
                    <a:pt x="20" y="20"/>
                    <a:pt x="40" y="20"/>
                  </a:cubicBezTo>
                  <a:lnTo>
                    <a:pt x="40" y="10"/>
                  </a:lnTo>
                  <a:cubicBezTo>
                    <a:pt x="35" y="5"/>
                    <a:pt x="28" y="5"/>
                    <a:pt x="20" y="5"/>
                  </a:cubicBezTo>
                  <a:cubicBezTo>
                    <a:pt x="13" y="5"/>
                    <a:pt x="5" y="5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046575" y="4722042"/>
              <a:ext cx="20973" cy="10592"/>
            </a:xfrm>
            <a:custGeom>
              <a:avLst/>
              <a:gdLst/>
              <a:ahLst/>
              <a:cxnLst/>
              <a:rect l="l" t="t" r="r" b="b"/>
              <a:pathLst>
                <a:path w="99" h="50" extrusionOk="0">
                  <a:moveTo>
                    <a:pt x="0" y="1"/>
                  </a:moveTo>
                  <a:cubicBezTo>
                    <a:pt x="30" y="10"/>
                    <a:pt x="60" y="30"/>
                    <a:pt x="89" y="49"/>
                  </a:cubicBezTo>
                  <a:cubicBezTo>
                    <a:pt x="99" y="49"/>
                    <a:pt x="99" y="40"/>
                    <a:pt x="99" y="40"/>
                  </a:cubicBezTo>
                  <a:cubicBezTo>
                    <a:pt x="69" y="10"/>
                    <a:pt x="4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30043" y="4747040"/>
              <a:ext cx="31353" cy="14829"/>
            </a:xfrm>
            <a:custGeom>
              <a:avLst/>
              <a:gdLst/>
              <a:ahLst/>
              <a:cxnLst/>
              <a:rect l="l" t="t" r="r" b="b"/>
              <a:pathLst>
                <a:path w="148" h="70" extrusionOk="0">
                  <a:moveTo>
                    <a:pt x="147" y="1"/>
                  </a:moveTo>
                  <a:lnTo>
                    <a:pt x="0" y="60"/>
                  </a:lnTo>
                  <a:cubicBezTo>
                    <a:pt x="0" y="60"/>
                    <a:pt x="0" y="69"/>
                    <a:pt x="10" y="69"/>
                  </a:cubicBezTo>
                  <a:cubicBezTo>
                    <a:pt x="59" y="49"/>
                    <a:pt x="99" y="20"/>
                    <a:pt x="147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25806" y="4724160"/>
              <a:ext cx="20973" cy="12711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99" y="0"/>
                  </a:moveTo>
                  <a:cubicBezTo>
                    <a:pt x="69" y="10"/>
                    <a:pt x="3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40" y="39"/>
                    <a:pt x="69" y="1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05037" y="4644929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79" y="0"/>
                  </a:moveTo>
                  <a:cubicBezTo>
                    <a:pt x="59" y="10"/>
                    <a:pt x="30" y="20"/>
                    <a:pt x="10" y="30"/>
                  </a:cubicBezTo>
                  <a:cubicBezTo>
                    <a:pt x="0" y="39"/>
                    <a:pt x="10" y="50"/>
                    <a:pt x="10" y="50"/>
                  </a:cubicBezTo>
                  <a:cubicBezTo>
                    <a:pt x="40" y="39"/>
                    <a:pt x="59" y="20"/>
                    <a:pt x="79" y="1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165422" y="4588578"/>
              <a:ext cx="8474" cy="7415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0" y="1"/>
                  </a:moveTo>
                  <a:cubicBezTo>
                    <a:pt x="10" y="20"/>
                    <a:pt x="20" y="30"/>
                    <a:pt x="30" y="30"/>
                  </a:cubicBezTo>
                  <a:cubicBezTo>
                    <a:pt x="30" y="33"/>
                    <a:pt x="31" y="34"/>
                    <a:pt x="32" y="34"/>
                  </a:cubicBezTo>
                  <a:cubicBezTo>
                    <a:pt x="35" y="34"/>
                    <a:pt x="39" y="30"/>
                    <a:pt x="39" y="3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123688" y="4290509"/>
              <a:ext cx="12711" cy="9321"/>
            </a:xfrm>
            <a:custGeom>
              <a:avLst/>
              <a:gdLst/>
              <a:ahLst/>
              <a:cxnLst/>
              <a:rect l="l" t="t" r="r" b="b"/>
              <a:pathLst>
                <a:path w="60" h="44" extrusionOk="0">
                  <a:moveTo>
                    <a:pt x="59" y="0"/>
                  </a:moveTo>
                  <a:cubicBezTo>
                    <a:pt x="30" y="0"/>
                    <a:pt x="10" y="20"/>
                    <a:pt x="0" y="39"/>
                  </a:cubicBezTo>
                  <a:cubicBezTo>
                    <a:pt x="0" y="39"/>
                    <a:pt x="5" y="44"/>
                    <a:pt x="8" y="44"/>
                  </a:cubicBezTo>
                  <a:cubicBezTo>
                    <a:pt x="9" y="44"/>
                    <a:pt x="10" y="43"/>
                    <a:pt x="10" y="39"/>
                  </a:cubicBezTo>
                  <a:cubicBezTo>
                    <a:pt x="20" y="30"/>
                    <a:pt x="40" y="1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73692" y="4269536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20"/>
                    <a:pt x="30" y="31"/>
                    <a:pt x="50" y="40"/>
                  </a:cubicBezTo>
                  <a:cubicBezTo>
                    <a:pt x="50" y="40"/>
                    <a:pt x="59" y="31"/>
                    <a:pt x="50" y="31"/>
                  </a:cubicBezTo>
                  <a:cubicBezTo>
                    <a:pt x="39" y="20"/>
                    <a:pt x="2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69455" y="421127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20" y="30"/>
                    <a:pt x="40" y="50"/>
                    <a:pt x="59" y="69"/>
                  </a:cubicBezTo>
                  <a:lnTo>
                    <a:pt x="70" y="59"/>
                  </a:ln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44457" y="4232039"/>
              <a:ext cx="23091" cy="16948"/>
            </a:xfrm>
            <a:custGeom>
              <a:avLst/>
              <a:gdLst/>
              <a:ahLst/>
              <a:cxnLst/>
              <a:rect l="l" t="t" r="r" b="b"/>
              <a:pathLst>
                <a:path w="109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30"/>
                    <a:pt x="70" y="60"/>
                    <a:pt x="99" y="79"/>
                  </a:cubicBezTo>
                  <a:cubicBezTo>
                    <a:pt x="109" y="79"/>
                    <a:pt x="109" y="70"/>
                    <a:pt x="109" y="70"/>
                  </a:cubicBezTo>
                  <a:cubicBezTo>
                    <a:pt x="79" y="40"/>
                    <a:pt x="4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27713" y="4225895"/>
              <a:ext cx="23303" cy="18854"/>
            </a:xfrm>
            <a:custGeom>
              <a:avLst/>
              <a:gdLst/>
              <a:ahLst/>
              <a:cxnLst/>
              <a:rect l="l" t="t" r="r" b="b"/>
              <a:pathLst>
                <a:path w="110" h="89" extrusionOk="0">
                  <a:moveTo>
                    <a:pt x="110" y="0"/>
                  </a:moveTo>
                  <a:cubicBezTo>
                    <a:pt x="70" y="30"/>
                    <a:pt x="40" y="49"/>
                    <a:pt x="1" y="79"/>
                  </a:cubicBezTo>
                  <a:lnTo>
                    <a:pt x="11" y="89"/>
                  </a:lnTo>
                  <a:cubicBezTo>
                    <a:pt x="50" y="59"/>
                    <a:pt x="80" y="30"/>
                    <a:pt x="110" y="1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19451" y="4188398"/>
              <a:ext cx="8474" cy="16736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30" y="0"/>
                  </a:moveTo>
                  <a:cubicBezTo>
                    <a:pt x="20" y="20"/>
                    <a:pt x="11" y="49"/>
                    <a:pt x="1" y="69"/>
                  </a:cubicBezTo>
                  <a:lnTo>
                    <a:pt x="11" y="79"/>
                  </a:lnTo>
                  <a:cubicBezTo>
                    <a:pt x="20" y="49"/>
                    <a:pt x="30" y="2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094453" y="4544726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lnTo>
                    <a:pt x="50" y="1"/>
                  </a:lnTo>
                  <a:cubicBezTo>
                    <a:pt x="30" y="11"/>
                    <a:pt x="11" y="31"/>
                    <a:pt x="11" y="50"/>
                  </a:cubicBezTo>
                  <a:cubicBezTo>
                    <a:pt x="0" y="60"/>
                    <a:pt x="11" y="60"/>
                    <a:pt x="20" y="60"/>
                  </a:cubicBezTo>
                  <a:cubicBezTo>
                    <a:pt x="30" y="40"/>
                    <a:pt x="30" y="20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079835" y="4490493"/>
              <a:ext cx="16312" cy="15889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1" y="1"/>
                  </a:moveTo>
                  <a:cubicBezTo>
                    <a:pt x="21" y="31"/>
                    <a:pt x="40" y="50"/>
                    <a:pt x="69" y="70"/>
                  </a:cubicBezTo>
                  <a:cubicBezTo>
                    <a:pt x="50" y="40"/>
                    <a:pt x="30" y="20"/>
                    <a:pt x="1" y="1"/>
                  </a:cubicBezTo>
                  <a:close/>
                  <a:moveTo>
                    <a:pt x="69" y="70"/>
                  </a:moveTo>
                  <a:cubicBezTo>
                    <a:pt x="69" y="73"/>
                    <a:pt x="71" y="74"/>
                    <a:pt x="72" y="74"/>
                  </a:cubicBezTo>
                  <a:cubicBezTo>
                    <a:pt x="74" y="74"/>
                    <a:pt x="76" y="70"/>
                    <a:pt x="69" y="7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94453" y="4452996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1"/>
                  </a:moveTo>
                  <a:lnTo>
                    <a:pt x="0" y="60"/>
                  </a:lnTo>
                  <a:cubicBezTo>
                    <a:pt x="0" y="70"/>
                    <a:pt x="11" y="70"/>
                    <a:pt x="11" y="70"/>
                  </a:cubicBezTo>
                  <a:cubicBezTo>
                    <a:pt x="30" y="50"/>
                    <a:pt x="50" y="31"/>
                    <a:pt x="59" y="11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092334" y="4288390"/>
              <a:ext cx="12923" cy="11440"/>
            </a:xfrm>
            <a:custGeom>
              <a:avLst/>
              <a:gdLst/>
              <a:ahLst/>
              <a:cxnLst/>
              <a:rect l="l" t="t" r="r" b="b"/>
              <a:pathLst>
                <a:path w="61" h="54" extrusionOk="0">
                  <a:moveTo>
                    <a:pt x="50" y="1"/>
                  </a:moveTo>
                  <a:lnTo>
                    <a:pt x="1" y="49"/>
                  </a:lnTo>
                  <a:cubicBezTo>
                    <a:pt x="1" y="49"/>
                    <a:pt x="5" y="54"/>
                    <a:pt x="8" y="54"/>
                  </a:cubicBezTo>
                  <a:cubicBezTo>
                    <a:pt x="9" y="54"/>
                    <a:pt x="10" y="53"/>
                    <a:pt x="10" y="49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131950" y="4557225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1"/>
                  </a:moveTo>
                  <a:lnTo>
                    <a:pt x="60" y="1"/>
                  </a:lnTo>
                  <a:cubicBezTo>
                    <a:pt x="40" y="20"/>
                    <a:pt x="20" y="31"/>
                    <a:pt x="1" y="50"/>
                  </a:cubicBezTo>
                  <a:cubicBezTo>
                    <a:pt x="1" y="50"/>
                    <a:pt x="1" y="60"/>
                    <a:pt x="11" y="60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4072" y="4619720"/>
              <a:ext cx="12711" cy="9533"/>
            </a:xfrm>
            <a:custGeom>
              <a:avLst/>
              <a:gdLst/>
              <a:ahLst/>
              <a:cxnLst/>
              <a:rect l="l" t="t" r="r" b="b"/>
              <a:pathLst>
                <a:path w="60" h="45" extrusionOk="0">
                  <a:moveTo>
                    <a:pt x="1" y="1"/>
                  </a:moveTo>
                  <a:cubicBezTo>
                    <a:pt x="10" y="11"/>
                    <a:pt x="30" y="31"/>
                    <a:pt x="49" y="40"/>
                  </a:cubicBezTo>
                  <a:cubicBezTo>
                    <a:pt x="49" y="44"/>
                    <a:pt x="51" y="45"/>
                    <a:pt x="52" y="45"/>
                  </a:cubicBezTo>
                  <a:cubicBezTo>
                    <a:pt x="55" y="45"/>
                    <a:pt x="60" y="40"/>
                    <a:pt x="60" y="40"/>
                  </a:cubicBezTo>
                  <a:cubicBezTo>
                    <a:pt x="40" y="21"/>
                    <a:pt x="20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96571" y="4665691"/>
              <a:ext cx="8686" cy="10804"/>
            </a:xfrm>
            <a:custGeom>
              <a:avLst/>
              <a:gdLst/>
              <a:ahLst/>
              <a:cxnLst/>
              <a:rect l="l" t="t" r="r" b="b"/>
              <a:pathLst>
                <a:path w="41" h="51" extrusionOk="0">
                  <a:moveTo>
                    <a:pt x="40" y="0"/>
                  </a:moveTo>
                  <a:cubicBezTo>
                    <a:pt x="20" y="0"/>
                    <a:pt x="1" y="20"/>
                    <a:pt x="1" y="40"/>
                  </a:cubicBezTo>
                  <a:cubicBezTo>
                    <a:pt x="1" y="50"/>
                    <a:pt x="10" y="50"/>
                    <a:pt x="10" y="50"/>
                  </a:cubicBezTo>
                  <a:cubicBezTo>
                    <a:pt x="20" y="40"/>
                    <a:pt x="20" y="30"/>
                    <a:pt x="20" y="20"/>
                  </a:cubicBezTo>
                  <a:cubicBezTo>
                    <a:pt x="30" y="11"/>
                    <a:pt x="30" y="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81954" y="4736659"/>
              <a:ext cx="14829" cy="15677"/>
            </a:xfrm>
            <a:custGeom>
              <a:avLst/>
              <a:gdLst/>
              <a:ahLst/>
              <a:cxnLst/>
              <a:rect l="l" t="t" r="r" b="b"/>
              <a:pathLst>
                <a:path w="70" h="74" extrusionOk="0">
                  <a:moveTo>
                    <a:pt x="0" y="0"/>
                  </a:moveTo>
                  <a:lnTo>
                    <a:pt x="0" y="10"/>
                  </a:lnTo>
                  <a:lnTo>
                    <a:pt x="59" y="69"/>
                  </a:lnTo>
                  <a:cubicBezTo>
                    <a:pt x="59" y="72"/>
                    <a:pt x="61" y="74"/>
                    <a:pt x="62" y="74"/>
                  </a:cubicBezTo>
                  <a:cubicBezTo>
                    <a:pt x="65" y="74"/>
                    <a:pt x="70" y="69"/>
                    <a:pt x="70" y="69"/>
                  </a:cubicBez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048482" y="4759539"/>
              <a:ext cx="16948" cy="12711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1" y="1"/>
                  </a:moveTo>
                  <a:cubicBezTo>
                    <a:pt x="21" y="20"/>
                    <a:pt x="40" y="40"/>
                    <a:pt x="70" y="60"/>
                  </a:cubicBezTo>
                  <a:lnTo>
                    <a:pt x="80" y="50"/>
                  </a:lnTo>
                  <a:cubicBezTo>
                    <a:pt x="51" y="30"/>
                    <a:pt x="2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184064" y="4505322"/>
              <a:ext cx="8686" cy="10381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21" y="29"/>
                    <a:pt x="30" y="49"/>
                  </a:cubicBezTo>
                  <a:lnTo>
                    <a:pt x="40" y="39"/>
                  </a:lnTo>
                  <a:cubicBezTo>
                    <a:pt x="30" y="29"/>
                    <a:pt x="10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92538" y="4463588"/>
              <a:ext cx="8474" cy="17795"/>
            </a:xfrm>
            <a:custGeom>
              <a:avLst/>
              <a:gdLst/>
              <a:ahLst/>
              <a:cxnLst/>
              <a:rect l="l" t="t" r="r" b="b"/>
              <a:pathLst>
                <a:path w="40" h="84" extrusionOk="0">
                  <a:moveTo>
                    <a:pt x="40" y="0"/>
                  </a:moveTo>
                  <a:cubicBezTo>
                    <a:pt x="29" y="20"/>
                    <a:pt x="10" y="49"/>
                    <a:pt x="0" y="79"/>
                  </a:cubicBezTo>
                  <a:cubicBezTo>
                    <a:pt x="0" y="79"/>
                    <a:pt x="5" y="83"/>
                    <a:pt x="7" y="83"/>
                  </a:cubicBezTo>
                  <a:cubicBezTo>
                    <a:pt x="9" y="83"/>
                    <a:pt x="10" y="82"/>
                    <a:pt x="10" y="79"/>
                  </a:cubicBezTo>
                  <a:cubicBezTo>
                    <a:pt x="20" y="59"/>
                    <a:pt x="29" y="29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61185" y="4486468"/>
              <a:ext cx="14829" cy="11440"/>
            </a:xfrm>
            <a:custGeom>
              <a:avLst/>
              <a:gdLst/>
              <a:ahLst/>
              <a:cxnLst/>
              <a:rect l="l" t="t" r="r" b="b"/>
              <a:pathLst>
                <a:path w="70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9"/>
                    <a:pt x="59" y="50"/>
                  </a:cubicBezTo>
                  <a:cubicBezTo>
                    <a:pt x="62" y="52"/>
                    <a:pt x="64" y="54"/>
                    <a:pt x="66" y="54"/>
                  </a:cubicBezTo>
                  <a:cubicBezTo>
                    <a:pt x="70" y="54"/>
                    <a:pt x="70" y="47"/>
                    <a:pt x="70" y="39"/>
                  </a:cubicBezTo>
                  <a:cubicBezTo>
                    <a:pt x="50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159066" y="4534345"/>
              <a:ext cx="10592" cy="10592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30" y="30"/>
                    <a:pt x="40" y="50"/>
                  </a:cubicBezTo>
                  <a:lnTo>
                    <a:pt x="50" y="40"/>
                  </a:lnTo>
                  <a:cubicBezTo>
                    <a:pt x="40" y="21"/>
                    <a:pt x="2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90420" y="4594722"/>
              <a:ext cx="4237" cy="6567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1"/>
                  </a:moveTo>
                  <a:cubicBezTo>
                    <a:pt x="10" y="1"/>
                    <a:pt x="0" y="11"/>
                    <a:pt x="0" y="21"/>
                  </a:cubicBezTo>
                  <a:lnTo>
                    <a:pt x="0" y="31"/>
                  </a:lnTo>
                  <a:cubicBezTo>
                    <a:pt x="10" y="21"/>
                    <a:pt x="10" y="11"/>
                    <a:pt x="2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209274" y="4598959"/>
              <a:ext cx="18854" cy="1271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88" y="1"/>
                  </a:moveTo>
                  <a:cubicBezTo>
                    <a:pt x="59" y="11"/>
                    <a:pt x="29" y="20"/>
                    <a:pt x="0" y="50"/>
                  </a:cubicBezTo>
                  <a:cubicBezTo>
                    <a:pt x="0" y="50"/>
                    <a:pt x="0" y="60"/>
                    <a:pt x="10" y="60"/>
                  </a:cubicBezTo>
                  <a:cubicBezTo>
                    <a:pt x="29" y="40"/>
                    <a:pt x="59" y="11"/>
                    <a:pt x="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71565" y="464492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1" y="0"/>
                  </a:moveTo>
                  <a:cubicBezTo>
                    <a:pt x="21" y="20"/>
                    <a:pt x="30" y="39"/>
                    <a:pt x="50" y="59"/>
                  </a:cubicBezTo>
                  <a:lnTo>
                    <a:pt x="60" y="50"/>
                  </a:lnTo>
                  <a:cubicBezTo>
                    <a:pt x="40" y="3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9066" y="4622050"/>
              <a:ext cx="12711" cy="10381"/>
            </a:xfrm>
            <a:custGeom>
              <a:avLst/>
              <a:gdLst/>
              <a:ahLst/>
              <a:cxnLst/>
              <a:rect l="l" t="t" r="r" b="b"/>
              <a:pathLst>
                <a:path w="60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20"/>
                    <a:pt x="30" y="40"/>
                    <a:pt x="50" y="49"/>
                  </a:cubicBezTo>
                  <a:lnTo>
                    <a:pt x="60" y="40"/>
                  </a:lnTo>
                  <a:cubicBezTo>
                    <a:pt x="40" y="2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42542" y="4657428"/>
              <a:ext cx="16736" cy="14829"/>
            </a:xfrm>
            <a:custGeom>
              <a:avLst/>
              <a:gdLst/>
              <a:ahLst/>
              <a:cxnLst/>
              <a:rect l="l" t="t" r="r" b="b"/>
              <a:pathLst>
                <a:path w="79" h="70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20"/>
                    <a:pt x="49" y="39"/>
                    <a:pt x="59" y="69"/>
                  </a:cubicBezTo>
                  <a:cubicBezTo>
                    <a:pt x="69" y="69"/>
                    <a:pt x="79" y="59"/>
                    <a:pt x="69" y="59"/>
                  </a:cubicBezTo>
                  <a:cubicBezTo>
                    <a:pt x="59" y="3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171565" y="4678190"/>
              <a:ext cx="14829" cy="4449"/>
            </a:xfrm>
            <a:custGeom>
              <a:avLst/>
              <a:gdLst/>
              <a:ahLst/>
              <a:cxnLst/>
              <a:rect l="l" t="t" r="r" b="b"/>
              <a:pathLst>
                <a:path w="70" h="21" extrusionOk="0">
                  <a:moveTo>
                    <a:pt x="69" y="1"/>
                  </a:moveTo>
                  <a:cubicBezTo>
                    <a:pt x="50" y="1"/>
                    <a:pt x="21" y="1"/>
                    <a:pt x="1" y="11"/>
                  </a:cubicBezTo>
                  <a:lnTo>
                    <a:pt x="10" y="20"/>
                  </a:lnTo>
                  <a:cubicBezTo>
                    <a:pt x="30" y="11"/>
                    <a:pt x="50" y="1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23484" y="4401093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0"/>
                  </a:moveTo>
                  <a:lnTo>
                    <a:pt x="50" y="0"/>
                  </a:lnTo>
                  <a:cubicBezTo>
                    <a:pt x="31" y="9"/>
                    <a:pt x="11" y="29"/>
                    <a:pt x="1" y="49"/>
                  </a:cubicBezTo>
                  <a:cubicBezTo>
                    <a:pt x="1" y="49"/>
                    <a:pt x="1" y="59"/>
                    <a:pt x="11" y="59"/>
                  </a:cubicBezTo>
                  <a:cubicBezTo>
                    <a:pt x="21" y="39"/>
                    <a:pt x="40" y="2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27721" y="4350885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cubicBezTo>
                    <a:pt x="30" y="21"/>
                    <a:pt x="20" y="40"/>
                    <a:pt x="1" y="50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50"/>
                    <a:pt x="40" y="21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92342" y="4325887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30"/>
                    <a:pt x="40" y="50"/>
                    <a:pt x="60" y="69"/>
                  </a:cubicBezTo>
                  <a:cubicBezTo>
                    <a:pt x="69" y="69"/>
                    <a:pt x="69" y="60"/>
                    <a:pt x="69" y="60"/>
                  </a:cubicBezTo>
                  <a:cubicBezTo>
                    <a:pt x="49" y="40"/>
                    <a:pt x="20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13315" y="4298771"/>
              <a:ext cx="14617" cy="12711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69" y="0"/>
                  </a:moveTo>
                  <a:lnTo>
                    <a:pt x="69" y="0"/>
                  </a:lnTo>
                  <a:cubicBezTo>
                    <a:pt x="39" y="11"/>
                    <a:pt x="20" y="30"/>
                    <a:pt x="0" y="50"/>
                  </a:cubicBezTo>
                  <a:cubicBezTo>
                    <a:pt x="0" y="59"/>
                    <a:pt x="0" y="59"/>
                    <a:pt x="9" y="59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994461" y="4271654"/>
              <a:ext cx="10592" cy="13770"/>
            </a:xfrm>
            <a:custGeom>
              <a:avLst/>
              <a:gdLst/>
              <a:ahLst/>
              <a:cxnLst/>
              <a:rect l="l" t="t" r="r" b="b"/>
              <a:pathLst>
                <a:path w="5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0" y="40"/>
                    <a:pt x="39" y="60"/>
                  </a:cubicBezTo>
                  <a:cubicBezTo>
                    <a:pt x="39" y="63"/>
                    <a:pt x="41" y="64"/>
                    <a:pt x="42" y="64"/>
                  </a:cubicBezTo>
                  <a:cubicBezTo>
                    <a:pt x="45" y="64"/>
                    <a:pt x="50" y="60"/>
                    <a:pt x="50" y="60"/>
                  </a:cubicBezTo>
                  <a:cubicBezTo>
                    <a:pt x="39" y="30"/>
                    <a:pt x="20" y="2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009078" y="4252800"/>
              <a:ext cx="14617" cy="13770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69" y="1"/>
                  </a:moveTo>
                  <a:cubicBezTo>
                    <a:pt x="49" y="11"/>
                    <a:pt x="20" y="31"/>
                    <a:pt x="0" y="60"/>
                  </a:cubicBezTo>
                  <a:cubicBezTo>
                    <a:pt x="0" y="60"/>
                    <a:pt x="5" y="65"/>
                    <a:pt x="7" y="65"/>
                  </a:cubicBezTo>
                  <a:cubicBezTo>
                    <a:pt x="9" y="65"/>
                    <a:pt x="10" y="63"/>
                    <a:pt x="10" y="6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992342" y="4227802"/>
              <a:ext cx="14829" cy="15041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1" y="1"/>
                  </a:moveTo>
                  <a:cubicBezTo>
                    <a:pt x="20" y="21"/>
                    <a:pt x="40" y="50"/>
                    <a:pt x="60" y="70"/>
                  </a:cubicBezTo>
                  <a:lnTo>
                    <a:pt x="69" y="60"/>
                  </a:lnTo>
                  <a:cubicBezTo>
                    <a:pt x="49" y="4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65226" y="4250893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50" y="40"/>
                    <a:pt x="70" y="49"/>
                  </a:cubicBezTo>
                  <a:lnTo>
                    <a:pt x="79" y="40"/>
                  </a:lnTo>
                  <a:cubicBezTo>
                    <a:pt x="50" y="20"/>
                    <a:pt x="3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965226" y="4298771"/>
              <a:ext cx="14829" cy="10804"/>
            </a:xfrm>
            <a:custGeom>
              <a:avLst/>
              <a:gdLst/>
              <a:ahLst/>
              <a:cxnLst/>
              <a:rect l="l" t="t" r="r" b="b"/>
              <a:pathLst>
                <a:path w="70" h="5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0"/>
                    <a:pt x="59" y="50"/>
                  </a:cubicBezTo>
                  <a:cubicBezTo>
                    <a:pt x="70" y="50"/>
                    <a:pt x="70" y="40"/>
                    <a:pt x="70" y="40"/>
                  </a:cubicBezTo>
                  <a:cubicBezTo>
                    <a:pt x="50" y="20"/>
                    <a:pt x="2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965226" y="4336268"/>
              <a:ext cx="20973" cy="9533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1"/>
                    <a:pt x="59" y="30"/>
                    <a:pt x="89" y="40"/>
                  </a:cubicBezTo>
                  <a:cubicBezTo>
                    <a:pt x="89" y="43"/>
                    <a:pt x="90" y="44"/>
                    <a:pt x="91" y="44"/>
                  </a:cubicBezTo>
                  <a:cubicBezTo>
                    <a:pt x="94" y="44"/>
                    <a:pt x="99" y="37"/>
                    <a:pt x="99" y="30"/>
                  </a:cubicBezTo>
                  <a:cubicBezTo>
                    <a:pt x="70" y="11"/>
                    <a:pt x="4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963107" y="4371858"/>
              <a:ext cx="21185" cy="8474"/>
            </a:xfrm>
            <a:custGeom>
              <a:avLst/>
              <a:gdLst/>
              <a:ahLst/>
              <a:cxnLst/>
              <a:rect l="l" t="t" r="r" b="b"/>
              <a:pathLst>
                <a:path w="100" h="40" extrusionOk="0">
                  <a:moveTo>
                    <a:pt x="1" y="0"/>
                  </a:moveTo>
                  <a:cubicBezTo>
                    <a:pt x="30" y="10"/>
                    <a:pt x="60" y="29"/>
                    <a:pt x="89" y="40"/>
                  </a:cubicBezTo>
                  <a:cubicBezTo>
                    <a:pt x="89" y="40"/>
                    <a:pt x="99" y="29"/>
                    <a:pt x="89" y="29"/>
                  </a:cubicBezTo>
                  <a:cubicBezTo>
                    <a:pt x="60" y="10"/>
                    <a:pt x="3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71581" y="4411262"/>
              <a:ext cx="14617" cy="4449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0" y="1"/>
                  </a:moveTo>
                  <a:lnTo>
                    <a:pt x="0" y="11"/>
                  </a:lnTo>
                  <a:cubicBezTo>
                    <a:pt x="20" y="11"/>
                    <a:pt x="40" y="21"/>
                    <a:pt x="59" y="21"/>
                  </a:cubicBezTo>
                  <a:cubicBezTo>
                    <a:pt x="69" y="21"/>
                    <a:pt x="69" y="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979843" y="4444734"/>
              <a:ext cx="18854" cy="8474"/>
            </a:xfrm>
            <a:custGeom>
              <a:avLst/>
              <a:gdLst/>
              <a:ahLst/>
              <a:cxnLst/>
              <a:rect l="l" t="t" r="r" b="b"/>
              <a:pathLst>
                <a:path w="89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0" y="11"/>
                    <a:pt x="60" y="30"/>
                    <a:pt x="79" y="40"/>
                  </a:cubicBezTo>
                  <a:cubicBezTo>
                    <a:pt x="89" y="40"/>
                    <a:pt x="89" y="30"/>
                    <a:pt x="89" y="20"/>
                  </a:cubicBezTo>
                  <a:cubicBezTo>
                    <a:pt x="60" y="11"/>
                    <a:pt x="30" y="11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994461" y="4476087"/>
              <a:ext cx="23091" cy="6355"/>
            </a:xfrm>
            <a:custGeom>
              <a:avLst/>
              <a:gdLst/>
              <a:ahLst/>
              <a:cxnLst/>
              <a:rect l="l" t="t" r="r" b="b"/>
              <a:pathLst>
                <a:path w="109" h="30" extrusionOk="0">
                  <a:moveTo>
                    <a:pt x="0" y="0"/>
                  </a:moveTo>
                  <a:lnTo>
                    <a:pt x="0" y="10"/>
                  </a:lnTo>
                  <a:cubicBezTo>
                    <a:pt x="39" y="10"/>
                    <a:pt x="69" y="20"/>
                    <a:pt x="109" y="29"/>
                  </a:cubicBezTo>
                  <a:lnTo>
                    <a:pt x="109" y="20"/>
                  </a:lnTo>
                  <a:cubicBezTo>
                    <a:pt x="79" y="0"/>
                    <a:pt x="39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038313" y="4430116"/>
              <a:ext cx="12711" cy="21185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59" y="1"/>
                  </a:moveTo>
                  <a:lnTo>
                    <a:pt x="59" y="1"/>
                  </a:lnTo>
                  <a:cubicBezTo>
                    <a:pt x="59" y="1"/>
                    <a:pt x="58" y="2"/>
                    <a:pt x="58" y="2"/>
                  </a:cubicBezTo>
                  <a:lnTo>
                    <a:pt x="58" y="2"/>
                  </a:lnTo>
                  <a:lnTo>
                    <a:pt x="59" y="1"/>
                  </a:lnTo>
                  <a:close/>
                  <a:moveTo>
                    <a:pt x="58" y="2"/>
                  </a:moveTo>
                  <a:lnTo>
                    <a:pt x="0" y="89"/>
                  </a:lnTo>
                  <a:lnTo>
                    <a:pt x="10" y="99"/>
                  </a:lnTo>
                  <a:cubicBezTo>
                    <a:pt x="29" y="61"/>
                    <a:pt x="39" y="31"/>
                    <a:pt x="58" y="2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19459" y="4213396"/>
              <a:ext cx="10592" cy="19914"/>
            </a:xfrm>
            <a:custGeom>
              <a:avLst/>
              <a:gdLst/>
              <a:ahLst/>
              <a:cxnLst/>
              <a:rect l="l" t="t" r="r" b="b"/>
              <a:pathLst>
                <a:path w="50" h="94" extrusionOk="0">
                  <a:moveTo>
                    <a:pt x="50" y="0"/>
                  </a:moveTo>
                  <a:lnTo>
                    <a:pt x="50" y="0"/>
                  </a:lnTo>
                  <a:cubicBezTo>
                    <a:pt x="30" y="30"/>
                    <a:pt x="10" y="59"/>
                    <a:pt x="0" y="89"/>
                  </a:cubicBezTo>
                  <a:cubicBezTo>
                    <a:pt x="0" y="89"/>
                    <a:pt x="5" y="93"/>
                    <a:pt x="8" y="93"/>
                  </a:cubicBezTo>
                  <a:cubicBezTo>
                    <a:pt x="9" y="93"/>
                    <a:pt x="10" y="92"/>
                    <a:pt x="10" y="89"/>
                  </a:cubicBezTo>
                  <a:cubicBezTo>
                    <a:pt x="20" y="59"/>
                    <a:pt x="30" y="3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027721" y="4265299"/>
              <a:ext cx="14829" cy="1292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70" y="1"/>
                  </a:moveTo>
                  <a:cubicBezTo>
                    <a:pt x="40" y="1"/>
                    <a:pt x="20" y="31"/>
                    <a:pt x="1" y="51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40"/>
                    <a:pt x="40" y="11"/>
                    <a:pt x="7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027721" y="4311270"/>
              <a:ext cx="14829" cy="19066"/>
            </a:xfrm>
            <a:custGeom>
              <a:avLst/>
              <a:gdLst/>
              <a:ahLst/>
              <a:cxnLst/>
              <a:rect l="l" t="t" r="r" b="b"/>
              <a:pathLst>
                <a:path w="70" h="90" extrusionOk="0">
                  <a:moveTo>
                    <a:pt x="70" y="0"/>
                  </a:moveTo>
                  <a:lnTo>
                    <a:pt x="70" y="0"/>
                  </a:lnTo>
                  <a:cubicBezTo>
                    <a:pt x="50" y="20"/>
                    <a:pt x="20" y="50"/>
                    <a:pt x="1" y="79"/>
                  </a:cubicBezTo>
                  <a:cubicBezTo>
                    <a:pt x="1" y="89"/>
                    <a:pt x="11" y="89"/>
                    <a:pt x="11" y="8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071573" y="4188398"/>
              <a:ext cx="6355" cy="8474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1" y="0"/>
                  </a:moveTo>
                  <a:cubicBezTo>
                    <a:pt x="10" y="10"/>
                    <a:pt x="10" y="29"/>
                    <a:pt x="20" y="40"/>
                  </a:cubicBezTo>
                  <a:lnTo>
                    <a:pt x="30" y="29"/>
                  </a:lnTo>
                  <a:cubicBezTo>
                    <a:pt x="30" y="20"/>
                    <a:pt x="1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-322025" y="4326300"/>
            <a:ext cx="9466021" cy="854672"/>
          </a:xfrm>
          <a:custGeom>
            <a:avLst/>
            <a:gdLst/>
            <a:ahLst/>
            <a:cxnLst/>
            <a:rect l="l" t="t" r="r" b="b"/>
            <a:pathLst>
              <a:path w="56075" h="3750" extrusionOk="0">
                <a:moveTo>
                  <a:pt x="1" y="1"/>
                </a:moveTo>
                <a:lnTo>
                  <a:pt x="1" y="3750"/>
                </a:lnTo>
                <a:lnTo>
                  <a:pt x="56075" y="3750"/>
                </a:lnTo>
                <a:lnTo>
                  <a:pt x="5607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4512982" y="3202639"/>
            <a:ext cx="275402" cy="601435"/>
            <a:chOff x="963107" y="4183314"/>
            <a:chExt cx="275402" cy="601435"/>
          </a:xfrm>
        </p:grpSpPr>
        <p:sp>
          <p:nvSpPr>
            <p:cNvPr id="180" name="Google Shape;180;p2"/>
            <p:cNvSpPr/>
            <p:nvPr/>
          </p:nvSpPr>
          <p:spPr>
            <a:xfrm>
              <a:off x="1009078" y="4223777"/>
              <a:ext cx="60588" cy="244048"/>
            </a:xfrm>
            <a:custGeom>
              <a:avLst/>
              <a:gdLst/>
              <a:ahLst/>
              <a:cxnLst/>
              <a:rect l="l" t="t" r="r" b="b"/>
              <a:pathLst>
                <a:path w="286" h="1152" extrusionOk="0">
                  <a:moveTo>
                    <a:pt x="0" y="0"/>
                  </a:moveTo>
                  <a:cubicBezTo>
                    <a:pt x="10" y="10"/>
                    <a:pt x="49" y="59"/>
                    <a:pt x="49" y="148"/>
                  </a:cubicBezTo>
                  <a:cubicBezTo>
                    <a:pt x="49" y="256"/>
                    <a:pt x="29" y="1034"/>
                    <a:pt x="79" y="1093"/>
                  </a:cubicBezTo>
                  <a:cubicBezTo>
                    <a:pt x="118" y="1132"/>
                    <a:pt x="217" y="1152"/>
                    <a:pt x="285" y="1152"/>
                  </a:cubicBezTo>
                  <a:lnTo>
                    <a:pt x="285" y="1102"/>
                  </a:lnTo>
                  <a:cubicBezTo>
                    <a:pt x="79" y="1102"/>
                    <a:pt x="118" y="955"/>
                    <a:pt x="118" y="492"/>
                  </a:cubicBezTo>
                  <a:cubicBezTo>
                    <a:pt x="118" y="177"/>
                    <a:pt x="128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975606" y="4223777"/>
              <a:ext cx="94060" cy="273283"/>
            </a:xfrm>
            <a:custGeom>
              <a:avLst/>
              <a:gdLst/>
              <a:ahLst/>
              <a:cxnLst/>
              <a:rect l="l" t="t" r="r" b="b"/>
              <a:pathLst>
                <a:path w="444" h="1290" extrusionOk="0">
                  <a:moveTo>
                    <a:pt x="109" y="0"/>
                  </a:moveTo>
                  <a:lnTo>
                    <a:pt x="109" y="0"/>
                  </a:lnTo>
                  <a:cubicBezTo>
                    <a:pt x="30" y="20"/>
                    <a:pt x="1" y="128"/>
                    <a:pt x="1" y="453"/>
                  </a:cubicBezTo>
                  <a:cubicBezTo>
                    <a:pt x="1" y="1122"/>
                    <a:pt x="89" y="1279"/>
                    <a:pt x="443" y="1290"/>
                  </a:cubicBezTo>
                  <a:lnTo>
                    <a:pt x="443" y="1231"/>
                  </a:lnTo>
                  <a:lnTo>
                    <a:pt x="237" y="1181"/>
                  </a:lnTo>
                  <a:cubicBezTo>
                    <a:pt x="60" y="1142"/>
                    <a:pt x="109" y="768"/>
                    <a:pt x="80" y="354"/>
                  </a:cubicBezTo>
                  <a:cubicBezTo>
                    <a:pt x="60" y="118"/>
                    <a:pt x="89" y="30"/>
                    <a:pt x="10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84080" y="4223777"/>
              <a:ext cx="85586" cy="260784"/>
            </a:xfrm>
            <a:custGeom>
              <a:avLst/>
              <a:gdLst/>
              <a:ahLst/>
              <a:cxnLst/>
              <a:rect l="l" t="t" r="r" b="b"/>
              <a:pathLst>
                <a:path w="404" h="1231" extrusionOk="0">
                  <a:moveTo>
                    <a:pt x="59" y="0"/>
                  </a:moveTo>
                  <a:cubicBezTo>
                    <a:pt x="40" y="10"/>
                    <a:pt x="29" y="50"/>
                    <a:pt x="20" y="69"/>
                  </a:cubicBezTo>
                  <a:cubicBezTo>
                    <a:pt x="0" y="158"/>
                    <a:pt x="10" y="256"/>
                    <a:pt x="20" y="354"/>
                  </a:cubicBezTo>
                  <a:cubicBezTo>
                    <a:pt x="49" y="768"/>
                    <a:pt x="0" y="1142"/>
                    <a:pt x="177" y="1181"/>
                  </a:cubicBezTo>
                  <a:lnTo>
                    <a:pt x="403" y="1231"/>
                  </a:lnTo>
                  <a:lnTo>
                    <a:pt x="403" y="1152"/>
                  </a:lnTo>
                  <a:cubicBezTo>
                    <a:pt x="335" y="1152"/>
                    <a:pt x="226" y="1132"/>
                    <a:pt x="187" y="1093"/>
                  </a:cubicBezTo>
                  <a:cubicBezTo>
                    <a:pt x="128" y="1034"/>
                    <a:pt x="147" y="256"/>
                    <a:pt x="147" y="148"/>
                  </a:cubicBezTo>
                  <a:cubicBezTo>
                    <a:pt x="147" y="109"/>
                    <a:pt x="147" y="79"/>
                    <a:pt x="128" y="50"/>
                  </a:cubicBezTo>
                  <a:cubicBezTo>
                    <a:pt x="128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92342" y="4223777"/>
              <a:ext cx="77324" cy="258666"/>
            </a:xfrm>
            <a:custGeom>
              <a:avLst/>
              <a:gdLst/>
              <a:ahLst/>
              <a:cxnLst/>
              <a:rect l="l" t="t" r="r" b="b"/>
              <a:pathLst>
                <a:path w="365" h="1221" extrusionOk="0">
                  <a:moveTo>
                    <a:pt x="60" y="0"/>
                  </a:moveTo>
                  <a:cubicBezTo>
                    <a:pt x="40" y="10"/>
                    <a:pt x="30" y="50"/>
                    <a:pt x="20" y="69"/>
                  </a:cubicBezTo>
                  <a:cubicBezTo>
                    <a:pt x="1" y="158"/>
                    <a:pt x="10" y="256"/>
                    <a:pt x="20" y="354"/>
                  </a:cubicBezTo>
                  <a:cubicBezTo>
                    <a:pt x="49" y="768"/>
                    <a:pt x="1" y="1142"/>
                    <a:pt x="178" y="1181"/>
                  </a:cubicBezTo>
                  <a:lnTo>
                    <a:pt x="364" y="1220"/>
                  </a:lnTo>
                  <a:lnTo>
                    <a:pt x="364" y="1152"/>
                  </a:lnTo>
                  <a:cubicBezTo>
                    <a:pt x="296" y="114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8" y="79"/>
                    <a:pt x="128" y="50"/>
                  </a:cubicBezTo>
                  <a:cubicBezTo>
                    <a:pt x="119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88105" y="4223777"/>
              <a:ext cx="81561" cy="260784"/>
            </a:xfrm>
            <a:custGeom>
              <a:avLst/>
              <a:gdLst/>
              <a:ahLst/>
              <a:cxnLst/>
              <a:rect l="l" t="t" r="r" b="b"/>
              <a:pathLst>
                <a:path w="385" h="1231" extrusionOk="0">
                  <a:moveTo>
                    <a:pt x="60" y="0"/>
                  </a:moveTo>
                  <a:cubicBezTo>
                    <a:pt x="40" y="10"/>
                    <a:pt x="30" y="50"/>
                    <a:pt x="21" y="69"/>
                  </a:cubicBezTo>
                  <a:cubicBezTo>
                    <a:pt x="1" y="158"/>
                    <a:pt x="10" y="256"/>
                    <a:pt x="21" y="354"/>
                  </a:cubicBezTo>
                  <a:cubicBezTo>
                    <a:pt x="50" y="768"/>
                    <a:pt x="1" y="1142"/>
                    <a:pt x="178" y="1181"/>
                  </a:cubicBezTo>
                  <a:lnTo>
                    <a:pt x="384" y="1231"/>
                  </a:lnTo>
                  <a:lnTo>
                    <a:pt x="384" y="1152"/>
                  </a:lnTo>
                  <a:cubicBezTo>
                    <a:pt x="316" y="115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9" y="79"/>
                    <a:pt x="128" y="50"/>
                  </a:cubicBezTo>
                  <a:cubicBezTo>
                    <a:pt x="119" y="30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88105" y="4221658"/>
              <a:ext cx="83892" cy="262479"/>
            </a:xfrm>
            <a:custGeom>
              <a:avLst/>
              <a:gdLst/>
              <a:ahLst/>
              <a:cxnLst/>
              <a:rect l="l" t="t" r="r" b="b"/>
              <a:pathLst>
                <a:path w="396" h="1239" extrusionOk="0">
                  <a:moveTo>
                    <a:pt x="158" y="985"/>
                  </a:moveTo>
                  <a:cubicBezTo>
                    <a:pt x="158" y="1014"/>
                    <a:pt x="158" y="1034"/>
                    <a:pt x="168" y="1064"/>
                  </a:cubicBezTo>
                  <a:cubicBezTo>
                    <a:pt x="168" y="1034"/>
                    <a:pt x="158" y="1014"/>
                    <a:pt x="158" y="985"/>
                  </a:cubicBezTo>
                  <a:close/>
                  <a:moveTo>
                    <a:pt x="168" y="1064"/>
                  </a:moveTo>
                  <a:cubicBezTo>
                    <a:pt x="168" y="1083"/>
                    <a:pt x="178" y="1093"/>
                    <a:pt x="178" y="1103"/>
                  </a:cubicBezTo>
                  <a:cubicBezTo>
                    <a:pt x="188" y="1112"/>
                    <a:pt x="207" y="1123"/>
                    <a:pt x="217" y="1132"/>
                  </a:cubicBezTo>
                  <a:cubicBezTo>
                    <a:pt x="246" y="1142"/>
                    <a:pt x="276" y="1142"/>
                    <a:pt x="296" y="1152"/>
                  </a:cubicBezTo>
                  <a:lnTo>
                    <a:pt x="296" y="1152"/>
                  </a:lnTo>
                  <a:cubicBezTo>
                    <a:pt x="276" y="1142"/>
                    <a:pt x="246" y="1142"/>
                    <a:pt x="217" y="1123"/>
                  </a:cubicBezTo>
                  <a:cubicBezTo>
                    <a:pt x="207" y="1123"/>
                    <a:pt x="198" y="1112"/>
                    <a:pt x="188" y="1103"/>
                  </a:cubicBezTo>
                  <a:cubicBezTo>
                    <a:pt x="178" y="1093"/>
                    <a:pt x="178" y="1083"/>
                    <a:pt x="168" y="1064"/>
                  </a:cubicBezTo>
                  <a:close/>
                  <a:moveTo>
                    <a:pt x="296" y="1152"/>
                  </a:moveTo>
                  <a:cubicBezTo>
                    <a:pt x="325" y="1162"/>
                    <a:pt x="355" y="1162"/>
                    <a:pt x="384" y="1162"/>
                  </a:cubicBezTo>
                  <a:cubicBezTo>
                    <a:pt x="355" y="1162"/>
                    <a:pt x="325" y="1152"/>
                    <a:pt x="296" y="1152"/>
                  </a:cubicBezTo>
                  <a:close/>
                  <a:moveTo>
                    <a:pt x="80" y="1"/>
                  </a:moveTo>
                  <a:cubicBezTo>
                    <a:pt x="69" y="1"/>
                    <a:pt x="60" y="1"/>
                    <a:pt x="50" y="10"/>
                  </a:cubicBezTo>
                  <a:cubicBezTo>
                    <a:pt x="40" y="10"/>
                    <a:pt x="40" y="20"/>
                    <a:pt x="40" y="20"/>
                  </a:cubicBezTo>
                  <a:cubicBezTo>
                    <a:pt x="30" y="30"/>
                    <a:pt x="30" y="40"/>
                    <a:pt x="30" y="40"/>
                  </a:cubicBezTo>
                  <a:cubicBezTo>
                    <a:pt x="21" y="60"/>
                    <a:pt x="21" y="69"/>
                    <a:pt x="21" y="89"/>
                  </a:cubicBezTo>
                  <a:cubicBezTo>
                    <a:pt x="10" y="119"/>
                    <a:pt x="10" y="148"/>
                    <a:pt x="10" y="178"/>
                  </a:cubicBezTo>
                  <a:cubicBezTo>
                    <a:pt x="1" y="227"/>
                    <a:pt x="10" y="286"/>
                    <a:pt x="10" y="345"/>
                  </a:cubicBezTo>
                  <a:cubicBezTo>
                    <a:pt x="21" y="463"/>
                    <a:pt x="21" y="571"/>
                    <a:pt x="30" y="690"/>
                  </a:cubicBezTo>
                  <a:lnTo>
                    <a:pt x="30" y="856"/>
                  </a:lnTo>
                  <a:cubicBezTo>
                    <a:pt x="40" y="916"/>
                    <a:pt x="40" y="975"/>
                    <a:pt x="50" y="1034"/>
                  </a:cubicBezTo>
                  <a:cubicBezTo>
                    <a:pt x="60" y="1053"/>
                    <a:pt x="69" y="1083"/>
                    <a:pt x="80" y="1112"/>
                  </a:cubicBezTo>
                  <a:cubicBezTo>
                    <a:pt x="89" y="1142"/>
                    <a:pt x="109" y="1162"/>
                    <a:pt x="139" y="1182"/>
                  </a:cubicBezTo>
                  <a:cubicBezTo>
                    <a:pt x="139" y="1182"/>
                    <a:pt x="148" y="1191"/>
                    <a:pt x="158" y="1191"/>
                  </a:cubicBezTo>
                  <a:cubicBezTo>
                    <a:pt x="158" y="1191"/>
                    <a:pt x="168" y="1191"/>
                    <a:pt x="178" y="1201"/>
                  </a:cubicBezTo>
                  <a:lnTo>
                    <a:pt x="217" y="1201"/>
                  </a:lnTo>
                  <a:lnTo>
                    <a:pt x="306" y="1221"/>
                  </a:lnTo>
                  <a:cubicBezTo>
                    <a:pt x="351" y="1233"/>
                    <a:pt x="378" y="1239"/>
                    <a:pt x="385" y="1239"/>
                  </a:cubicBezTo>
                  <a:cubicBezTo>
                    <a:pt x="395" y="1239"/>
                    <a:pt x="369" y="1228"/>
                    <a:pt x="306" y="1211"/>
                  </a:cubicBezTo>
                  <a:lnTo>
                    <a:pt x="217" y="1191"/>
                  </a:lnTo>
                  <a:lnTo>
                    <a:pt x="178" y="1182"/>
                  </a:lnTo>
                  <a:lnTo>
                    <a:pt x="158" y="1182"/>
                  </a:lnTo>
                  <a:cubicBezTo>
                    <a:pt x="158" y="1171"/>
                    <a:pt x="148" y="1171"/>
                    <a:pt x="139" y="1171"/>
                  </a:cubicBezTo>
                  <a:cubicBezTo>
                    <a:pt x="119" y="1152"/>
                    <a:pt x="99" y="1132"/>
                    <a:pt x="89" y="1103"/>
                  </a:cubicBezTo>
                  <a:cubicBezTo>
                    <a:pt x="80" y="1083"/>
                    <a:pt x="69" y="1053"/>
                    <a:pt x="69" y="1024"/>
                  </a:cubicBezTo>
                  <a:cubicBezTo>
                    <a:pt x="50" y="975"/>
                    <a:pt x="50" y="916"/>
                    <a:pt x="50" y="856"/>
                  </a:cubicBezTo>
                  <a:cubicBezTo>
                    <a:pt x="40" y="797"/>
                    <a:pt x="40" y="749"/>
                    <a:pt x="40" y="690"/>
                  </a:cubicBezTo>
                  <a:cubicBezTo>
                    <a:pt x="40" y="571"/>
                    <a:pt x="30" y="453"/>
                    <a:pt x="21" y="345"/>
                  </a:cubicBezTo>
                  <a:cubicBezTo>
                    <a:pt x="21" y="286"/>
                    <a:pt x="10" y="227"/>
                    <a:pt x="21" y="178"/>
                  </a:cubicBezTo>
                  <a:cubicBezTo>
                    <a:pt x="21" y="148"/>
                    <a:pt x="21" y="119"/>
                    <a:pt x="30" y="89"/>
                  </a:cubicBezTo>
                  <a:cubicBezTo>
                    <a:pt x="30" y="79"/>
                    <a:pt x="30" y="60"/>
                    <a:pt x="40" y="50"/>
                  </a:cubicBezTo>
                  <a:cubicBezTo>
                    <a:pt x="40" y="30"/>
                    <a:pt x="50" y="20"/>
                    <a:pt x="60" y="10"/>
                  </a:cubicBezTo>
                  <a:lnTo>
                    <a:pt x="99" y="10"/>
                  </a:lnTo>
                  <a:cubicBezTo>
                    <a:pt x="99" y="10"/>
                    <a:pt x="109" y="20"/>
                    <a:pt x="109" y="30"/>
                  </a:cubicBezTo>
                  <a:lnTo>
                    <a:pt x="119" y="40"/>
                  </a:lnTo>
                  <a:cubicBezTo>
                    <a:pt x="128" y="69"/>
                    <a:pt x="139" y="99"/>
                    <a:pt x="139" y="128"/>
                  </a:cubicBezTo>
                  <a:lnTo>
                    <a:pt x="139" y="207"/>
                  </a:lnTo>
                  <a:lnTo>
                    <a:pt x="139" y="296"/>
                  </a:lnTo>
                  <a:lnTo>
                    <a:pt x="139" y="640"/>
                  </a:lnTo>
                  <a:cubicBezTo>
                    <a:pt x="139" y="758"/>
                    <a:pt x="148" y="867"/>
                    <a:pt x="158" y="985"/>
                  </a:cubicBezTo>
                  <a:cubicBezTo>
                    <a:pt x="148" y="867"/>
                    <a:pt x="148" y="758"/>
                    <a:pt x="148" y="640"/>
                  </a:cubicBezTo>
                  <a:lnTo>
                    <a:pt x="148" y="296"/>
                  </a:lnTo>
                  <a:lnTo>
                    <a:pt x="148" y="207"/>
                  </a:lnTo>
                  <a:lnTo>
                    <a:pt x="148" y="128"/>
                  </a:lnTo>
                  <a:cubicBezTo>
                    <a:pt x="148" y="99"/>
                    <a:pt x="139" y="69"/>
                    <a:pt x="128" y="40"/>
                  </a:cubicBezTo>
                  <a:cubicBezTo>
                    <a:pt x="128" y="30"/>
                    <a:pt x="119" y="30"/>
                    <a:pt x="119" y="2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127713" y="4438590"/>
              <a:ext cx="60800" cy="244048"/>
            </a:xfrm>
            <a:custGeom>
              <a:avLst/>
              <a:gdLst/>
              <a:ahLst/>
              <a:cxnLst/>
              <a:rect l="l" t="t" r="r" b="b"/>
              <a:pathLst>
                <a:path w="287" h="1152" extrusionOk="0">
                  <a:moveTo>
                    <a:pt x="287" y="0"/>
                  </a:moveTo>
                  <a:cubicBezTo>
                    <a:pt x="169" y="0"/>
                    <a:pt x="178" y="177"/>
                    <a:pt x="178" y="492"/>
                  </a:cubicBezTo>
                  <a:cubicBezTo>
                    <a:pt x="178" y="954"/>
                    <a:pt x="217" y="1092"/>
                    <a:pt x="1" y="1102"/>
                  </a:cubicBezTo>
                  <a:lnTo>
                    <a:pt x="1" y="1151"/>
                  </a:lnTo>
                  <a:cubicBezTo>
                    <a:pt x="70" y="1151"/>
                    <a:pt x="169" y="1132"/>
                    <a:pt x="208" y="1092"/>
                  </a:cubicBezTo>
                  <a:cubicBezTo>
                    <a:pt x="267" y="1033"/>
                    <a:pt x="247" y="256"/>
                    <a:pt x="247" y="138"/>
                  </a:cubicBezTo>
                  <a:cubicBezTo>
                    <a:pt x="247" y="59"/>
                    <a:pt x="276" y="10"/>
                    <a:pt x="28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27713" y="4438590"/>
              <a:ext cx="94272" cy="273071"/>
            </a:xfrm>
            <a:custGeom>
              <a:avLst/>
              <a:gdLst/>
              <a:ahLst/>
              <a:cxnLst/>
              <a:rect l="l" t="t" r="r" b="b"/>
              <a:pathLst>
                <a:path w="445" h="1289" extrusionOk="0">
                  <a:moveTo>
                    <a:pt x="335" y="0"/>
                  </a:moveTo>
                  <a:lnTo>
                    <a:pt x="335" y="0"/>
                  </a:lnTo>
                  <a:cubicBezTo>
                    <a:pt x="365" y="29"/>
                    <a:pt x="385" y="118"/>
                    <a:pt x="365" y="344"/>
                  </a:cubicBezTo>
                  <a:cubicBezTo>
                    <a:pt x="335" y="768"/>
                    <a:pt x="385" y="1142"/>
                    <a:pt x="217" y="1181"/>
                  </a:cubicBezTo>
                  <a:lnTo>
                    <a:pt x="1" y="1220"/>
                  </a:lnTo>
                  <a:lnTo>
                    <a:pt x="1" y="1289"/>
                  </a:lnTo>
                  <a:cubicBezTo>
                    <a:pt x="355" y="1280"/>
                    <a:pt x="444" y="1122"/>
                    <a:pt x="444" y="453"/>
                  </a:cubicBezTo>
                  <a:cubicBezTo>
                    <a:pt x="444" y="128"/>
                    <a:pt x="424" y="2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27713" y="4438590"/>
              <a:ext cx="87917" cy="260572"/>
            </a:xfrm>
            <a:custGeom>
              <a:avLst/>
              <a:gdLst/>
              <a:ahLst/>
              <a:cxnLst/>
              <a:rect l="l" t="t" r="r" b="b"/>
              <a:pathLst>
                <a:path w="415" h="1230" extrusionOk="0">
                  <a:moveTo>
                    <a:pt x="316" y="0"/>
                  </a:moveTo>
                  <a:cubicBezTo>
                    <a:pt x="296" y="0"/>
                    <a:pt x="287" y="29"/>
                    <a:pt x="276" y="40"/>
                  </a:cubicBezTo>
                  <a:cubicBezTo>
                    <a:pt x="267" y="79"/>
                    <a:pt x="257" y="108"/>
                    <a:pt x="257" y="138"/>
                  </a:cubicBezTo>
                  <a:cubicBezTo>
                    <a:pt x="257" y="256"/>
                    <a:pt x="276" y="1033"/>
                    <a:pt x="217" y="1092"/>
                  </a:cubicBezTo>
                  <a:cubicBezTo>
                    <a:pt x="178" y="1132"/>
                    <a:pt x="80" y="1151"/>
                    <a:pt x="1" y="1151"/>
                  </a:cubicBezTo>
                  <a:lnTo>
                    <a:pt x="1" y="1230"/>
                  </a:lnTo>
                  <a:lnTo>
                    <a:pt x="228" y="1181"/>
                  </a:lnTo>
                  <a:cubicBezTo>
                    <a:pt x="414" y="1142"/>
                    <a:pt x="355" y="768"/>
                    <a:pt x="395" y="344"/>
                  </a:cubicBezTo>
                  <a:cubicBezTo>
                    <a:pt x="395" y="256"/>
                    <a:pt x="405" y="158"/>
                    <a:pt x="385" y="69"/>
                  </a:cubicBezTo>
                  <a:cubicBezTo>
                    <a:pt x="385" y="49"/>
                    <a:pt x="375" y="10"/>
                    <a:pt x="35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27713" y="4438590"/>
              <a:ext cx="77536" cy="258666"/>
            </a:xfrm>
            <a:custGeom>
              <a:avLst/>
              <a:gdLst/>
              <a:ahLst/>
              <a:cxnLst/>
              <a:rect l="l" t="t" r="r" b="b"/>
              <a:pathLst>
                <a:path w="366" h="1221" extrusionOk="0">
                  <a:moveTo>
                    <a:pt x="276" y="0"/>
                  </a:moveTo>
                  <a:cubicBezTo>
                    <a:pt x="257" y="0"/>
                    <a:pt x="247" y="29"/>
                    <a:pt x="237" y="40"/>
                  </a:cubicBezTo>
                  <a:cubicBezTo>
                    <a:pt x="228" y="79"/>
                    <a:pt x="228" y="108"/>
                    <a:pt x="228" y="138"/>
                  </a:cubicBezTo>
                  <a:cubicBezTo>
                    <a:pt x="228" y="256"/>
                    <a:pt x="247" y="1033"/>
                    <a:pt x="188" y="1092"/>
                  </a:cubicBezTo>
                  <a:cubicBezTo>
                    <a:pt x="158" y="1132"/>
                    <a:pt x="70" y="1142"/>
                    <a:pt x="1" y="1151"/>
                  </a:cubicBezTo>
                  <a:lnTo>
                    <a:pt x="1" y="1220"/>
                  </a:lnTo>
                  <a:lnTo>
                    <a:pt x="198" y="1181"/>
                  </a:lnTo>
                  <a:cubicBezTo>
                    <a:pt x="365" y="1142"/>
                    <a:pt x="316" y="768"/>
                    <a:pt x="346" y="344"/>
                  </a:cubicBezTo>
                  <a:cubicBezTo>
                    <a:pt x="355" y="256"/>
                    <a:pt x="365" y="158"/>
                    <a:pt x="346" y="69"/>
                  </a:cubicBezTo>
                  <a:cubicBezTo>
                    <a:pt x="346" y="49"/>
                    <a:pt x="335" y="10"/>
                    <a:pt x="31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27713" y="4438590"/>
              <a:ext cx="81773" cy="258666"/>
            </a:xfrm>
            <a:custGeom>
              <a:avLst/>
              <a:gdLst/>
              <a:ahLst/>
              <a:cxnLst/>
              <a:rect l="l" t="t" r="r" b="b"/>
              <a:pathLst>
                <a:path w="386" h="1221" extrusionOk="0">
                  <a:moveTo>
                    <a:pt x="296" y="0"/>
                  </a:moveTo>
                  <a:cubicBezTo>
                    <a:pt x="276" y="0"/>
                    <a:pt x="267" y="29"/>
                    <a:pt x="257" y="40"/>
                  </a:cubicBezTo>
                  <a:cubicBezTo>
                    <a:pt x="247" y="79"/>
                    <a:pt x="247" y="108"/>
                    <a:pt x="247" y="138"/>
                  </a:cubicBezTo>
                  <a:cubicBezTo>
                    <a:pt x="247" y="256"/>
                    <a:pt x="267" y="1033"/>
                    <a:pt x="208" y="1092"/>
                  </a:cubicBezTo>
                  <a:cubicBezTo>
                    <a:pt x="169" y="1132"/>
                    <a:pt x="70" y="1151"/>
                    <a:pt x="1" y="1151"/>
                  </a:cubicBezTo>
                  <a:lnTo>
                    <a:pt x="1" y="1220"/>
                  </a:lnTo>
                  <a:lnTo>
                    <a:pt x="217" y="1181"/>
                  </a:lnTo>
                  <a:cubicBezTo>
                    <a:pt x="385" y="1142"/>
                    <a:pt x="335" y="768"/>
                    <a:pt x="365" y="344"/>
                  </a:cubicBezTo>
                  <a:cubicBezTo>
                    <a:pt x="375" y="256"/>
                    <a:pt x="385" y="158"/>
                    <a:pt x="365" y="69"/>
                  </a:cubicBezTo>
                  <a:cubicBezTo>
                    <a:pt x="365" y="49"/>
                    <a:pt x="355" y="1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26018" y="4436260"/>
              <a:ext cx="83468" cy="262691"/>
            </a:xfrm>
            <a:custGeom>
              <a:avLst/>
              <a:gdLst/>
              <a:ahLst/>
              <a:cxnLst/>
              <a:rect l="l" t="t" r="r" b="b"/>
              <a:pathLst>
                <a:path w="394" h="1240" extrusionOk="0">
                  <a:moveTo>
                    <a:pt x="295" y="1"/>
                  </a:moveTo>
                  <a:cubicBezTo>
                    <a:pt x="295" y="11"/>
                    <a:pt x="284" y="11"/>
                    <a:pt x="284" y="21"/>
                  </a:cubicBezTo>
                  <a:cubicBezTo>
                    <a:pt x="275" y="31"/>
                    <a:pt x="275" y="31"/>
                    <a:pt x="275" y="40"/>
                  </a:cubicBezTo>
                  <a:cubicBezTo>
                    <a:pt x="255" y="70"/>
                    <a:pt x="255" y="99"/>
                    <a:pt x="255" y="129"/>
                  </a:cubicBezTo>
                  <a:cubicBezTo>
                    <a:pt x="265" y="99"/>
                    <a:pt x="265" y="70"/>
                    <a:pt x="284" y="40"/>
                  </a:cubicBezTo>
                  <a:lnTo>
                    <a:pt x="284" y="31"/>
                  </a:lnTo>
                  <a:cubicBezTo>
                    <a:pt x="295" y="21"/>
                    <a:pt x="295" y="11"/>
                    <a:pt x="304" y="11"/>
                  </a:cubicBezTo>
                  <a:lnTo>
                    <a:pt x="343" y="11"/>
                  </a:lnTo>
                  <a:cubicBezTo>
                    <a:pt x="334" y="1"/>
                    <a:pt x="324" y="1"/>
                    <a:pt x="324" y="1"/>
                  </a:cubicBezTo>
                  <a:close/>
                  <a:moveTo>
                    <a:pt x="255" y="129"/>
                  </a:moveTo>
                  <a:cubicBezTo>
                    <a:pt x="245" y="149"/>
                    <a:pt x="255" y="178"/>
                    <a:pt x="255" y="208"/>
                  </a:cubicBezTo>
                  <a:lnTo>
                    <a:pt x="255" y="129"/>
                  </a:lnTo>
                  <a:close/>
                  <a:moveTo>
                    <a:pt x="255" y="208"/>
                  </a:moveTo>
                  <a:lnTo>
                    <a:pt x="255" y="296"/>
                  </a:lnTo>
                  <a:lnTo>
                    <a:pt x="255" y="641"/>
                  </a:lnTo>
                  <a:cubicBezTo>
                    <a:pt x="255" y="749"/>
                    <a:pt x="255" y="867"/>
                    <a:pt x="245" y="985"/>
                  </a:cubicBezTo>
                  <a:cubicBezTo>
                    <a:pt x="255" y="867"/>
                    <a:pt x="255" y="749"/>
                    <a:pt x="265" y="641"/>
                  </a:cubicBezTo>
                  <a:lnTo>
                    <a:pt x="265" y="296"/>
                  </a:lnTo>
                  <a:lnTo>
                    <a:pt x="255" y="208"/>
                  </a:lnTo>
                  <a:close/>
                  <a:moveTo>
                    <a:pt x="245" y="985"/>
                  </a:moveTo>
                  <a:cubicBezTo>
                    <a:pt x="245" y="1005"/>
                    <a:pt x="236" y="1034"/>
                    <a:pt x="236" y="1063"/>
                  </a:cubicBezTo>
                  <a:lnTo>
                    <a:pt x="236" y="1063"/>
                  </a:lnTo>
                  <a:cubicBezTo>
                    <a:pt x="236" y="1034"/>
                    <a:pt x="245" y="1015"/>
                    <a:pt x="245" y="985"/>
                  </a:cubicBezTo>
                  <a:close/>
                  <a:moveTo>
                    <a:pt x="216" y="1103"/>
                  </a:moveTo>
                  <a:lnTo>
                    <a:pt x="216" y="1103"/>
                  </a:lnTo>
                  <a:cubicBezTo>
                    <a:pt x="206" y="1113"/>
                    <a:pt x="196" y="1123"/>
                    <a:pt x="177" y="1133"/>
                  </a:cubicBezTo>
                  <a:cubicBezTo>
                    <a:pt x="196" y="1123"/>
                    <a:pt x="206" y="1123"/>
                    <a:pt x="216" y="1103"/>
                  </a:cubicBezTo>
                  <a:close/>
                  <a:moveTo>
                    <a:pt x="97" y="1153"/>
                  </a:moveTo>
                  <a:lnTo>
                    <a:pt x="97" y="1153"/>
                  </a:lnTo>
                  <a:cubicBezTo>
                    <a:pt x="68" y="1162"/>
                    <a:pt x="39" y="1162"/>
                    <a:pt x="9" y="1162"/>
                  </a:cubicBezTo>
                  <a:cubicBezTo>
                    <a:pt x="9" y="1172"/>
                    <a:pt x="9" y="1172"/>
                    <a:pt x="19" y="1172"/>
                  </a:cubicBezTo>
                  <a:cubicBezTo>
                    <a:pt x="39" y="1162"/>
                    <a:pt x="68" y="1162"/>
                    <a:pt x="97" y="1153"/>
                  </a:cubicBezTo>
                  <a:close/>
                  <a:moveTo>
                    <a:pt x="343" y="11"/>
                  </a:moveTo>
                  <a:cubicBezTo>
                    <a:pt x="354" y="21"/>
                    <a:pt x="354" y="31"/>
                    <a:pt x="363" y="51"/>
                  </a:cubicBezTo>
                  <a:cubicBezTo>
                    <a:pt x="363" y="60"/>
                    <a:pt x="363" y="70"/>
                    <a:pt x="373" y="90"/>
                  </a:cubicBezTo>
                  <a:cubicBezTo>
                    <a:pt x="373" y="119"/>
                    <a:pt x="373" y="149"/>
                    <a:pt x="383" y="169"/>
                  </a:cubicBezTo>
                  <a:cubicBezTo>
                    <a:pt x="383" y="228"/>
                    <a:pt x="373" y="287"/>
                    <a:pt x="373" y="346"/>
                  </a:cubicBezTo>
                  <a:cubicBezTo>
                    <a:pt x="363" y="454"/>
                    <a:pt x="363" y="572"/>
                    <a:pt x="354" y="690"/>
                  </a:cubicBezTo>
                  <a:lnTo>
                    <a:pt x="354" y="858"/>
                  </a:lnTo>
                  <a:cubicBezTo>
                    <a:pt x="343" y="917"/>
                    <a:pt x="343" y="976"/>
                    <a:pt x="334" y="1024"/>
                  </a:cubicBezTo>
                  <a:cubicBezTo>
                    <a:pt x="324" y="1054"/>
                    <a:pt x="314" y="1083"/>
                    <a:pt x="304" y="1103"/>
                  </a:cubicBezTo>
                  <a:cubicBezTo>
                    <a:pt x="295" y="1133"/>
                    <a:pt x="275" y="1153"/>
                    <a:pt x="255" y="1172"/>
                  </a:cubicBezTo>
                  <a:cubicBezTo>
                    <a:pt x="245" y="1172"/>
                    <a:pt x="245" y="1172"/>
                    <a:pt x="236" y="1182"/>
                  </a:cubicBezTo>
                  <a:lnTo>
                    <a:pt x="216" y="1182"/>
                  </a:lnTo>
                  <a:lnTo>
                    <a:pt x="177" y="1192"/>
                  </a:lnTo>
                  <a:lnTo>
                    <a:pt x="98" y="1212"/>
                  </a:lnTo>
                  <a:cubicBezTo>
                    <a:pt x="29" y="1229"/>
                    <a:pt x="0" y="1239"/>
                    <a:pt x="12" y="1239"/>
                  </a:cubicBezTo>
                  <a:cubicBezTo>
                    <a:pt x="20" y="1239"/>
                    <a:pt x="48" y="1234"/>
                    <a:pt x="98" y="1221"/>
                  </a:cubicBezTo>
                  <a:lnTo>
                    <a:pt x="177" y="1202"/>
                  </a:lnTo>
                  <a:lnTo>
                    <a:pt x="225" y="1192"/>
                  </a:lnTo>
                  <a:lnTo>
                    <a:pt x="245" y="1192"/>
                  </a:lnTo>
                  <a:cubicBezTo>
                    <a:pt x="245" y="1182"/>
                    <a:pt x="255" y="1182"/>
                    <a:pt x="265" y="1182"/>
                  </a:cubicBezTo>
                  <a:cubicBezTo>
                    <a:pt x="284" y="1162"/>
                    <a:pt x="304" y="1143"/>
                    <a:pt x="314" y="1113"/>
                  </a:cubicBezTo>
                  <a:cubicBezTo>
                    <a:pt x="334" y="1083"/>
                    <a:pt x="334" y="1054"/>
                    <a:pt x="343" y="1024"/>
                  </a:cubicBezTo>
                  <a:cubicBezTo>
                    <a:pt x="354" y="976"/>
                    <a:pt x="363" y="917"/>
                    <a:pt x="363" y="858"/>
                  </a:cubicBezTo>
                  <a:cubicBezTo>
                    <a:pt x="363" y="798"/>
                    <a:pt x="363" y="739"/>
                    <a:pt x="373" y="690"/>
                  </a:cubicBezTo>
                  <a:cubicBezTo>
                    <a:pt x="373" y="572"/>
                    <a:pt x="373" y="454"/>
                    <a:pt x="383" y="346"/>
                  </a:cubicBezTo>
                  <a:cubicBezTo>
                    <a:pt x="393" y="287"/>
                    <a:pt x="393" y="228"/>
                    <a:pt x="393" y="169"/>
                  </a:cubicBezTo>
                  <a:cubicBezTo>
                    <a:pt x="383" y="139"/>
                    <a:pt x="383" y="119"/>
                    <a:pt x="383" y="90"/>
                  </a:cubicBezTo>
                  <a:cubicBezTo>
                    <a:pt x="373" y="70"/>
                    <a:pt x="373" y="60"/>
                    <a:pt x="373" y="40"/>
                  </a:cubicBezTo>
                  <a:cubicBezTo>
                    <a:pt x="363" y="40"/>
                    <a:pt x="363" y="31"/>
                    <a:pt x="363" y="21"/>
                  </a:cubicBezTo>
                  <a:cubicBezTo>
                    <a:pt x="354" y="21"/>
                    <a:pt x="354" y="11"/>
                    <a:pt x="343" y="1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56956" y="4184161"/>
              <a:ext cx="77324" cy="600588"/>
            </a:xfrm>
            <a:custGeom>
              <a:avLst/>
              <a:gdLst/>
              <a:ahLst/>
              <a:cxnLst/>
              <a:rect l="l" t="t" r="r" b="b"/>
              <a:pathLst>
                <a:path w="365" h="2835" extrusionOk="0">
                  <a:moveTo>
                    <a:pt x="188" y="1"/>
                  </a:moveTo>
                  <a:cubicBezTo>
                    <a:pt x="0" y="1"/>
                    <a:pt x="20" y="237"/>
                    <a:pt x="20" y="522"/>
                  </a:cubicBezTo>
                  <a:lnTo>
                    <a:pt x="20" y="2835"/>
                  </a:lnTo>
                  <a:lnTo>
                    <a:pt x="355" y="2835"/>
                  </a:lnTo>
                  <a:lnTo>
                    <a:pt x="355" y="522"/>
                  </a:lnTo>
                  <a:cubicBezTo>
                    <a:pt x="355" y="237"/>
                    <a:pt x="365" y="1"/>
                    <a:pt x="1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69455" y="4184161"/>
              <a:ext cx="54445" cy="600588"/>
            </a:xfrm>
            <a:custGeom>
              <a:avLst/>
              <a:gdLst/>
              <a:ahLst/>
              <a:cxnLst/>
              <a:rect l="l" t="t" r="r" b="b"/>
              <a:pathLst>
                <a:path w="257" h="2835" extrusionOk="0">
                  <a:moveTo>
                    <a:pt x="129" y="1"/>
                  </a:moveTo>
                  <a:cubicBezTo>
                    <a:pt x="0" y="1"/>
                    <a:pt x="11" y="355"/>
                    <a:pt x="20" y="748"/>
                  </a:cubicBezTo>
                  <a:cubicBezTo>
                    <a:pt x="20" y="1103"/>
                    <a:pt x="50" y="2835"/>
                    <a:pt x="50" y="2835"/>
                  </a:cubicBezTo>
                  <a:lnTo>
                    <a:pt x="207" y="2835"/>
                  </a:lnTo>
                  <a:cubicBezTo>
                    <a:pt x="207" y="2835"/>
                    <a:pt x="227" y="1103"/>
                    <a:pt x="237" y="748"/>
                  </a:cubicBezTo>
                  <a:cubicBezTo>
                    <a:pt x="237" y="355"/>
                    <a:pt x="256" y="1"/>
                    <a:pt x="12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77717" y="4184161"/>
              <a:ext cx="35802" cy="600588"/>
            </a:xfrm>
            <a:custGeom>
              <a:avLst/>
              <a:gdLst/>
              <a:ahLst/>
              <a:cxnLst/>
              <a:rect l="l" t="t" r="r" b="b"/>
              <a:pathLst>
                <a:path w="169" h="2835" extrusionOk="0">
                  <a:moveTo>
                    <a:pt x="90" y="1"/>
                  </a:moveTo>
                  <a:cubicBezTo>
                    <a:pt x="1" y="1"/>
                    <a:pt x="11" y="237"/>
                    <a:pt x="11" y="522"/>
                  </a:cubicBezTo>
                  <a:lnTo>
                    <a:pt x="11" y="2835"/>
                  </a:lnTo>
                  <a:lnTo>
                    <a:pt x="168" y="2835"/>
                  </a:lnTo>
                  <a:lnTo>
                    <a:pt x="168" y="522"/>
                  </a:lnTo>
                  <a:cubicBezTo>
                    <a:pt x="168" y="237"/>
                    <a:pt x="168" y="1"/>
                    <a:pt x="9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94453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14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0" y="5"/>
                    <a:pt x="11" y="5"/>
                    <a:pt x="20" y="14"/>
                  </a:cubicBezTo>
                  <a:cubicBezTo>
                    <a:pt x="30" y="14"/>
                    <a:pt x="30" y="24"/>
                    <a:pt x="40" y="24"/>
                  </a:cubicBezTo>
                  <a:cubicBezTo>
                    <a:pt x="50" y="34"/>
                    <a:pt x="50" y="44"/>
                    <a:pt x="59" y="64"/>
                  </a:cubicBezTo>
                  <a:cubicBezTo>
                    <a:pt x="59" y="93"/>
                    <a:pt x="70" y="112"/>
                    <a:pt x="70" y="142"/>
                  </a:cubicBezTo>
                  <a:cubicBezTo>
                    <a:pt x="79" y="171"/>
                    <a:pt x="79" y="201"/>
                    <a:pt x="79" y="231"/>
                  </a:cubicBezTo>
                  <a:lnTo>
                    <a:pt x="79" y="408"/>
                  </a:lnTo>
                  <a:lnTo>
                    <a:pt x="79" y="752"/>
                  </a:lnTo>
                  <a:lnTo>
                    <a:pt x="79" y="1451"/>
                  </a:lnTo>
                  <a:cubicBezTo>
                    <a:pt x="89" y="1914"/>
                    <a:pt x="89" y="2376"/>
                    <a:pt x="89" y="2829"/>
                  </a:cubicBezTo>
                  <a:lnTo>
                    <a:pt x="89" y="1441"/>
                  </a:lnTo>
                  <a:lnTo>
                    <a:pt x="89" y="752"/>
                  </a:lnTo>
                  <a:lnTo>
                    <a:pt x="89" y="408"/>
                  </a:lnTo>
                  <a:lnTo>
                    <a:pt x="89" y="231"/>
                  </a:lnTo>
                  <a:cubicBezTo>
                    <a:pt x="89" y="201"/>
                    <a:pt x="89" y="171"/>
                    <a:pt x="79" y="142"/>
                  </a:cubicBezTo>
                  <a:cubicBezTo>
                    <a:pt x="79" y="112"/>
                    <a:pt x="79" y="83"/>
                    <a:pt x="70" y="53"/>
                  </a:cubicBezTo>
                  <a:cubicBezTo>
                    <a:pt x="59" y="44"/>
                    <a:pt x="59" y="34"/>
                    <a:pt x="50" y="24"/>
                  </a:cubicBezTo>
                  <a:lnTo>
                    <a:pt x="30" y="5"/>
                  </a:lnTo>
                  <a:cubicBezTo>
                    <a:pt x="24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77717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84" y="0"/>
                  </a:moveTo>
                  <a:cubicBezTo>
                    <a:pt x="81" y="0"/>
                    <a:pt x="77" y="1"/>
                    <a:pt x="70" y="5"/>
                  </a:cubicBezTo>
                  <a:cubicBezTo>
                    <a:pt x="60" y="5"/>
                    <a:pt x="50" y="14"/>
                    <a:pt x="50" y="24"/>
                  </a:cubicBezTo>
                  <a:cubicBezTo>
                    <a:pt x="40" y="34"/>
                    <a:pt x="31" y="44"/>
                    <a:pt x="31" y="53"/>
                  </a:cubicBezTo>
                  <a:cubicBezTo>
                    <a:pt x="20" y="83"/>
                    <a:pt x="11" y="112"/>
                    <a:pt x="11" y="142"/>
                  </a:cubicBezTo>
                  <a:cubicBezTo>
                    <a:pt x="11" y="171"/>
                    <a:pt x="11" y="201"/>
                    <a:pt x="1" y="231"/>
                  </a:cubicBezTo>
                  <a:lnTo>
                    <a:pt x="1" y="408"/>
                  </a:lnTo>
                  <a:lnTo>
                    <a:pt x="1" y="752"/>
                  </a:lnTo>
                  <a:lnTo>
                    <a:pt x="1" y="1451"/>
                  </a:lnTo>
                  <a:cubicBezTo>
                    <a:pt x="11" y="1914"/>
                    <a:pt x="11" y="2376"/>
                    <a:pt x="11" y="2829"/>
                  </a:cubicBezTo>
                  <a:lnTo>
                    <a:pt x="11" y="1441"/>
                  </a:lnTo>
                  <a:lnTo>
                    <a:pt x="11" y="752"/>
                  </a:lnTo>
                  <a:lnTo>
                    <a:pt x="11" y="408"/>
                  </a:lnTo>
                  <a:cubicBezTo>
                    <a:pt x="11" y="349"/>
                    <a:pt x="11" y="290"/>
                    <a:pt x="20" y="231"/>
                  </a:cubicBezTo>
                  <a:lnTo>
                    <a:pt x="20" y="142"/>
                  </a:lnTo>
                  <a:cubicBezTo>
                    <a:pt x="31" y="112"/>
                    <a:pt x="31" y="93"/>
                    <a:pt x="40" y="64"/>
                  </a:cubicBezTo>
                  <a:cubicBezTo>
                    <a:pt x="40" y="44"/>
                    <a:pt x="50" y="34"/>
                    <a:pt x="60" y="24"/>
                  </a:cubicBezTo>
                  <a:lnTo>
                    <a:pt x="70" y="14"/>
                  </a:lnTo>
                  <a:lnTo>
                    <a:pt x="90" y="5"/>
                  </a:lnTo>
                  <a:cubicBezTo>
                    <a:pt x="90" y="5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50812" y="4592815"/>
              <a:ext cx="18854" cy="6355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0" y="0"/>
                  </a:moveTo>
                  <a:lnTo>
                    <a:pt x="88" y="30"/>
                  </a:lnTo>
                  <a:lnTo>
                    <a:pt x="88" y="10"/>
                  </a:lnTo>
                  <a:cubicBezTo>
                    <a:pt x="59" y="1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125806" y="4655310"/>
              <a:ext cx="16948" cy="18854"/>
            </a:xfrm>
            <a:custGeom>
              <a:avLst/>
              <a:gdLst/>
              <a:ahLst/>
              <a:cxnLst/>
              <a:rect l="l" t="t" r="r" b="b"/>
              <a:pathLst>
                <a:path w="80" h="89" extrusionOk="0">
                  <a:moveTo>
                    <a:pt x="79" y="1"/>
                  </a:moveTo>
                  <a:lnTo>
                    <a:pt x="79" y="1"/>
                  </a:lnTo>
                  <a:cubicBezTo>
                    <a:pt x="49" y="20"/>
                    <a:pt x="30" y="49"/>
                    <a:pt x="0" y="79"/>
                  </a:cubicBezTo>
                  <a:cubicBezTo>
                    <a:pt x="0" y="79"/>
                    <a:pt x="0" y="89"/>
                    <a:pt x="10" y="89"/>
                  </a:cubicBezTo>
                  <a:cubicBezTo>
                    <a:pt x="40" y="60"/>
                    <a:pt x="59" y="30"/>
                    <a:pt x="7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21569" y="4617813"/>
              <a:ext cx="21185" cy="18854"/>
            </a:xfrm>
            <a:custGeom>
              <a:avLst/>
              <a:gdLst/>
              <a:ahLst/>
              <a:cxnLst/>
              <a:rect l="l" t="t" r="r" b="b"/>
              <a:pathLst>
                <a:path w="100" h="89" extrusionOk="0">
                  <a:moveTo>
                    <a:pt x="99" y="1"/>
                  </a:moveTo>
                  <a:lnTo>
                    <a:pt x="99" y="1"/>
                  </a:lnTo>
                  <a:cubicBezTo>
                    <a:pt x="60" y="20"/>
                    <a:pt x="30" y="49"/>
                    <a:pt x="1" y="79"/>
                  </a:cubicBezTo>
                  <a:cubicBezTo>
                    <a:pt x="1" y="89"/>
                    <a:pt x="1" y="89"/>
                    <a:pt x="10" y="89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215418" y="4544726"/>
              <a:ext cx="23091" cy="19066"/>
            </a:xfrm>
            <a:custGeom>
              <a:avLst/>
              <a:gdLst/>
              <a:ahLst/>
              <a:cxnLst/>
              <a:rect l="l" t="t" r="r" b="b"/>
              <a:pathLst>
                <a:path w="109" h="90" extrusionOk="0">
                  <a:moveTo>
                    <a:pt x="109" y="1"/>
                  </a:moveTo>
                  <a:lnTo>
                    <a:pt x="109" y="1"/>
                  </a:lnTo>
                  <a:cubicBezTo>
                    <a:pt x="69" y="31"/>
                    <a:pt x="40" y="50"/>
                    <a:pt x="0" y="70"/>
                  </a:cubicBezTo>
                  <a:cubicBezTo>
                    <a:pt x="0" y="79"/>
                    <a:pt x="0" y="90"/>
                    <a:pt x="10" y="90"/>
                  </a:cubicBezTo>
                  <a:cubicBezTo>
                    <a:pt x="50" y="60"/>
                    <a:pt x="79" y="31"/>
                    <a:pt x="10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443" y="4511466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0"/>
                    <a:pt x="21" y="30"/>
                    <a:pt x="1" y="40"/>
                  </a:cubicBezTo>
                  <a:cubicBezTo>
                    <a:pt x="1" y="50"/>
                    <a:pt x="1" y="50"/>
                    <a:pt x="11" y="50"/>
                  </a:cubicBezTo>
                  <a:cubicBezTo>
                    <a:pt x="31" y="40"/>
                    <a:pt x="40" y="20"/>
                    <a:pt x="6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217536" y="4473969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0"/>
                  </a:moveTo>
                  <a:lnTo>
                    <a:pt x="59" y="0"/>
                  </a:lnTo>
                  <a:cubicBezTo>
                    <a:pt x="30" y="10"/>
                    <a:pt x="10" y="39"/>
                    <a:pt x="10" y="59"/>
                  </a:cubicBezTo>
                  <a:cubicBezTo>
                    <a:pt x="0" y="69"/>
                    <a:pt x="20" y="69"/>
                    <a:pt x="20" y="69"/>
                  </a:cubicBezTo>
                  <a:cubicBezTo>
                    <a:pt x="3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209274" y="4434353"/>
              <a:ext cx="8474" cy="12711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39" y="0"/>
                  </a:moveTo>
                  <a:lnTo>
                    <a:pt x="39" y="0"/>
                  </a:lnTo>
                  <a:cubicBezTo>
                    <a:pt x="20" y="10"/>
                    <a:pt x="10" y="30"/>
                    <a:pt x="0" y="49"/>
                  </a:cubicBezTo>
                  <a:lnTo>
                    <a:pt x="10" y="6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67540" y="4430116"/>
              <a:ext cx="12711" cy="25210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40"/>
                    <a:pt x="20" y="80"/>
                    <a:pt x="49" y="119"/>
                  </a:cubicBezTo>
                  <a:lnTo>
                    <a:pt x="59" y="109"/>
                  </a:lnTo>
                  <a:cubicBezTo>
                    <a:pt x="40" y="69"/>
                    <a:pt x="20" y="4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5806" y="4394738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59" y="0"/>
                  </a:moveTo>
                  <a:lnTo>
                    <a:pt x="59" y="0"/>
                  </a:lnTo>
                  <a:cubicBezTo>
                    <a:pt x="40" y="10"/>
                    <a:pt x="1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2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32585" y="4336268"/>
              <a:ext cx="20337" cy="19914"/>
            </a:xfrm>
            <a:custGeom>
              <a:avLst/>
              <a:gdLst/>
              <a:ahLst/>
              <a:cxnLst/>
              <a:rect l="l" t="t" r="r" b="b"/>
              <a:pathLst>
                <a:path w="96" h="94" extrusionOk="0">
                  <a:moveTo>
                    <a:pt x="96" y="1"/>
                  </a:moveTo>
                  <a:lnTo>
                    <a:pt x="96" y="1"/>
                  </a:lnTo>
                  <a:cubicBezTo>
                    <a:pt x="67" y="31"/>
                    <a:pt x="37" y="50"/>
                    <a:pt x="8" y="79"/>
                  </a:cubicBezTo>
                  <a:cubicBezTo>
                    <a:pt x="1" y="87"/>
                    <a:pt x="4" y="93"/>
                    <a:pt x="6" y="93"/>
                  </a:cubicBezTo>
                  <a:cubicBezTo>
                    <a:pt x="7" y="93"/>
                    <a:pt x="8" y="92"/>
                    <a:pt x="8" y="90"/>
                  </a:cubicBezTo>
                  <a:cubicBezTo>
                    <a:pt x="47" y="70"/>
                    <a:pt x="67" y="31"/>
                    <a:pt x="9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56956" y="431338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"/>
                    <a:pt x="40" y="50"/>
                    <a:pt x="59" y="69"/>
                  </a:cubicBezTo>
                  <a:lnTo>
                    <a:pt x="70" y="60"/>
                  </a:lnTo>
                  <a:cubicBezTo>
                    <a:pt x="50" y="40"/>
                    <a:pt x="3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090216" y="4350885"/>
              <a:ext cx="6567" cy="10592"/>
            </a:xfrm>
            <a:custGeom>
              <a:avLst/>
              <a:gdLst/>
              <a:ahLst/>
              <a:cxnLst/>
              <a:rect l="l" t="t" r="r" b="b"/>
              <a:pathLst>
                <a:path w="31" h="50" extrusionOk="0">
                  <a:moveTo>
                    <a:pt x="1" y="1"/>
                  </a:moveTo>
                  <a:cubicBezTo>
                    <a:pt x="1" y="21"/>
                    <a:pt x="11" y="30"/>
                    <a:pt x="20" y="50"/>
                  </a:cubicBezTo>
                  <a:lnTo>
                    <a:pt x="31" y="40"/>
                  </a:lnTo>
                  <a:cubicBezTo>
                    <a:pt x="31" y="30"/>
                    <a:pt x="1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81954" y="4407237"/>
              <a:ext cx="10592" cy="6567"/>
            </a:xfrm>
            <a:custGeom>
              <a:avLst/>
              <a:gdLst/>
              <a:ahLst/>
              <a:cxnLst/>
              <a:rect l="l" t="t" r="r" b="b"/>
              <a:pathLst>
                <a:path w="50" h="31" extrusionOk="0">
                  <a:moveTo>
                    <a:pt x="0" y="0"/>
                  </a:moveTo>
                  <a:cubicBezTo>
                    <a:pt x="11" y="10"/>
                    <a:pt x="20" y="30"/>
                    <a:pt x="40" y="30"/>
                  </a:cubicBezTo>
                  <a:cubicBezTo>
                    <a:pt x="40" y="30"/>
                    <a:pt x="50" y="20"/>
                    <a:pt x="40" y="20"/>
                  </a:cubicBezTo>
                  <a:cubicBezTo>
                    <a:pt x="30" y="10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59074" y="4442615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1" y="1"/>
                  </a:moveTo>
                  <a:cubicBezTo>
                    <a:pt x="20" y="21"/>
                    <a:pt x="40" y="40"/>
                    <a:pt x="49" y="60"/>
                  </a:cubicBezTo>
                  <a:cubicBezTo>
                    <a:pt x="60" y="60"/>
                    <a:pt x="69" y="50"/>
                    <a:pt x="60" y="50"/>
                  </a:cubicBezTo>
                  <a:cubicBezTo>
                    <a:pt x="49" y="3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3688" y="4494730"/>
              <a:ext cx="19066" cy="10804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9" y="0"/>
                  </a:moveTo>
                  <a:cubicBezTo>
                    <a:pt x="59" y="0"/>
                    <a:pt x="30" y="20"/>
                    <a:pt x="10" y="40"/>
                  </a:cubicBezTo>
                  <a:cubicBezTo>
                    <a:pt x="0" y="40"/>
                    <a:pt x="10" y="50"/>
                    <a:pt x="10" y="50"/>
                  </a:cubicBezTo>
                  <a:cubicBezTo>
                    <a:pt x="40" y="30"/>
                    <a:pt x="59" y="11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48482" y="4540489"/>
              <a:ext cx="15041" cy="10804"/>
            </a:xfrm>
            <a:custGeom>
              <a:avLst/>
              <a:gdLst/>
              <a:ahLst/>
              <a:cxnLst/>
              <a:rect l="l" t="t" r="r" b="b"/>
              <a:pathLst>
                <a:path w="71" h="5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1"/>
                    <a:pt x="40" y="31"/>
                    <a:pt x="60" y="51"/>
                  </a:cubicBezTo>
                  <a:cubicBezTo>
                    <a:pt x="70" y="51"/>
                    <a:pt x="70" y="40"/>
                    <a:pt x="70" y="40"/>
                  </a:cubicBezTo>
                  <a:cubicBezTo>
                    <a:pt x="51" y="21"/>
                    <a:pt x="31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56956" y="4672046"/>
              <a:ext cx="8474" cy="4449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0"/>
                  </a:moveTo>
                  <a:lnTo>
                    <a:pt x="0" y="10"/>
                  </a:lnTo>
                  <a:cubicBezTo>
                    <a:pt x="11" y="10"/>
                    <a:pt x="20" y="20"/>
                    <a:pt x="40" y="20"/>
                  </a:cubicBezTo>
                  <a:lnTo>
                    <a:pt x="40" y="10"/>
                  </a:lnTo>
                  <a:cubicBezTo>
                    <a:pt x="35" y="5"/>
                    <a:pt x="28" y="5"/>
                    <a:pt x="20" y="5"/>
                  </a:cubicBezTo>
                  <a:cubicBezTo>
                    <a:pt x="13" y="5"/>
                    <a:pt x="5" y="5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46575" y="4722042"/>
              <a:ext cx="20973" cy="10592"/>
            </a:xfrm>
            <a:custGeom>
              <a:avLst/>
              <a:gdLst/>
              <a:ahLst/>
              <a:cxnLst/>
              <a:rect l="l" t="t" r="r" b="b"/>
              <a:pathLst>
                <a:path w="99" h="50" extrusionOk="0">
                  <a:moveTo>
                    <a:pt x="0" y="1"/>
                  </a:moveTo>
                  <a:cubicBezTo>
                    <a:pt x="30" y="10"/>
                    <a:pt x="60" y="30"/>
                    <a:pt x="89" y="49"/>
                  </a:cubicBezTo>
                  <a:cubicBezTo>
                    <a:pt x="99" y="49"/>
                    <a:pt x="99" y="40"/>
                    <a:pt x="99" y="40"/>
                  </a:cubicBezTo>
                  <a:cubicBezTo>
                    <a:pt x="69" y="10"/>
                    <a:pt x="4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30043" y="4747040"/>
              <a:ext cx="31353" cy="14829"/>
            </a:xfrm>
            <a:custGeom>
              <a:avLst/>
              <a:gdLst/>
              <a:ahLst/>
              <a:cxnLst/>
              <a:rect l="l" t="t" r="r" b="b"/>
              <a:pathLst>
                <a:path w="148" h="70" extrusionOk="0">
                  <a:moveTo>
                    <a:pt x="147" y="1"/>
                  </a:moveTo>
                  <a:lnTo>
                    <a:pt x="0" y="60"/>
                  </a:lnTo>
                  <a:cubicBezTo>
                    <a:pt x="0" y="60"/>
                    <a:pt x="0" y="69"/>
                    <a:pt x="10" y="69"/>
                  </a:cubicBezTo>
                  <a:cubicBezTo>
                    <a:pt x="59" y="49"/>
                    <a:pt x="99" y="20"/>
                    <a:pt x="147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25806" y="4724160"/>
              <a:ext cx="20973" cy="12711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99" y="0"/>
                  </a:moveTo>
                  <a:cubicBezTo>
                    <a:pt x="69" y="10"/>
                    <a:pt x="3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40" y="39"/>
                    <a:pt x="69" y="1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205037" y="4644929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79" y="0"/>
                  </a:moveTo>
                  <a:cubicBezTo>
                    <a:pt x="59" y="10"/>
                    <a:pt x="30" y="20"/>
                    <a:pt x="10" y="30"/>
                  </a:cubicBezTo>
                  <a:cubicBezTo>
                    <a:pt x="0" y="39"/>
                    <a:pt x="10" y="50"/>
                    <a:pt x="10" y="50"/>
                  </a:cubicBezTo>
                  <a:cubicBezTo>
                    <a:pt x="40" y="39"/>
                    <a:pt x="59" y="20"/>
                    <a:pt x="79" y="1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165422" y="4588578"/>
              <a:ext cx="8474" cy="7415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0" y="1"/>
                  </a:moveTo>
                  <a:cubicBezTo>
                    <a:pt x="10" y="20"/>
                    <a:pt x="20" y="30"/>
                    <a:pt x="30" y="30"/>
                  </a:cubicBezTo>
                  <a:cubicBezTo>
                    <a:pt x="30" y="33"/>
                    <a:pt x="31" y="34"/>
                    <a:pt x="32" y="34"/>
                  </a:cubicBezTo>
                  <a:cubicBezTo>
                    <a:pt x="35" y="34"/>
                    <a:pt x="39" y="30"/>
                    <a:pt x="39" y="3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123688" y="4290509"/>
              <a:ext cx="12711" cy="9321"/>
            </a:xfrm>
            <a:custGeom>
              <a:avLst/>
              <a:gdLst/>
              <a:ahLst/>
              <a:cxnLst/>
              <a:rect l="l" t="t" r="r" b="b"/>
              <a:pathLst>
                <a:path w="60" h="44" extrusionOk="0">
                  <a:moveTo>
                    <a:pt x="59" y="0"/>
                  </a:moveTo>
                  <a:cubicBezTo>
                    <a:pt x="30" y="0"/>
                    <a:pt x="10" y="20"/>
                    <a:pt x="0" y="39"/>
                  </a:cubicBezTo>
                  <a:cubicBezTo>
                    <a:pt x="0" y="39"/>
                    <a:pt x="5" y="44"/>
                    <a:pt x="8" y="44"/>
                  </a:cubicBezTo>
                  <a:cubicBezTo>
                    <a:pt x="9" y="44"/>
                    <a:pt x="10" y="43"/>
                    <a:pt x="10" y="39"/>
                  </a:cubicBezTo>
                  <a:cubicBezTo>
                    <a:pt x="20" y="30"/>
                    <a:pt x="40" y="1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073692" y="4269536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20"/>
                    <a:pt x="30" y="31"/>
                    <a:pt x="50" y="40"/>
                  </a:cubicBezTo>
                  <a:cubicBezTo>
                    <a:pt x="50" y="40"/>
                    <a:pt x="59" y="31"/>
                    <a:pt x="50" y="31"/>
                  </a:cubicBezTo>
                  <a:cubicBezTo>
                    <a:pt x="39" y="20"/>
                    <a:pt x="2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069455" y="421127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20" y="30"/>
                    <a:pt x="40" y="50"/>
                    <a:pt x="59" y="69"/>
                  </a:cubicBezTo>
                  <a:lnTo>
                    <a:pt x="70" y="59"/>
                  </a:ln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44457" y="4232039"/>
              <a:ext cx="23091" cy="16948"/>
            </a:xfrm>
            <a:custGeom>
              <a:avLst/>
              <a:gdLst/>
              <a:ahLst/>
              <a:cxnLst/>
              <a:rect l="l" t="t" r="r" b="b"/>
              <a:pathLst>
                <a:path w="109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30"/>
                    <a:pt x="70" y="60"/>
                    <a:pt x="99" y="79"/>
                  </a:cubicBezTo>
                  <a:cubicBezTo>
                    <a:pt x="109" y="79"/>
                    <a:pt x="109" y="70"/>
                    <a:pt x="109" y="70"/>
                  </a:cubicBezTo>
                  <a:cubicBezTo>
                    <a:pt x="79" y="40"/>
                    <a:pt x="4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27713" y="4225895"/>
              <a:ext cx="23303" cy="18854"/>
            </a:xfrm>
            <a:custGeom>
              <a:avLst/>
              <a:gdLst/>
              <a:ahLst/>
              <a:cxnLst/>
              <a:rect l="l" t="t" r="r" b="b"/>
              <a:pathLst>
                <a:path w="110" h="89" extrusionOk="0">
                  <a:moveTo>
                    <a:pt x="110" y="0"/>
                  </a:moveTo>
                  <a:cubicBezTo>
                    <a:pt x="70" y="30"/>
                    <a:pt x="40" y="49"/>
                    <a:pt x="1" y="79"/>
                  </a:cubicBezTo>
                  <a:lnTo>
                    <a:pt x="11" y="89"/>
                  </a:lnTo>
                  <a:cubicBezTo>
                    <a:pt x="50" y="59"/>
                    <a:pt x="80" y="30"/>
                    <a:pt x="110" y="1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119451" y="4188398"/>
              <a:ext cx="8474" cy="16736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30" y="0"/>
                  </a:moveTo>
                  <a:cubicBezTo>
                    <a:pt x="20" y="20"/>
                    <a:pt x="11" y="49"/>
                    <a:pt x="1" y="69"/>
                  </a:cubicBezTo>
                  <a:lnTo>
                    <a:pt x="11" y="79"/>
                  </a:lnTo>
                  <a:cubicBezTo>
                    <a:pt x="20" y="49"/>
                    <a:pt x="30" y="2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94453" y="4544726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lnTo>
                    <a:pt x="50" y="1"/>
                  </a:lnTo>
                  <a:cubicBezTo>
                    <a:pt x="30" y="11"/>
                    <a:pt x="11" y="31"/>
                    <a:pt x="11" y="50"/>
                  </a:cubicBezTo>
                  <a:cubicBezTo>
                    <a:pt x="0" y="60"/>
                    <a:pt x="11" y="60"/>
                    <a:pt x="20" y="60"/>
                  </a:cubicBezTo>
                  <a:cubicBezTo>
                    <a:pt x="30" y="40"/>
                    <a:pt x="30" y="20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079835" y="4490493"/>
              <a:ext cx="16312" cy="15889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1" y="1"/>
                  </a:moveTo>
                  <a:cubicBezTo>
                    <a:pt x="21" y="31"/>
                    <a:pt x="40" y="50"/>
                    <a:pt x="69" y="70"/>
                  </a:cubicBezTo>
                  <a:cubicBezTo>
                    <a:pt x="50" y="40"/>
                    <a:pt x="30" y="20"/>
                    <a:pt x="1" y="1"/>
                  </a:cubicBezTo>
                  <a:close/>
                  <a:moveTo>
                    <a:pt x="69" y="70"/>
                  </a:moveTo>
                  <a:cubicBezTo>
                    <a:pt x="69" y="73"/>
                    <a:pt x="71" y="74"/>
                    <a:pt x="72" y="74"/>
                  </a:cubicBezTo>
                  <a:cubicBezTo>
                    <a:pt x="74" y="74"/>
                    <a:pt x="76" y="70"/>
                    <a:pt x="69" y="7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094453" y="4452996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1"/>
                  </a:moveTo>
                  <a:lnTo>
                    <a:pt x="0" y="60"/>
                  </a:lnTo>
                  <a:cubicBezTo>
                    <a:pt x="0" y="70"/>
                    <a:pt x="11" y="70"/>
                    <a:pt x="11" y="70"/>
                  </a:cubicBezTo>
                  <a:cubicBezTo>
                    <a:pt x="30" y="50"/>
                    <a:pt x="50" y="31"/>
                    <a:pt x="59" y="11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092334" y="4288390"/>
              <a:ext cx="12923" cy="11440"/>
            </a:xfrm>
            <a:custGeom>
              <a:avLst/>
              <a:gdLst/>
              <a:ahLst/>
              <a:cxnLst/>
              <a:rect l="l" t="t" r="r" b="b"/>
              <a:pathLst>
                <a:path w="61" h="54" extrusionOk="0">
                  <a:moveTo>
                    <a:pt x="50" y="1"/>
                  </a:moveTo>
                  <a:lnTo>
                    <a:pt x="1" y="49"/>
                  </a:lnTo>
                  <a:cubicBezTo>
                    <a:pt x="1" y="49"/>
                    <a:pt x="5" y="54"/>
                    <a:pt x="8" y="54"/>
                  </a:cubicBezTo>
                  <a:cubicBezTo>
                    <a:pt x="9" y="54"/>
                    <a:pt x="10" y="53"/>
                    <a:pt x="10" y="49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131950" y="4557225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1"/>
                  </a:moveTo>
                  <a:lnTo>
                    <a:pt x="60" y="1"/>
                  </a:lnTo>
                  <a:cubicBezTo>
                    <a:pt x="40" y="20"/>
                    <a:pt x="20" y="31"/>
                    <a:pt x="1" y="50"/>
                  </a:cubicBezTo>
                  <a:cubicBezTo>
                    <a:pt x="1" y="50"/>
                    <a:pt x="1" y="60"/>
                    <a:pt x="11" y="60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084072" y="4619720"/>
              <a:ext cx="12711" cy="9533"/>
            </a:xfrm>
            <a:custGeom>
              <a:avLst/>
              <a:gdLst/>
              <a:ahLst/>
              <a:cxnLst/>
              <a:rect l="l" t="t" r="r" b="b"/>
              <a:pathLst>
                <a:path w="60" h="45" extrusionOk="0">
                  <a:moveTo>
                    <a:pt x="1" y="1"/>
                  </a:moveTo>
                  <a:cubicBezTo>
                    <a:pt x="10" y="11"/>
                    <a:pt x="30" y="31"/>
                    <a:pt x="49" y="40"/>
                  </a:cubicBezTo>
                  <a:cubicBezTo>
                    <a:pt x="49" y="44"/>
                    <a:pt x="51" y="45"/>
                    <a:pt x="52" y="45"/>
                  </a:cubicBezTo>
                  <a:cubicBezTo>
                    <a:pt x="55" y="45"/>
                    <a:pt x="60" y="40"/>
                    <a:pt x="60" y="40"/>
                  </a:cubicBezTo>
                  <a:cubicBezTo>
                    <a:pt x="40" y="21"/>
                    <a:pt x="20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096571" y="4665691"/>
              <a:ext cx="8686" cy="10804"/>
            </a:xfrm>
            <a:custGeom>
              <a:avLst/>
              <a:gdLst/>
              <a:ahLst/>
              <a:cxnLst/>
              <a:rect l="l" t="t" r="r" b="b"/>
              <a:pathLst>
                <a:path w="41" h="51" extrusionOk="0">
                  <a:moveTo>
                    <a:pt x="40" y="0"/>
                  </a:moveTo>
                  <a:cubicBezTo>
                    <a:pt x="20" y="0"/>
                    <a:pt x="1" y="20"/>
                    <a:pt x="1" y="40"/>
                  </a:cubicBezTo>
                  <a:cubicBezTo>
                    <a:pt x="1" y="50"/>
                    <a:pt x="10" y="50"/>
                    <a:pt x="10" y="50"/>
                  </a:cubicBezTo>
                  <a:cubicBezTo>
                    <a:pt x="20" y="40"/>
                    <a:pt x="20" y="30"/>
                    <a:pt x="20" y="20"/>
                  </a:cubicBezTo>
                  <a:cubicBezTo>
                    <a:pt x="30" y="11"/>
                    <a:pt x="30" y="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081954" y="4736659"/>
              <a:ext cx="14829" cy="15677"/>
            </a:xfrm>
            <a:custGeom>
              <a:avLst/>
              <a:gdLst/>
              <a:ahLst/>
              <a:cxnLst/>
              <a:rect l="l" t="t" r="r" b="b"/>
              <a:pathLst>
                <a:path w="70" h="74" extrusionOk="0">
                  <a:moveTo>
                    <a:pt x="0" y="0"/>
                  </a:moveTo>
                  <a:lnTo>
                    <a:pt x="0" y="10"/>
                  </a:lnTo>
                  <a:lnTo>
                    <a:pt x="59" y="69"/>
                  </a:lnTo>
                  <a:cubicBezTo>
                    <a:pt x="59" y="72"/>
                    <a:pt x="61" y="74"/>
                    <a:pt x="62" y="74"/>
                  </a:cubicBezTo>
                  <a:cubicBezTo>
                    <a:pt x="65" y="74"/>
                    <a:pt x="70" y="69"/>
                    <a:pt x="70" y="69"/>
                  </a:cubicBez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048482" y="4759539"/>
              <a:ext cx="16948" cy="12711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1" y="1"/>
                  </a:moveTo>
                  <a:cubicBezTo>
                    <a:pt x="21" y="20"/>
                    <a:pt x="40" y="40"/>
                    <a:pt x="70" y="60"/>
                  </a:cubicBezTo>
                  <a:lnTo>
                    <a:pt x="80" y="50"/>
                  </a:lnTo>
                  <a:cubicBezTo>
                    <a:pt x="51" y="30"/>
                    <a:pt x="2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84064" y="4505322"/>
              <a:ext cx="8686" cy="10381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21" y="29"/>
                    <a:pt x="30" y="49"/>
                  </a:cubicBezTo>
                  <a:lnTo>
                    <a:pt x="40" y="39"/>
                  </a:lnTo>
                  <a:cubicBezTo>
                    <a:pt x="30" y="29"/>
                    <a:pt x="10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192538" y="4463588"/>
              <a:ext cx="8474" cy="17795"/>
            </a:xfrm>
            <a:custGeom>
              <a:avLst/>
              <a:gdLst/>
              <a:ahLst/>
              <a:cxnLst/>
              <a:rect l="l" t="t" r="r" b="b"/>
              <a:pathLst>
                <a:path w="40" h="84" extrusionOk="0">
                  <a:moveTo>
                    <a:pt x="40" y="0"/>
                  </a:moveTo>
                  <a:cubicBezTo>
                    <a:pt x="29" y="20"/>
                    <a:pt x="10" y="49"/>
                    <a:pt x="0" y="79"/>
                  </a:cubicBezTo>
                  <a:cubicBezTo>
                    <a:pt x="0" y="79"/>
                    <a:pt x="5" y="83"/>
                    <a:pt x="7" y="83"/>
                  </a:cubicBezTo>
                  <a:cubicBezTo>
                    <a:pt x="9" y="83"/>
                    <a:pt x="10" y="82"/>
                    <a:pt x="10" y="79"/>
                  </a:cubicBezTo>
                  <a:cubicBezTo>
                    <a:pt x="20" y="59"/>
                    <a:pt x="29" y="29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161185" y="4486468"/>
              <a:ext cx="14829" cy="11440"/>
            </a:xfrm>
            <a:custGeom>
              <a:avLst/>
              <a:gdLst/>
              <a:ahLst/>
              <a:cxnLst/>
              <a:rect l="l" t="t" r="r" b="b"/>
              <a:pathLst>
                <a:path w="70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9"/>
                    <a:pt x="59" y="50"/>
                  </a:cubicBezTo>
                  <a:cubicBezTo>
                    <a:pt x="62" y="52"/>
                    <a:pt x="64" y="54"/>
                    <a:pt x="66" y="54"/>
                  </a:cubicBezTo>
                  <a:cubicBezTo>
                    <a:pt x="70" y="54"/>
                    <a:pt x="70" y="47"/>
                    <a:pt x="70" y="39"/>
                  </a:cubicBezTo>
                  <a:cubicBezTo>
                    <a:pt x="50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159066" y="4534345"/>
              <a:ext cx="10592" cy="10592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30" y="30"/>
                    <a:pt x="40" y="50"/>
                  </a:cubicBezTo>
                  <a:lnTo>
                    <a:pt x="50" y="40"/>
                  </a:lnTo>
                  <a:cubicBezTo>
                    <a:pt x="40" y="21"/>
                    <a:pt x="2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190420" y="4594722"/>
              <a:ext cx="4237" cy="6567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1"/>
                  </a:moveTo>
                  <a:cubicBezTo>
                    <a:pt x="10" y="1"/>
                    <a:pt x="0" y="11"/>
                    <a:pt x="0" y="21"/>
                  </a:cubicBezTo>
                  <a:lnTo>
                    <a:pt x="0" y="31"/>
                  </a:lnTo>
                  <a:cubicBezTo>
                    <a:pt x="10" y="21"/>
                    <a:pt x="10" y="11"/>
                    <a:pt x="2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209274" y="4598959"/>
              <a:ext cx="18854" cy="1271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88" y="1"/>
                  </a:moveTo>
                  <a:cubicBezTo>
                    <a:pt x="59" y="11"/>
                    <a:pt x="29" y="20"/>
                    <a:pt x="0" y="50"/>
                  </a:cubicBezTo>
                  <a:cubicBezTo>
                    <a:pt x="0" y="50"/>
                    <a:pt x="0" y="60"/>
                    <a:pt x="10" y="60"/>
                  </a:cubicBezTo>
                  <a:cubicBezTo>
                    <a:pt x="29" y="40"/>
                    <a:pt x="59" y="11"/>
                    <a:pt x="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171565" y="464492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1" y="0"/>
                  </a:moveTo>
                  <a:cubicBezTo>
                    <a:pt x="21" y="20"/>
                    <a:pt x="30" y="39"/>
                    <a:pt x="50" y="59"/>
                  </a:cubicBezTo>
                  <a:lnTo>
                    <a:pt x="60" y="50"/>
                  </a:lnTo>
                  <a:cubicBezTo>
                    <a:pt x="40" y="3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159066" y="4622050"/>
              <a:ext cx="12711" cy="10381"/>
            </a:xfrm>
            <a:custGeom>
              <a:avLst/>
              <a:gdLst/>
              <a:ahLst/>
              <a:cxnLst/>
              <a:rect l="l" t="t" r="r" b="b"/>
              <a:pathLst>
                <a:path w="60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20"/>
                    <a:pt x="30" y="40"/>
                    <a:pt x="50" y="49"/>
                  </a:cubicBezTo>
                  <a:lnTo>
                    <a:pt x="60" y="40"/>
                  </a:lnTo>
                  <a:cubicBezTo>
                    <a:pt x="40" y="2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142542" y="4657428"/>
              <a:ext cx="16736" cy="14829"/>
            </a:xfrm>
            <a:custGeom>
              <a:avLst/>
              <a:gdLst/>
              <a:ahLst/>
              <a:cxnLst/>
              <a:rect l="l" t="t" r="r" b="b"/>
              <a:pathLst>
                <a:path w="79" h="70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20"/>
                    <a:pt x="49" y="39"/>
                    <a:pt x="59" y="69"/>
                  </a:cubicBezTo>
                  <a:cubicBezTo>
                    <a:pt x="69" y="69"/>
                    <a:pt x="79" y="59"/>
                    <a:pt x="69" y="59"/>
                  </a:cubicBezTo>
                  <a:cubicBezTo>
                    <a:pt x="59" y="3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171565" y="4678190"/>
              <a:ext cx="14829" cy="4449"/>
            </a:xfrm>
            <a:custGeom>
              <a:avLst/>
              <a:gdLst/>
              <a:ahLst/>
              <a:cxnLst/>
              <a:rect l="l" t="t" r="r" b="b"/>
              <a:pathLst>
                <a:path w="70" h="21" extrusionOk="0">
                  <a:moveTo>
                    <a:pt x="69" y="1"/>
                  </a:moveTo>
                  <a:cubicBezTo>
                    <a:pt x="50" y="1"/>
                    <a:pt x="21" y="1"/>
                    <a:pt x="1" y="11"/>
                  </a:cubicBezTo>
                  <a:lnTo>
                    <a:pt x="10" y="20"/>
                  </a:lnTo>
                  <a:cubicBezTo>
                    <a:pt x="30" y="11"/>
                    <a:pt x="50" y="1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023484" y="4401093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0"/>
                  </a:moveTo>
                  <a:lnTo>
                    <a:pt x="50" y="0"/>
                  </a:lnTo>
                  <a:cubicBezTo>
                    <a:pt x="31" y="9"/>
                    <a:pt x="11" y="29"/>
                    <a:pt x="1" y="49"/>
                  </a:cubicBezTo>
                  <a:cubicBezTo>
                    <a:pt x="1" y="49"/>
                    <a:pt x="1" y="59"/>
                    <a:pt x="11" y="59"/>
                  </a:cubicBezTo>
                  <a:cubicBezTo>
                    <a:pt x="21" y="39"/>
                    <a:pt x="40" y="2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27721" y="4350885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cubicBezTo>
                    <a:pt x="30" y="21"/>
                    <a:pt x="20" y="40"/>
                    <a:pt x="1" y="50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50"/>
                    <a:pt x="40" y="21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992342" y="4325887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30"/>
                    <a:pt x="40" y="50"/>
                    <a:pt x="60" y="69"/>
                  </a:cubicBezTo>
                  <a:cubicBezTo>
                    <a:pt x="69" y="69"/>
                    <a:pt x="69" y="60"/>
                    <a:pt x="69" y="60"/>
                  </a:cubicBezTo>
                  <a:cubicBezTo>
                    <a:pt x="49" y="40"/>
                    <a:pt x="20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13315" y="4298771"/>
              <a:ext cx="14617" cy="12711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69" y="0"/>
                  </a:moveTo>
                  <a:lnTo>
                    <a:pt x="69" y="0"/>
                  </a:lnTo>
                  <a:cubicBezTo>
                    <a:pt x="39" y="11"/>
                    <a:pt x="20" y="30"/>
                    <a:pt x="0" y="50"/>
                  </a:cubicBezTo>
                  <a:cubicBezTo>
                    <a:pt x="0" y="59"/>
                    <a:pt x="0" y="59"/>
                    <a:pt x="9" y="59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994461" y="4271654"/>
              <a:ext cx="10592" cy="13770"/>
            </a:xfrm>
            <a:custGeom>
              <a:avLst/>
              <a:gdLst/>
              <a:ahLst/>
              <a:cxnLst/>
              <a:rect l="l" t="t" r="r" b="b"/>
              <a:pathLst>
                <a:path w="5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0" y="40"/>
                    <a:pt x="39" y="60"/>
                  </a:cubicBezTo>
                  <a:cubicBezTo>
                    <a:pt x="39" y="63"/>
                    <a:pt x="41" y="64"/>
                    <a:pt x="42" y="64"/>
                  </a:cubicBezTo>
                  <a:cubicBezTo>
                    <a:pt x="45" y="64"/>
                    <a:pt x="50" y="60"/>
                    <a:pt x="50" y="60"/>
                  </a:cubicBezTo>
                  <a:cubicBezTo>
                    <a:pt x="39" y="30"/>
                    <a:pt x="20" y="2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009078" y="4252800"/>
              <a:ext cx="14617" cy="13770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69" y="1"/>
                  </a:moveTo>
                  <a:cubicBezTo>
                    <a:pt x="49" y="11"/>
                    <a:pt x="20" y="31"/>
                    <a:pt x="0" y="60"/>
                  </a:cubicBezTo>
                  <a:cubicBezTo>
                    <a:pt x="0" y="60"/>
                    <a:pt x="5" y="65"/>
                    <a:pt x="7" y="65"/>
                  </a:cubicBezTo>
                  <a:cubicBezTo>
                    <a:pt x="9" y="65"/>
                    <a:pt x="10" y="63"/>
                    <a:pt x="10" y="6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992342" y="4227802"/>
              <a:ext cx="14829" cy="15041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1" y="1"/>
                  </a:moveTo>
                  <a:cubicBezTo>
                    <a:pt x="20" y="21"/>
                    <a:pt x="40" y="50"/>
                    <a:pt x="60" y="70"/>
                  </a:cubicBezTo>
                  <a:lnTo>
                    <a:pt x="69" y="60"/>
                  </a:lnTo>
                  <a:cubicBezTo>
                    <a:pt x="49" y="4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965226" y="4250893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50" y="40"/>
                    <a:pt x="70" y="49"/>
                  </a:cubicBezTo>
                  <a:lnTo>
                    <a:pt x="79" y="40"/>
                  </a:lnTo>
                  <a:cubicBezTo>
                    <a:pt x="50" y="20"/>
                    <a:pt x="3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965226" y="4298771"/>
              <a:ext cx="14829" cy="10804"/>
            </a:xfrm>
            <a:custGeom>
              <a:avLst/>
              <a:gdLst/>
              <a:ahLst/>
              <a:cxnLst/>
              <a:rect l="l" t="t" r="r" b="b"/>
              <a:pathLst>
                <a:path w="70" h="5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0"/>
                    <a:pt x="59" y="50"/>
                  </a:cubicBezTo>
                  <a:cubicBezTo>
                    <a:pt x="70" y="50"/>
                    <a:pt x="70" y="40"/>
                    <a:pt x="70" y="40"/>
                  </a:cubicBezTo>
                  <a:cubicBezTo>
                    <a:pt x="50" y="20"/>
                    <a:pt x="2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965226" y="4336268"/>
              <a:ext cx="20973" cy="9533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1"/>
                    <a:pt x="59" y="30"/>
                    <a:pt x="89" y="40"/>
                  </a:cubicBezTo>
                  <a:cubicBezTo>
                    <a:pt x="89" y="43"/>
                    <a:pt x="90" y="44"/>
                    <a:pt x="91" y="44"/>
                  </a:cubicBezTo>
                  <a:cubicBezTo>
                    <a:pt x="94" y="44"/>
                    <a:pt x="99" y="37"/>
                    <a:pt x="99" y="30"/>
                  </a:cubicBezTo>
                  <a:cubicBezTo>
                    <a:pt x="70" y="11"/>
                    <a:pt x="4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963107" y="4371858"/>
              <a:ext cx="21185" cy="8474"/>
            </a:xfrm>
            <a:custGeom>
              <a:avLst/>
              <a:gdLst/>
              <a:ahLst/>
              <a:cxnLst/>
              <a:rect l="l" t="t" r="r" b="b"/>
              <a:pathLst>
                <a:path w="100" h="40" extrusionOk="0">
                  <a:moveTo>
                    <a:pt x="1" y="0"/>
                  </a:moveTo>
                  <a:cubicBezTo>
                    <a:pt x="30" y="10"/>
                    <a:pt x="60" y="29"/>
                    <a:pt x="89" y="40"/>
                  </a:cubicBezTo>
                  <a:cubicBezTo>
                    <a:pt x="89" y="40"/>
                    <a:pt x="99" y="29"/>
                    <a:pt x="89" y="29"/>
                  </a:cubicBezTo>
                  <a:cubicBezTo>
                    <a:pt x="60" y="10"/>
                    <a:pt x="3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971581" y="4411262"/>
              <a:ext cx="14617" cy="4449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0" y="1"/>
                  </a:moveTo>
                  <a:lnTo>
                    <a:pt x="0" y="11"/>
                  </a:lnTo>
                  <a:cubicBezTo>
                    <a:pt x="20" y="11"/>
                    <a:pt x="40" y="21"/>
                    <a:pt x="59" y="21"/>
                  </a:cubicBezTo>
                  <a:cubicBezTo>
                    <a:pt x="69" y="21"/>
                    <a:pt x="69" y="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979843" y="4444734"/>
              <a:ext cx="18854" cy="8474"/>
            </a:xfrm>
            <a:custGeom>
              <a:avLst/>
              <a:gdLst/>
              <a:ahLst/>
              <a:cxnLst/>
              <a:rect l="l" t="t" r="r" b="b"/>
              <a:pathLst>
                <a:path w="89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0" y="11"/>
                    <a:pt x="60" y="30"/>
                    <a:pt x="79" y="40"/>
                  </a:cubicBezTo>
                  <a:cubicBezTo>
                    <a:pt x="89" y="40"/>
                    <a:pt x="89" y="30"/>
                    <a:pt x="89" y="20"/>
                  </a:cubicBezTo>
                  <a:cubicBezTo>
                    <a:pt x="60" y="11"/>
                    <a:pt x="30" y="11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994461" y="4476087"/>
              <a:ext cx="23091" cy="6355"/>
            </a:xfrm>
            <a:custGeom>
              <a:avLst/>
              <a:gdLst/>
              <a:ahLst/>
              <a:cxnLst/>
              <a:rect l="l" t="t" r="r" b="b"/>
              <a:pathLst>
                <a:path w="109" h="30" extrusionOk="0">
                  <a:moveTo>
                    <a:pt x="0" y="0"/>
                  </a:moveTo>
                  <a:lnTo>
                    <a:pt x="0" y="10"/>
                  </a:lnTo>
                  <a:cubicBezTo>
                    <a:pt x="39" y="10"/>
                    <a:pt x="69" y="20"/>
                    <a:pt x="109" y="29"/>
                  </a:cubicBezTo>
                  <a:lnTo>
                    <a:pt x="109" y="20"/>
                  </a:lnTo>
                  <a:cubicBezTo>
                    <a:pt x="79" y="0"/>
                    <a:pt x="39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038313" y="4430116"/>
              <a:ext cx="12711" cy="21185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59" y="1"/>
                  </a:moveTo>
                  <a:lnTo>
                    <a:pt x="59" y="1"/>
                  </a:lnTo>
                  <a:cubicBezTo>
                    <a:pt x="59" y="1"/>
                    <a:pt x="58" y="2"/>
                    <a:pt x="58" y="2"/>
                  </a:cubicBezTo>
                  <a:lnTo>
                    <a:pt x="58" y="2"/>
                  </a:lnTo>
                  <a:lnTo>
                    <a:pt x="59" y="1"/>
                  </a:lnTo>
                  <a:close/>
                  <a:moveTo>
                    <a:pt x="58" y="2"/>
                  </a:moveTo>
                  <a:lnTo>
                    <a:pt x="0" y="89"/>
                  </a:lnTo>
                  <a:lnTo>
                    <a:pt x="10" y="99"/>
                  </a:lnTo>
                  <a:cubicBezTo>
                    <a:pt x="29" y="61"/>
                    <a:pt x="39" y="31"/>
                    <a:pt x="58" y="2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019459" y="4213396"/>
              <a:ext cx="10592" cy="19914"/>
            </a:xfrm>
            <a:custGeom>
              <a:avLst/>
              <a:gdLst/>
              <a:ahLst/>
              <a:cxnLst/>
              <a:rect l="l" t="t" r="r" b="b"/>
              <a:pathLst>
                <a:path w="50" h="94" extrusionOk="0">
                  <a:moveTo>
                    <a:pt x="50" y="0"/>
                  </a:moveTo>
                  <a:lnTo>
                    <a:pt x="50" y="0"/>
                  </a:lnTo>
                  <a:cubicBezTo>
                    <a:pt x="30" y="30"/>
                    <a:pt x="10" y="59"/>
                    <a:pt x="0" y="89"/>
                  </a:cubicBezTo>
                  <a:cubicBezTo>
                    <a:pt x="0" y="89"/>
                    <a:pt x="5" y="93"/>
                    <a:pt x="8" y="93"/>
                  </a:cubicBezTo>
                  <a:cubicBezTo>
                    <a:pt x="9" y="93"/>
                    <a:pt x="10" y="92"/>
                    <a:pt x="10" y="89"/>
                  </a:cubicBezTo>
                  <a:cubicBezTo>
                    <a:pt x="20" y="59"/>
                    <a:pt x="30" y="3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027721" y="4265299"/>
              <a:ext cx="14829" cy="1292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70" y="1"/>
                  </a:moveTo>
                  <a:cubicBezTo>
                    <a:pt x="40" y="1"/>
                    <a:pt x="20" y="31"/>
                    <a:pt x="1" y="51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40"/>
                    <a:pt x="40" y="11"/>
                    <a:pt x="7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027721" y="4311270"/>
              <a:ext cx="14829" cy="19066"/>
            </a:xfrm>
            <a:custGeom>
              <a:avLst/>
              <a:gdLst/>
              <a:ahLst/>
              <a:cxnLst/>
              <a:rect l="l" t="t" r="r" b="b"/>
              <a:pathLst>
                <a:path w="70" h="90" extrusionOk="0">
                  <a:moveTo>
                    <a:pt x="70" y="0"/>
                  </a:moveTo>
                  <a:lnTo>
                    <a:pt x="70" y="0"/>
                  </a:lnTo>
                  <a:cubicBezTo>
                    <a:pt x="50" y="20"/>
                    <a:pt x="20" y="50"/>
                    <a:pt x="1" y="79"/>
                  </a:cubicBezTo>
                  <a:cubicBezTo>
                    <a:pt x="1" y="89"/>
                    <a:pt x="11" y="89"/>
                    <a:pt x="11" y="8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071573" y="4188398"/>
              <a:ext cx="6355" cy="8474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1" y="0"/>
                  </a:moveTo>
                  <a:cubicBezTo>
                    <a:pt x="10" y="10"/>
                    <a:pt x="10" y="29"/>
                    <a:pt x="20" y="40"/>
                  </a:cubicBezTo>
                  <a:lnTo>
                    <a:pt x="30" y="29"/>
                  </a:lnTo>
                  <a:cubicBezTo>
                    <a:pt x="30" y="20"/>
                    <a:pt x="1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2"/>
          <p:cNvSpPr/>
          <p:nvPr/>
        </p:nvSpPr>
        <p:spPr>
          <a:xfrm>
            <a:off x="1803098" y="686156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252548" y="209406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4437573" y="686156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4625500" y="904978"/>
            <a:ext cx="3576900" cy="2217600"/>
          </a:xfrm>
          <a:prstGeom prst="rect">
            <a:avLst/>
          </a:prstGeom>
          <a:effectLst>
            <a:outerShdw dist="28575" dir="36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5211400" y="3106367"/>
            <a:ext cx="2405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53" name="Google Shape;21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6437" y="15551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54" name="Google Shape;2154;p13"/>
          <p:cNvSpPr txBox="1">
            <a:spLocks noGrp="1"/>
          </p:cNvSpPr>
          <p:nvPr>
            <p:ph type="subTitle" idx="1"/>
          </p:nvPr>
        </p:nvSpPr>
        <p:spPr>
          <a:xfrm>
            <a:off x="2213100" y="15551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5" name="Google Shape;2155;p13"/>
          <p:cNvSpPr txBox="1">
            <a:spLocks noGrp="1"/>
          </p:cNvSpPr>
          <p:nvPr>
            <p:ph type="subTitle" idx="3"/>
          </p:nvPr>
        </p:nvSpPr>
        <p:spPr>
          <a:xfrm>
            <a:off x="2213100" y="19995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13"/>
          <p:cNvSpPr txBox="1">
            <a:spLocks noGrp="1"/>
          </p:cNvSpPr>
          <p:nvPr>
            <p:ph type="title" idx="4" hasCustomPrompt="1"/>
          </p:nvPr>
        </p:nvSpPr>
        <p:spPr>
          <a:xfrm>
            <a:off x="726437" y="32584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57" name="Google Shape;2157;p13"/>
          <p:cNvSpPr txBox="1">
            <a:spLocks noGrp="1"/>
          </p:cNvSpPr>
          <p:nvPr>
            <p:ph type="subTitle" idx="5"/>
          </p:nvPr>
        </p:nvSpPr>
        <p:spPr>
          <a:xfrm>
            <a:off x="2213100" y="32584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8" name="Google Shape;2158;p13"/>
          <p:cNvSpPr txBox="1">
            <a:spLocks noGrp="1"/>
          </p:cNvSpPr>
          <p:nvPr>
            <p:ph type="subTitle" idx="6"/>
          </p:nvPr>
        </p:nvSpPr>
        <p:spPr>
          <a:xfrm>
            <a:off x="2213100" y="37028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59" name="Google Shape;2159;p13"/>
          <p:cNvSpPr txBox="1">
            <a:spLocks noGrp="1"/>
          </p:cNvSpPr>
          <p:nvPr>
            <p:ph type="title" idx="7" hasCustomPrompt="1"/>
          </p:nvPr>
        </p:nvSpPr>
        <p:spPr>
          <a:xfrm>
            <a:off x="6988200" y="15551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60" name="Google Shape;2160;p13"/>
          <p:cNvSpPr txBox="1">
            <a:spLocks noGrp="1"/>
          </p:cNvSpPr>
          <p:nvPr>
            <p:ph type="subTitle" idx="8"/>
          </p:nvPr>
        </p:nvSpPr>
        <p:spPr>
          <a:xfrm>
            <a:off x="4853400" y="15551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61" name="Google Shape;2161;p13"/>
          <p:cNvSpPr txBox="1">
            <a:spLocks noGrp="1"/>
          </p:cNvSpPr>
          <p:nvPr>
            <p:ph type="subTitle" idx="9"/>
          </p:nvPr>
        </p:nvSpPr>
        <p:spPr>
          <a:xfrm>
            <a:off x="4853400" y="19995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13"/>
          <p:cNvSpPr txBox="1">
            <a:spLocks noGrp="1"/>
          </p:cNvSpPr>
          <p:nvPr>
            <p:ph type="title" idx="13" hasCustomPrompt="1"/>
          </p:nvPr>
        </p:nvSpPr>
        <p:spPr>
          <a:xfrm>
            <a:off x="6988200" y="32584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63" name="Google Shape;2163;p13"/>
          <p:cNvSpPr txBox="1">
            <a:spLocks noGrp="1"/>
          </p:cNvSpPr>
          <p:nvPr>
            <p:ph type="subTitle" idx="14"/>
          </p:nvPr>
        </p:nvSpPr>
        <p:spPr>
          <a:xfrm>
            <a:off x="4853400" y="32584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64" name="Google Shape;2164;p13"/>
          <p:cNvSpPr txBox="1">
            <a:spLocks noGrp="1"/>
          </p:cNvSpPr>
          <p:nvPr>
            <p:ph type="subTitle" idx="15"/>
          </p:nvPr>
        </p:nvSpPr>
        <p:spPr>
          <a:xfrm>
            <a:off x="4853400" y="37028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165" name="Google Shape;2165;p13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2166" name="Google Shape;2166;p13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2167" name="Google Shape;2167;p13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13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13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3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3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13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13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13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3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13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13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13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13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13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13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13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13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13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13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13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3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3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13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13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13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13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13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3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13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13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13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13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13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13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13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13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13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13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13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3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13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13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13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13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13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13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13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3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3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3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3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3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13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3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3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13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3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3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3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3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3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3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3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13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13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3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3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3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3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3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3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3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3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3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3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3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3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3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3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3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3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3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3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13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2251" name="Google Shape;2251;p13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3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3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3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3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3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3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13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13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3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3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3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3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3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3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3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3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3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3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3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3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3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3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3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3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13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3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3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3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3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3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13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3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3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3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3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3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3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3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3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13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13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13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13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13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13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13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13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13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13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13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3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3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13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13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13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13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13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13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13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13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3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13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13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3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3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3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3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3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3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13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13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13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13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3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3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3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3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13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3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3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4" name="Google Shape;2334;p13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3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3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3"/>
            <p:cNvSpPr/>
            <p:nvPr/>
          </p:nvSpPr>
          <p:spPr>
            <a:xfrm>
              <a:off x="80949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3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3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3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3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3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3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3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3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3"/>
            <p:cNvSpPr/>
            <p:nvPr/>
          </p:nvSpPr>
          <p:spPr>
            <a:xfrm>
              <a:off x="674426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3"/>
            <p:cNvSpPr/>
            <p:nvPr/>
          </p:nvSpPr>
          <p:spPr>
            <a:xfrm>
              <a:off x="675040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3"/>
            <p:cNvSpPr/>
            <p:nvPr/>
          </p:nvSpPr>
          <p:spPr>
            <a:xfrm>
              <a:off x="686501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3"/>
            <p:cNvSpPr/>
            <p:nvPr/>
          </p:nvSpPr>
          <p:spPr>
            <a:xfrm>
              <a:off x="714635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3"/>
            <p:cNvSpPr/>
            <p:nvPr/>
          </p:nvSpPr>
          <p:spPr>
            <a:xfrm>
              <a:off x="725481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3"/>
            <p:cNvSpPr/>
            <p:nvPr/>
          </p:nvSpPr>
          <p:spPr>
            <a:xfrm>
              <a:off x="738637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3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3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3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3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3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14"/>
          <p:cNvSpPr txBox="1">
            <a:spLocks noGrp="1"/>
          </p:cNvSpPr>
          <p:nvPr>
            <p:ph type="subTitle" idx="1"/>
          </p:nvPr>
        </p:nvSpPr>
        <p:spPr>
          <a:xfrm>
            <a:off x="1218575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360" name="Google Shape;2360;p14"/>
          <p:cNvSpPr txBox="1">
            <a:spLocks noGrp="1"/>
          </p:cNvSpPr>
          <p:nvPr>
            <p:ph type="subTitle" idx="2"/>
          </p:nvPr>
        </p:nvSpPr>
        <p:spPr>
          <a:xfrm>
            <a:off x="1039825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61" name="Google Shape;2361;p14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2362" name="Google Shape;2362;p14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2363" name="Google Shape;2363;p14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4" name="Google Shape;2364;p14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5" name="Google Shape;2365;p14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6" name="Google Shape;2366;p14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7" name="Google Shape;2367;p14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8" name="Google Shape;2368;p14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69" name="Google Shape;2369;p14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0" name="Google Shape;2370;p14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1" name="Google Shape;2371;p14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2" name="Google Shape;2372;p14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3" name="Google Shape;2373;p14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4" name="Google Shape;2374;p14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6" name="Google Shape;2376;p14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7" name="Google Shape;2377;p14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79" name="Google Shape;2379;p14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0" name="Google Shape;2380;p14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1" name="Google Shape;2381;p14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2" name="Google Shape;2382;p14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3" name="Google Shape;2383;p14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4" name="Google Shape;2384;p14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5" name="Google Shape;2385;p14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6" name="Google Shape;2386;p14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7" name="Google Shape;2387;p14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8" name="Google Shape;2388;p14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89" name="Google Shape;2389;p14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0" name="Google Shape;2390;p14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1" name="Google Shape;2391;p14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2" name="Google Shape;2392;p14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3" name="Google Shape;2393;p14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4" name="Google Shape;2394;p14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5" name="Google Shape;2395;p14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6" name="Google Shape;2396;p14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7" name="Google Shape;2397;p14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8" name="Google Shape;2398;p14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399" name="Google Shape;2399;p14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0" name="Google Shape;2400;p14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1" name="Google Shape;2401;p14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2" name="Google Shape;2402;p14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3" name="Google Shape;2403;p14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4" name="Google Shape;2404;p14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5" name="Google Shape;2405;p14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6" name="Google Shape;2406;p14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7" name="Google Shape;2407;p14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8" name="Google Shape;2408;p14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09" name="Google Shape;2409;p14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0" name="Google Shape;2410;p14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1" name="Google Shape;2411;p14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2" name="Google Shape;2412;p14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3" name="Google Shape;2413;p14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4" name="Google Shape;2414;p14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5" name="Google Shape;2415;p14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6" name="Google Shape;2416;p14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7" name="Google Shape;2417;p14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8" name="Google Shape;2418;p14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19" name="Google Shape;2419;p14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0" name="Google Shape;2420;p14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1" name="Google Shape;2421;p14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2" name="Google Shape;2422;p14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3" name="Google Shape;2423;p14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4" name="Google Shape;2424;p14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5" name="Google Shape;2425;p14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6" name="Google Shape;2426;p14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7" name="Google Shape;2427;p14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8" name="Google Shape;2428;p14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29" name="Google Shape;2429;p14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0" name="Google Shape;2430;p14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1" name="Google Shape;2431;p14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2" name="Google Shape;2432;p14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3" name="Google Shape;2433;p14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4" name="Google Shape;2434;p14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5" name="Google Shape;2435;p14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6" name="Google Shape;2436;p14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7" name="Google Shape;2437;p14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8" name="Google Shape;2438;p14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39" name="Google Shape;2439;p14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0" name="Google Shape;2440;p14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1" name="Google Shape;2441;p14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2" name="Google Shape;2442;p14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3" name="Google Shape;2443;p14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4" name="Google Shape;2444;p14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5" name="Google Shape;2445;p14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2446" name="Google Shape;2446;p14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2447" name="Google Shape;2447;p14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8" name="Google Shape;2448;p14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49" name="Google Shape;2449;p14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0" name="Google Shape;2450;p14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1" name="Google Shape;2451;p14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2" name="Google Shape;2452;p14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3" name="Google Shape;2453;p14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4" name="Google Shape;2454;p14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5" name="Google Shape;2455;p14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6" name="Google Shape;2456;p14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7" name="Google Shape;2457;p14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8" name="Google Shape;2458;p14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59" name="Google Shape;2459;p14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0" name="Google Shape;2460;p14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1" name="Google Shape;2461;p14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2" name="Google Shape;2462;p14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3" name="Google Shape;2463;p14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4" name="Google Shape;2464;p14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5" name="Google Shape;2465;p14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6" name="Google Shape;2466;p14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7" name="Google Shape;2467;p14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8" name="Google Shape;2468;p14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69" name="Google Shape;2469;p14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0" name="Google Shape;2470;p14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1" name="Google Shape;2471;p14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2" name="Google Shape;2472;p14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3" name="Google Shape;2473;p14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4" name="Google Shape;2474;p14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5" name="Google Shape;2475;p14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6" name="Google Shape;2476;p14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7" name="Google Shape;2477;p14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8" name="Google Shape;2478;p14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79" name="Google Shape;2479;p14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0" name="Google Shape;2480;p14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1" name="Google Shape;2481;p14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2" name="Google Shape;2482;p14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3" name="Google Shape;2483;p14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4" name="Google Shape;2484;p14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5" name="Google Shape;2485;p14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6" name="Google Shape;2486;p14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7" name="Google Shape;2487;p14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8" name="Google Shape;2488;p14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89" name="Google Shape;2489;p14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0" name="Google Shape;2490;p14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1" name="Google Shape;2491;p14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2" name="Google Shape;2492;p14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3" name="Google Shape;2493;p14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4" name="Google Shape;2494;p14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5" name="Google Shape;2495;p14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6" name="Google Shape;2496;p14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7" name="Google Shape;2497;p14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8" name="Google Shape;2498;p14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499" name="Google Shape;2499;p14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0" name="Google Shape;2500;p14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1" name="Google Shape;2501;p14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2" name="Google Shape;2502;p14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3" name="Google Shape;2503;p14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4" name="Google Shape;2504;p14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5" name="Google Shape;2505;p14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6" name="Google Shape;2506;p14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7" name="Google Shape;2507;p14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8" name="Google Shape;2508;p14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09" name="Google Shape;2509;p14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0" name="Google Shape;2510;p14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1" name="Google Shape;2511;p14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2" name="Google Shape;2512;p14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3" name="Google Shape;2513;p14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4" name="Google Shape;2514;p14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5" name="Google Shape;2515;p14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6" name="Google Shape;2516;p14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7" name="Google Shape;2517;p14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8" name="Google Shape;2518;p14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19" name="Google Shape;2519;p14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0" name="Google Shape;2520;p14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1" name="Google Shape;2521;p14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2" name="Google Shape;2522;p14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3" name="Google Shape;2523;p14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4" name="Google Shape;2524;p14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5" name="Google Shape;2525;p14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6" name="Google Shape;2526;p14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7" name="Google Shape;2527;p14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8" name="Google Shape;2528;p14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529" name="Google Shape;2529;p14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sp>
          <p:nvSpPr>
            <p:cNvPr id="2530" name="Google Shape;2530;p14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1" name="Google Shape;2531;p14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2" name="Google Shape;2532;p14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3" name="Google Shape;2533;p14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4" name="Google Shape;2534;p14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5" name="Google Shape;2535;p14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6" name="Google Shape;2536;p14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7" name="Google Shape;2537;p14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8" name="Google Shape;2538;p14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39" name="Google Shape;2539;p14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0" name="Google Shape;2540;p14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1" name="Google Shape;2541;p14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2" name="Google Shape;2542;p14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3" name="Google Shape;2543;p14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4" name="Google Shape;2544;p14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5" name="Google Shape;2545;p14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6" name="Google Shape;2546;p14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7" name="Google Shape;2547;p14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8" name="Google Shape;2548;p14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49" name="Google Shape;2549;p14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0" name="Google Shape;2550;p14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1" name="Google Shape;2551;p14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2" name="Google Shape;2552;p14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3" name="Google Shape;2553;p14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4" name="Google Shape;2554;p14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555" name="Google Shape;2555;p14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2556" name="Google Shape;2556;p14"/>
          <p:cNvSpPr txBox="1">
            <a:spLocks noGrp="1"/>
          </p:cNvSpPr>
          <p:nvPr>
            <p:ph type="subTitle" idx="3"/>
          </p:nvPr>
        </p:nvSpPr>
        <p:spPr>
          <a:xfrm>
            <a:off x="3710000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557" name="Google Shape;2557;p14"/>
          <p:cNvSpPr txBox="1">
            <a:spLocks noGrp="1"/>
          </p:cNvSpPr>
          <p:nvPr>
            <p:ph type="subTitle" idx="4"/>
          </p:nvPr>
        </p:nvSpPr>
        <p:spPr>
          <a:xfrm>
            <a:off x="3531200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8" name="Google Shape;2558;p14"/>
          <p:cNvSpPr txBox="1">
            <a:spLocks noGrp="1"/>
          </p:cNvSpPr>
          <p:nvPr>
            <p:ph type="subTitle" idx="5"/>
          </p:nvPr>
        </p:nvSpPr>
        <p:spPr>
          <a:xfrm>
            <a:off x="6201375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559" name="Google Shape;2559;p14"/>
          <p:cNvSpPr txBox="1">
            <a:spLocks noGrp="1"/>
          </p:cNvSpPr>
          <p:nvPr>
            <p:ph type="subTitle" idx="6"/>
          </p:nvPr>
        </p:nvSpPr>
        <p:spPr>
          <a:xfrm>
            <a:off x="6022575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ONE_COLUMN_TEXT_1"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" name="Google Shape;2561;p15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2562" name="Google Shape;2562;p15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2563" name="Google Shape;2563;p15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15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15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15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15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15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15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15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15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15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15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15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15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15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15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15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15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15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15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15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15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15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15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15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15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15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15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15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15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15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15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15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15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15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15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15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15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15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15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15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15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15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15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15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15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15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15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15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15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15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15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15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15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15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15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15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15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15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15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15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15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15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15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15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15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15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15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15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15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15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15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15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15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15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15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15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15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15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15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6" name="Google Shape;2646;p15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2647" name="Google Shape;2647;p15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15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15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15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15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15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15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15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15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15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15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15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15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15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15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15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15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15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15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15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15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15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15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15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15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15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15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15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15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15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15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15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15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15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15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15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15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15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15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15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15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15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15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15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15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15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15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15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15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15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15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15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15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15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15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15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15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15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15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15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15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15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15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15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15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15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15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15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15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15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15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15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15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15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15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15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15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15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15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15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15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15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15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0" name="Google Shape;2730;p15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5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5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5"/>
            <p:cNvSpPr/>
            <p:nvPr/>
          </p:nvSpPr>
          <p:spPr>
            <a:xfrm>
              <a:off x="80949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5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5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5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5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5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5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5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5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5"/>
            <p:cNvSpPr/>
            <p:nvPr/>
          </p:nvSpPr>
          <p:spPr>
            <a:xfrm>
              <a:off x="674426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5"/>
            <p:cNvSpPr/>
            <p:nvPr/>
          </p:nvSpPr>
          <p:spPr>
            <a:xfrm>
              <a:off x="675040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5"/>
            <p:cNvSpPr/>
            <p:nvPr/>
          </p:nvSpPr>
          <p:spPr>
            <a:xfrm>
              <a:off x="686501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5"/>
            <p:cNvSpPr/>
            <p:nvPr/>
          </p:nvSpPr>
          <p:spPr>
            <a:xfrm>
              <a:off x="714635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5"/>
            <p:cNvSpPr/>
            <p:nvPr/>
          </p:nvSpPr>
          <p:spPr>
            <a:xfrm>
              <a:off x="725481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5"/>
            <p:cNvSpPr/>
            <p:nvPr/>
          </p:nvSpPr>
          <p:spPr>
            <a:xfrm>
              <a:off x="738637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5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5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5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5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5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3" name="Google Shape;275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754" name="Google Shape;2754;p15"/>
          <p:cNvGrpSpPr/>
          <p:nvPr/>
        </p:nvGrpSpPr>
        <p:grpSpPr>
          <a:xfrm>
            <a:off x="87382" y="2833210"/>
            <a:ext cx="775786" cy="2249609"/>
            <a:chOff x="8274682" y="2833210"/>
            <a:chExt cx="775786" cy="2249609"/>
          </a:xfrm>
        </p:grpSpPr>
        <p:sp>
          <p:nvSpPr>
            <p:cNvPr id="2755" name="Google Shape;2755;p15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756" name="Google Shape;2756;p15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757" name="Google Shape;2757;p15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2758" name="Google Shape;2758;p15"/>
          <p:cNvSpPr txBox="1">
            <a:spLocks noGrp="1"/>
          </p:cNvSpPr>
          <p:nvPr>
            <p:ph type="subTitle" idx="1"/>
          </p:nvPr>
        </p:nvSpPr>
        <p:spPr>
          <a:xfrm>
            <a:off x="1039900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59" name="Google Shape;2759;p15"/>
          <p:cNvSpPr txBox="1">
            <a:spLocks noGrp="1"/>
          </p:cNvSpPr>
          <p:nvPr>
            <p:ph type="subTitle" idx="2"/>
          </p:nvPr>
        </p:nvSpPr>
        <p:spPr>
          <a:xfrm>
            <a:off x="1039850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0" name="Google Shape;2760;p15"/>
          <p:cNvSpPr txBox="1">
            <a:spLocks noGrp="1"/>
          </p:cNvSpPr>
          <p:nvPr>
            <p:ph type="subTitle" idx="3"/>
          </p:nvPr>
        </p:nvSpPr>
        <p:spPr>
          <a:xfrm>
            <a:off x="3531213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1" name="Google Shape;2761;p15"/>
          <p:cNvSpPr txBox="1">
            <a:spLocks noGrp="1"/>
          </p:cNvSpPr>
          <p:nvPr>
            <p:ph type="subTitle" idx="4"/>
          </p:nvPr>
        </p:nvSpPr>
        <p:spPr>
          <a:xfrm>
            <a:off x="3531167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2" name="Google Shape;2762;p15"/>
          <p:cNvSpPr txBox="1">
            <a:spLocks noGrp="1"/>
          </p:cNvSpPr>
          <p:nvPr>
            <p:ph type="subTitle" idx="5"/>
          </p:nvPr>
        </p:nvSpPr>
        <p:spPr>
          <a:xfrm>
            <a:off x="6022488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3" name="Google Shape;2763;p15"/>
          <p:cNvSpPr txBox="1">
            <a:spLocks noGrp="1"/>
          </p:cNvSpPr>
          <p:nvPr>
            <p:ph type="subTitle" idx="6"/>
          </p:nvPr>
        </p:nvSpPr>
        <p:spPr>
          <a:xfrm>
            <a:off x="6022446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4" name="Google Shape;2764;p15"/>
          <p:cNvSpPr txBox="1">
            <a:spLocks noGrp="1"/>
          </p:cNvSpPr>
          <p:nvPr>
            <p:ph type="subTitle" idx="7"/>
          </p:nvPr>
        </p:nvSpPr>
        <p:spPr>
          <a:xfrm>
            <a:off x="1039900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5" name="Google Shape;2765;p15"/>
          <p:cNvSpPr txBox="1">
            <a:spLocks noGrp="1"/>
          </p:cNvSpPr>
          <p:nvPr>
            <p:ph type="subTitle" idx="8"/>
          </p:nvPr>
        </p:nvSpPr>
        <p:spPr>
          <a:xfrm>
            <a:off x="1039850" y="2179200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6" name="Google Shape;2766;p15"/>
          <p:cNvSpPr txBox="1">
            <a:spLocks noGrp="1"/>
          </p:cNvSpPr>
          <p:nvPr>
            <p:ph type="subTitle" idx="9"/>
          </p:nvPr>
        </p:nvSpPr>
        <p:spPr>
          <a:xfrm>
            <a:off x="3531213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7" name="Google Shape;2767;p15"/>
          <p:cNvSpPr txBox="1">
            <a:spLocks noGrp="1"/>
          </p:cNvSpPr>
          <p:nvPr>
            <p:ph type="subTitle" idx="13"/>
          </p:nvPr>
        </p:nvSpPr>
        <p:spPr>
          <a:xfrm>
            <a:off x="3531167" y="2179200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8" name="Google Shape;2768;p15"/>
          <p:cNvSpPr txBox="1">
            <a:spLocks noGrp="1"/>
          </p:cNvSpPr>
          <p:nvPr>
            <p:ph type="subTitle" idx="14"/>
          </p:nvPr>
        </p:nvSpPr>
        <p:spPr>
          <a:xfrm>
            <a:off x="6022488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9" name="Google Shape;2769;p15"/>
          <p:cNvSpPr txBox="1">
            <a:spLocks noGrp="1"/>
          </p:cNvSpPr>
          <p:nvPr>
            <p:ph type="subTitle" idx="15"/>
          </p:nvPr>
        </p:nvSpPr>
        <p:spPr>
          <a:xfrm>
            <a:off x="5888250" y="2179200"/>
            <a:ext cx="2350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1"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72" name="Google Shape;2772;p16"/>
          <p:cNvSpPr txBox="1">
            <a:spLocks noGrp="1"/>
          </p:cNvSpPr>
          <p:nvPr>
            <p:ph type="subTitle" idx="1"/>
          </p:nvPr>
        </p:nvSpPr>
        <p:spPr>
          <a:xfrm>
            <a:off x="1239575" y="322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73" name="Google Shape;2773;p16"/>
          <p:cNvSpPr txBox="1">
            <a:spLocks noGrp="1"/>
          </p:cNvSpPr>
          <p:nvPr>
            <p:ph type="subTitle" idx="2"/>
          </p:nvPr>
        </p:nvSpPr>
        <p:spPr>
          <a:xfrm>
            <a:off x="848075" y="3689200"/>
            <a:ext cx="2864700" cy="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4" name="Google Shape;2774;p16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2775" name="Google Shape;2775;p16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2776" name="Google Shape;2776;p16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77" name="Google Shape;2777;p16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78" name="Google Shape;2778;p16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79" name="Google Shape;2779;p16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0" name="Google Shape;2780;p16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1" name="Google Shape;2781;p16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2" name="Google Shape;2782;p16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3" name="Google Shape;2783;p16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4" name="Google Shape;2784;p16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5" name="Google Shape;2785;p16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6" name="Google Shape;2786;p16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7" name="Google Shape;2787;p16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8" name="Google Shape;2788;p16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89" name="Google Shape;2789;p16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0" name="Google Shape;2790;p16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1" name="Google Shape;2791;p16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2" name="Google Shape;2792;p16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3" name="Google Shape;2793;p16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4" name="Google Shape;2794;p16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5" name="Google Shape;2795;p16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6" name="Google Shape;2796;p16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7" name="Google Shape;2797;p16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8" name="Google Shape;2798;p16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799" name="Google Shape;2799;p16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0" name="Google Shape;2800;p16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1" name="Google Shape;2801;p16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2" name="Google Shape;2802;p16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3" name="Google Shape;2803;p16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4" name="Google Shape;2804;p16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5" name="Google Shape;2805;p16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6" name="Google Shape;2806;p16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7" name="Google Shape;2807;p16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8" name="Google Shape;2808;p16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09" name="Google Shape;2809;p16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0" name="Google Shape;2810;p16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1" name="Google Shape;2811;p16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2" name="Google Shape;2812;p16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3" name="Google Shape;2813;p16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4" name="Google Shape;2814;p16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5" name="Google Shape;2815;p16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6" name="Google Shape;2816;p16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7" name="Google Shape;2817;p16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8" name="Google Shape;2818;p16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19" name="Google Shape;2819;p16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0" name="Google Shape;2820;p16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1" name="Google Shape;2821;p16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2" name="Google Shape;2822;p16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3" name="Google Shape;2823;p16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4" name="Google Shape;2824;p16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5" name="Google Shape;2825;p16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6" name="Google Shape;2826;p16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7" name="Google Shape;2827;p16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8" name="Google Shape;2828;p16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29" name="Google Shape;2829;p16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0" name="Google Shape;2830;p16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1" name="Google Shape;2831;p16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2" name="Google Shape;2832;p16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3" name="Google Shape;2833;p16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4" name="Google Shape;2834;p16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5" name="Google Shape;2835;p16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6" name="Google Shape;2836;p16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7" name="Google Shape;2837;p16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8" name="Google Shape;2838;p16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39" name="Google Shape;2839;p16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0" name="Google Shape;2840;p16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1" name="Google Shape;2841;p16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2" name="Google Shape;2842;p16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3" name="Google Shape;2843;p16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4" name="Google Shape;2844;p16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5" name="Google Shape;2845;p16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6" name="Google Shape;2846;p16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7" name="Google Shape;2847;p16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8" name="Google Shape;2848;p16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49" name="Google Shape;2849;p16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0" name="Google Shape;2850;p16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1" name="Google Shape;2851;p16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2" name="Google Shape;2852;p16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3" name="Google Shape;2853;p16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4" name="Google Shape;2854;p16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5" name="Google Shape;2855;p16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6" name="Google Shape;2856;p16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7" name="Google Shape;2857;p16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58" name="Google Shape;2858;p16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2859" name="Google Shape;2859;p16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2860" name="Google Shape;2860;p16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1" name="Google Shape;2861;p16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2" name="Google Shape;2862;p16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3" name="Google Shape;2863;p16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4" name="Google Shape;2864;p16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5" name="Google Shape;2865;p16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6" name="Google Shape;2866;p16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7" name="Google Shape;2867;p16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8" name="Google Shape;2868;p16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69" name="Google Shape;2869;p16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0" name="Google Shape;2870;p16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1" name="Google Shape;2871;p16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2" name="Google Shape;2872;p16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3" name="Google Shape;2873;p16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4" name="Google Shape;2874;p16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5" name="Google Shape;2875;p16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6" name="Google Shape;2876;p16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7" name="Google Shape;2877;p16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8" name="Google Shape;2878;p16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79" name="Google Shape;2879;p16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0" name="Google Shape;2880;p16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1" name="Google Shape;2881;p16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2" name="Google Shape;2882;p16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3" name="Google Shape;2883;p16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4" name="Google Shape;2884;p16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5" name="Google Shape;2885;p16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6" name="Google Shape;2886;p16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7" name="Google Shape;2887;p16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8" name="Google Shape;2888;p16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89" name="Google Shape;2889;p16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0" name="Google Shape;2890;p16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1" name="Google Shape;2891;p16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2" name="Google Shape;2892;p16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3" name="Google Shape;2893;p16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4" name="Google Shape;2894;p16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5" name="Google Shape;2895;p16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6" name="Google Shape;2896;p16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7" name="Google Shape;2897;p16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8" name="Google Shape;2898;p16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899" name="Google Shape;2899;p16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0" name="Google Shape;2900;p16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1" name="Google Shape;2901;p16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2" name="Google Shape;2902;p16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3" name="Google Shape;2903;p16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4" name="Google Shape;2904;p16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5" name="Google Shape;2905;p16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6" name="Google Shape;2906;p16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7" name="Google Shape;2907;p16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8" name="Google Shape;2908;p16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09" name="Google Shape;2909;p16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0" name="Google Shape;2910;p16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1" name="Google Shape;2911;p16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2" name="Google Shape;2912;p16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3" name="Google Shape;2913;p16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4" name="Google Shape;2914;p16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5" name="Google Shape;2915;p16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6" name="Google Shape;2916;p16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7" name="Google Shape;2917;p16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8" name="Google Shape;2918;p16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19" name="Google Shape;2919;p16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0" name="Google Shape;2920;p16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1" name="Google Shape;2921;p16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2" name="Google Shape;2922;p16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3" name="Google Shape;2923;p16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4" name="Google Shape;2924;p16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5" name="Google Shape;2925;p16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6" name="Google Shape;2926;p16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7" name="Google Shape;2927;p16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8" name="Google Shape;2928;p16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29" name="Google Shape;2929;p16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0" name="Google Shape;2930;p16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1" name="Google Shape;2931;p16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2" name="Google Shape;2932;p16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3" name="Google Shape;2933;p16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4" name="Google Shape;2934;p16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5" name="Google Shape;2935;p16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6" name="Google Shape;2936;p16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7" name="Google Shape;2937;p16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8" name="Google Shape;2938;p16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39" name="Google Shape;2939;p16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40" name="Google Shape;2940;p16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41" name="Google Shape;2941;p16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42" name="Google Shape;2942;p16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sp>
          <p:nvSpPr>
            <p:cNvPr id="2943" name="Google Shape;2943;p16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4" name="Google Shape;2944;p16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5" name="Google Shape;2945;p16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6" name="Google Shape;2946;p16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7" name="Google Shape;2947;p16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8" name="Google Shape;2948;p16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49" name="Google Shape;2949;p16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0" name="Google Shape;2950;p16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1" name="Google Shape;2951;p16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2" name="Google Shape;2952;p16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3" name="Google Shape;2953;p16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4" name="Google Shape;2954;p16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5" name="Google Shape;2955;p16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6" name="Google Shape;2956;p16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7" name="Google Shape;2957;p16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8" name="Google Shape;2958;p16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59" name="Google Shape;2959;p16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0" name="Google Shape;2960;p16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1" name="Google Shape;2961;p16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2" name="Google Shape;2962;p16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3" name="Google Shape;2963;p16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4" name="Google Shape;2964;p16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965" name="Google Shape;2965;p16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2966" name="Google Shape;2966;p16"/>
          <p:cNvSpPr txBox="1">
            <a:spLocks noGrp="1"/>
          </p:cNvSpPr>
          <p:nvPr>
            <p:ph type="subTitle" idx="3"/>
          </p:nvPr>
        </p:nvSpPr>
        <p:spPr>
          <a:xfrm>
            <a:off x="5822725" y="322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967" name="Google Shape;2967;p16"/>
          <p:cNvSpPr txBox="1">
            <a:spLocks noGrp="1"/>
          </p:cNvSpPr>
          <p:nvPr>
            <p:ph type="subTitle" idx="4"/>
          </p:nvPr>
        </p:nvSpPr>
        <p:spPr>
          <a:xfrm>
            <a:off x="5431225" y="3689200"/>
            <a:ext cx="2864700" cy="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16"/>
          <p:cNvSpPr txBox="1">
            <a:spLocks noGrp="1"/>
          </p:cNvSpPr>
          <p:nvPr>
            <p:ph type="title" idx="5" hasCustomPrompt="1"/>
          </p:nvPr>
        </p:nvSpPr>
        <p:spPr>
          <a:xfrm>
            <a:off x="992825" y="1907725"/>
            <a:ext cx="25752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69" name="Google Shape;2969;p16"/>
          <p:cNvSpPr txBox="1">
            <a:spLocks noGrp="1"/>
          </p:cNvSpPr>
          <p:nvPr>
            <p:ph type="title" idx="6" hasCustomPrompt="1"/>
          </p:nvPr>
        </p:nvSpPr>
        <p:spPr>
          <a:xfrm>
            <a:off x="5524525" y="1907725"/>
            <a:ext cx="26781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2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972" name="Google Shape;2972;p17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2973" name="Google Shape;2973;p17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2974" name="Google Shape;2974;p17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75" name="Google Shape;2975;p17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76" name="Google Shape;2976;p17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77" name="Google Shape;2977;p17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78" name="Google Shape;2978;p17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79" name="Google Shape;2979;p17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0" name="Google Shape;2980;p17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1" name="Google Shape;2981;p17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2" name="Google Shape;2982;p17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3" name="Google Shape;2983;p17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4" name="Google Shape;2984;p17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5" name="Google Shape;2985;p17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6" name="Google Shape;2986;p17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7" name="Google Shape;2987;p17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8" name="Google Shape;2988;p17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89" name="Google Shape;2989;p17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0" name="Google Shape;2990;p17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1" name="Google Shape;2991;p17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2" name="Google Shape;2992;p17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3" name="Google Shape;2993;p17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4" name="Google Shape;2994;p17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5" name="Google Shape;2995;p17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6" name="Google Shape;2996;p17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7" name="Google Shape;2997;p17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8" name="Google Shape;2998;p17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2999" name="Google Shape;2999;p17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0" name="Google Shape;3000;p17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1" name="Google Shape;3001;p17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2" name="Google Shape;3002;p17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3" name="Google Shape;3003;p17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4" name="Google Shape;3004;p17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5" name="Google Shape;3005;p17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6" name="Google Shape;3006;p17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7" name="Google Shape;3007;p17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8" name="Google Shape;3008;p17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09" name="Google Shape;3009;p17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0" name="Google Shape;3010;p17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1" name="Google Shape;3011;p17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2" name="Google Shape;3012;p17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3" name="Google Shape;3013;p17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4" name="Google Shape;3014;p17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5" name="Google Shape;3015;p17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6" name="Google Shape;3016;p17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7" name="Google Shape;3017;p17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8" name="Google Shape;3018;p17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19" name="Google Shape;3019;p17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0" name="Google Shape;3020;p17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1" name="Google Shape;3021;p17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2" name="Google Shape;3022;p17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3" name="Google Shape;3023;p17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4" name="Google Shape;3024;p17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5" name="Google Shape;3025;p17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6" name="Google Shape;3026;p17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7" name="Google Shape;3027;p17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8" name="Google Shape;3028;p17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29" name="Google Shape;3029;p17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0" name="Google Shape;3030;p17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1" name="Google Shape;3031;p17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2" name="Google Shape;3032;p17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3" name="Google Shape;3033;p17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4" name="Google Shape;3034;p17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5" name="Google Shape;3035;p17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6" name="Google Shape;3036;p17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7" name="Google Shape;3037;p17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8" name="Google Shape;3038;p17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39" name="Google Shape;3039;p17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0" name="Google Shape;3040;p17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1" name="Google Shape;3041;p17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2" name="Google Shape;3042;p17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3" name="Google Shape;3043;p17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4" name="Google Shape;3044;p17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5" name="Google Shape;3045;p17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6" name="Google Shape;3046;p17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7" name="Google Shape;3047;p17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8" name="Google Shape;3048;p17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49" name="Google Shape;3049;p17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0" name="Google Shape;3050;p17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1" name="Google Shape;3051;p17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2" name="Google Shape;3052;p17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3" name="Google Shape;3053;p17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4" name="Google Shape;3054;p17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5" name="Google Shape;3055;p17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6" name="Google Shape;3056;p17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3057" name="Google Shape;3057;p17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3058" name="Google Shape;3058;p17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59" name="Google Shape;3059;p17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0" name="Google Shape;3060;p17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1" name="Google Shape;3061;p17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2" name="Google Shape;3062;p17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3" name="Google Shape;3063;p17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4" name="Google Shape;3064;p17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5" name="Google Shape;3065;p17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6" name="Google Shape;3066;p17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7" name="Google Shape;3067;p17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8" name="Google Shape;3068;p17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69" name="Google Shape;3069;p17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0" name="Google Shape;3070;p17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1" name="Google Shape;3071;p17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2" name="Google Shape;3072;p17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3" name="Google Shape;3073;p17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4" name="Google Shape;3074;p17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5" name="Google Shape;3075;p17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6" name="Google Shape;3076;p17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7" name="Google Shape;3077;p17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8" name="Google Shape;3078;p17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79" name="Google Shape;3079;p17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0" name="Google Shape;3080;p17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1" name="Google Shape;3081;p17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2" name="Google Shape;3082;p17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3" name="Google Shape;3083;p17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4" name="Google Shape;3084;p17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5" name="Google Shape;3085;p17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6" name="Google Shape;3086;p17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7" name="Google Shape;3087;p17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8" name="Google Shape;3088;p17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89" name="Google Shape;3089;p17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0" name="Google Shape;3090;p17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1" name="Google Shape;3091;p17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2" name="Google Shape;3092;p17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3" name="Google Shape;3093;p17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4" name="Google Shape;3094;p17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5" name="Google Shape;3095;p17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6" name="Google Shape;3096;p17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7" name="Google Shape;3097;p17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8" name="Google Shape;3098;p17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099" name="Google Shape;3099;p17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0" name="Google Shape;3100;p17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1" name="Google Shape;3101;p17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2" name="Google Shape;3102;p17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3" name="Google Shape;3103;p17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4" name="Google Shape;3104;p17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5" name="Google Shape;3105;p17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6" name="Google Shape;3106;p17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7" name="Google Shape;3107;p17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8" name="Google Shape;3108;p17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09" name="Google Shape;3109;p17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0" name="Google Shape;3110;p17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1" name="Google Shape;3111;p17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2" name="Google Shape;3112;p17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3" name="Google Shape;3113;p17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4" name="Google Shape;3114;p17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5" name="Google Shape;3115;p17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6" name="Google Shape;3116;p17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7" name="Google Shape;3117;p17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8" name="Google Shape;3118;p17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19" name="Google Shape;3119;p17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0" name="Google Shape;3120;p17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1" name="Google Shape;3121;p17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2" name="Google Shape;3122;p17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3" name="Google Shape;3123;p17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4" name="Google Shape;3124;p17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5" name="Google Shape;3125;p17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6" name="Google Shape;3126;p17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7" name="Google Shape;3127;p17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8" name="Google Shape;3128;p17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29" name="Google Shape;3129;p17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0" name="Google Shape;3130;p17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1" name="Google Shape;3131;p17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2" name="Google Shape;3132;p17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3" name="Google Shape;3133;p17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4" name="Google Shape;3134;p17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5" name="Google Shape;3135;p17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6" name="Google Shape;3136;p17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7" name="Google Shape;3137;p17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8" name="Google Shape;3138;p17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39" name="Google Shape;3139;p17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140" name="Google Shape;3140;p17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sp>
          <p:nvSpPr>
            <p:cNvPr id="3141" name="Google Shape;3141;p17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2" name="Google Shape;3142;p17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3" name="Google Shape;3143;p17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4" name="Google Shape;3144;p17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5" name="Google Shape;3145;p17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6" name="Google Shape;3146;p17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7" name="Google Shape;3147;p17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8" name="Google Shape;3148;p17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49" name="Google Shape;3149;p17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0" name="Google Shape;3150;p17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1" name="Google Shape;3151;p17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2" name="Google Shape;3152;p17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3" name="Google Shape;3153;p17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4" name="Google Shape;3154;p17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5" name="Google Shape;3155;p17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6" name="Google Shape;3156;p17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7" name="Google Shape;3157;p17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8" name="Google Shape;3158;p17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59" name="Google Shape;3159;p17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60" name="Google Shape;3160;p17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61" name="Google Shape;3161;p17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62" name="Google Shape;3162;p17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163" name="Google Shape;3163;p17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p19"/>
          <p:cNvSpPr/>
          <p:nvPr/>
        </p:nvSpPr>
        <p:spPr>
          <a:xfrm flipH="1">
            <a:off x="-1116640" y="1110951"/>
            <a:ext cx="7461547" cy="2515633"/>
          </a:xfrm>
          <a:custGeom>
            <a:avLst/>
            <a:gdLst/>
            <a:ahLst/>
            <a:cxnLst/>
            <a:rect l="l" t="t" r="r" b="b"/>
            <a:pathLst>
              <a:path w="28786" h="9705" extrusionOk="0">
                <a:moveTo>
                  <a:pt x="19631" y="0"/>
                </a:moveTo>
                <a:cubicBezTo>
                  <a:pt x="19599" y="0"/>
                  <a:pt x="19567" y="0"/>
                  <a:pt x="19535" y="1"/>
                </a:cubicBezTo>
                <a:cubicBezTo>
                  <a:pt x="17389" y="70"/>
                  <a:pt x="15697" y="1851"/>
                  <a:pt x="13630" y="2432"/>
                </a:cubicBezTo>
                <a:cubicBezTo>
                  <a:pt x="12998" y="2606"/>
                  <a:pt x="12353" y="2663"/>
                  <a:pt x="11700" y="2663"/>
                </a:cubicBezTo>
                <a:cubicBezTo>
                  <a:pt x="10504" y="2663"/>
                  <a:pt x="9284" y="2471"/>
                  <a:pt x="8080" y="2452"/>
                </a:cubicBezTo>
                <a:cubicBezTo>
                  <a:pt x="7997" y="2450"/>
                  <a:pt x="7914" y="2449"/>
                  <a:pt x="7830" y="2449"/>
                </a:cubicBezTo>
                <a:cubicBezTo>
                  <a:pt x="5040" y="2449"/>
                  <a:pt x="2258" y="3409"/>
                  <a:pt x="60" y="5129"/>
                </a:cubicBezTo>
                <a:lnTo>
                  <a:pt x="1" y="8720"/>
                </a:lnTo>
                <a:lnTo>
                  <a:pt x="28785" y="9704"/>
                </a:lnTo>
                <a:lnTo>
                  <a:pt x="28785" y="2088"/>
                </a:lnTo>
                <a:cubicBezTo>
                  <a:pt x="28273" y="2421"/>
                  <a:pt x="27696" y="2557"/>
                  <a:pt x="27099" y="2557"/>
                </a:cubicBezTo>
                <a:cubicBezTo>
                  <a:pt x="26090" y="2557"/>
                  <a:pt x="25022" y="2170"/>
                  <a:pt x="24101" y="1694"/>
                </a:cubicBezTo>
                <a:cubicBezTo>
                  <a:pt x="22673" y="951"/>
                  <a:pt x="21236" y="0"/>
                  <a:pt x="19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p19"/>
          <p:cNvSpPr/>
          <p:nvPr/>
        </p:nvSpPr>
        <p:spPr>
          <a:xfrm flipH="1">
            <a:off x="-187563" y="2332677"/>
            <a:ext cx="9613163" cy="2905004"/>
          </a:xfrm>
          <a:custGeom>
            <a:avLst/>
            <a:gdLst/>
            <a:ahLst/>
            <a:cxnLst/>
            <a:rect l="l" t="t" r="r" b="b"/>
            <a:pathLst>
              <a:path w="48625" h="14694" extrusionOk="0">
                <a:moveTo>
                  <a:pt x="24445" y="0"/>
                </a:moveTo>
                <a:cubicBezTo>
                  <a:pt x="15776" y="0"/>
                  <a:pt x="7568" y="896"/>
                  <a:pt x="256" y="2500"/>
                </a:cubicBezTo>
                <a:lnTo>
                  <a:pt x="0" y="14693"/>
                </a:lnTo>
                <a:lnTo>
                  <a:pt x="48555" y="14693"/>
                </a:lnTo>
                <a:lnTo>
                  <a:pt x="48625" y="2500"/>
                </a:lnTo>
                <a:cubicBezTo>
                  <a:pt x="41323" y="896"/>
                  <a:pt x="33115" y="0"/>
                  <a:pt x="24445" y="0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6" name="Google Shape;3366;p19"/>
          <p:cNvSpPr/>
          <p:nvPr/>
        </p:nvSpPr>
        <p:spPr>
          <a:xfrm rot="-5400000">
            <a:off x="3303937" y="773687"/>
            <a:ext cx="2546950" cy="9261475"/>
          </a:xfrm>
          <a:prstGeom prst="flowChartOnlineStorage">
            <a:avLst/>
          </a:prstGeom>
          <a:solidFill>
            <a:srgbClr val="0051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7" name="Google Shape;3367;p19"/>
          <p:cNvSpPr/>
          <p:nvPr/>
        </p:nvSpPr>
        <p:spPr>
          <a:xfrm flipH="1">
            <a:off x="106219" y="1917112"/>
            <a:ext cx="504135" cy="601601"/>
          </a:xfrm>
          <a:custGeom>
            <a:avLst/>
            <a:gdLst/>
            <a:ahLst/>
            <a:cxnLst/>
            <a:rect l="l" t="t" r="r" b="b"/>
            <a:pathLst>
              <a:path w="2550" h="3043" extrusionOk="0">
                <a:moveTo>
                  <a:pt x="1166" y="1"/>
                </a:moveTo>
                <a:cubicBezTo>
                  <a:pt x="995" y="1"/>
                  <a:pt x="820" y="73"/>
                  <a:pt x="719" y="213"/>
                </a:cubicBezTo>
                <a:cubicBezTo>
                  <a:pt x="660" y="282"/>
                  <a:pt x="561" y="469"/>
                  <a:pt x="542" y="685"/>
                </a:cubicBezTo>
                <a:cubicBezTo>
                  <a:pt x="522" y="813"/>
                  <a:pt x="542" y="961"/>
                  <a:pt x="631" y="1098"/>
                </a:cubicBezTo>
                <a:cubicBezTo>
                  <a:pt x="613" y="1096"/>
                  <a:pt x="595" y="1095"/>
                  <a:pt x="577" y="1095"/>
                </a:cubicBezTo>
                <a:cubicBezTo>
                  <a:pt x="415" y="1095"/>
                  <a:pt x="251" y="1174"/>
                  <a:pt x="198" y="1325"/>
                </a:cubicBezTo>
                <a:cubicBezTo>
                  <a:pt x="158" y="1424"/>
                  <a:pt x="188" y="1542"/>
                  <a:pt x="257" y="1610"/>
                </a:cubicBezTo>
                <a:cubicBezTo>
                  <a:pt x="322" y="1685"/>
                  <a:pt x="415" y="1778"/>
                  <a:pt x="509" y="1778"/>
                </a:cubicBezTo>
                <a:cubicBezTo>
                  <a:pt x="513" y="1778"/>
                  <a:pt x="518" y="1778"/>
                  <a:pt x="522" y="1778"/>
                </a:cubicBezTo>
                <a:lnTo>
                  <a:pt x="522" y="1778"/>
                </a:lnTo>
                <a:cubicBezTo>
                  <a:pt x="395" y="1807"/>
                  <a:pt x="266" y="1857"/>
                  <a:pt x="168" y="1945"/>
                </a:cubicBezTo>
                <a:cubicBezTo>
                  <a:pt x="69" y="2043"/>
                  <a:pt x="1" y="2181"/>
                  <a:pt x="21" y="2309"/>
                </a:cubicBezTo>
                <a:cubicBezTo>
                  <a:pt x="40" y="2447"/>
                  <a:pt x="128" y="2555"/>
                  <a:pt x="227" y="2644"/>
                </a:cubicBezTo>
                <a:cubicBezTo>
                  <a:pt x="486" y="2876"/>
                  <a:pt x="987" y="3043"/>
                  <a:pt x="1452" y="3043"/>
                </a:cubicBezTo>
                <a:cubicBezTo>
                  <a:pt x="1500" y="3043"/>
                  <a:pt x="1548" y="3041"/>
                  <a:pt x="1595" y="3037"/>
                </a:cubicBezTo>
                <a:cubicBezTo>
                  <a:pt x="1989" y="3018"/>
                  <a:pt x="2333" y="2870"/>
                  <a:pt x="2481" y="2555"/>
                </a:cubicBezTo>
                <a:cubicBezTo>
                  <a:pt x="2510" y="2476"/>
                  <a:pt x="2530" y="2408"/>
                  <a:pt x="2540" y="2319"/>
                </a:cubicBezTo>
                <a:cubicBezTo>
                  <a:pt x="2549" y="2211"/>
                  <a:pt x="2540" y="2102"/>
                  <a:pt x="2481" y="2014"/>
                </a:cubicBezTo>
                <a:cubicBezTo>
                  <a:pt x="2431" y="1916"/>
                  <a:pt x="2363" y="1857"/>
                  <a:pt x="2264" y="1846"/>
                </a:cubicBezTo>
                <a:cubicBezTo>
                  <a:pt x="2382" y="1738"/>
                  <a:pt x="2471" y="1581"/>
                  <a:pt x="2490" y="1413"/>
                </a:cubicBezTo>
                <a:cubicBezTo>
                  <a:pt x="2501" y="1246"/>
                  <a:pt x="2422" y="1069"/>
                  <a:pt x="2274" y="1000"/>
                </a:cubicBezTo>
                <a:cubicBezTo>
                  <a:pt x="2206" y="964"/>
                  <a:pt x="2120" y="940"/>
                  <a:pt x="2040" y="940"/>
                </a:cubicBezTo>
                <a:cubicBezTo>
                  <a:pt x="1945" y="940"/>
                  <a:pt x="1859" y="974"/>
                  <a:pt x="1821" y="1059"/>
                </a:cubicBezTo>
                <a:cubicBezTo>
                  <a:pt x="1880" y="843"/>
                  <a:pt x="1871" y="617"/>
                  <a:pt x="1782" y="420"/>
                </a:cubicBezTo>
                <a:cubicBezTo>
                  <a:pt x="1694" y="223"/>
                  <a:pt x="1516" y="65"/>
                  <a:pt x="1300" y="16"/>
                </a:cubicBezTo>
                <a:cubicBezTo>
                  <a:pt x="1257" y="6"/>
                  <a:pt x="1211" y="1"/>
                  <a:pt x="1166" y="1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19"/>
          <p:cNvSpPr/>
          <p:nvPr/>
        </p:nvSpPr>
        <p:spPr>
          <a:xfrm flipH="1">
            <a:off x="302733" y="2285822"/>
            <a:ext cx="83825" cy="426439"/>
          </a:xfrm>
          <a:custGeom>
            <a:avLst/>
            <a:gdLst/>
            <a:ahLst/>
            <a:cxnLst/>
            <a:rect l="l" t="t" r="r" b="b"/>
            <a:pathLst>
              <a:path w="424" h="2157" extrusionOk="0">
                <a:moveTo>
                  <a:pt x="217" y="1"/>
                </a:moveTo>
                <a:lnTo>
                  <a:pt x="197" y="425"/>
                </a:lnTo>
                <a:lnTo>
                  <a:pt x="0" y="178"/>
                </a:lnTo>
                <a:lnTo>
                  <a:pt x="0" y="228"/>
                </a:lnTo>
                <a:lnTo>
                  <a:pt x="188" y="543"/>
                </a:lnTo>
                <a:lnTo>
                  <a:pt x="168" y="838"/>
                </a:lnTo>
                <a:lnTo>
                  <a:pt x="50" y="739"/>
                </a:lnTo>
                <a:lnTo>
                  <a:pt x="50" y="739"/>
                </a:lnTo>
                <a:lnTo>
                  <a:pt x="70" y="798"/>
                </a:lnTo>
                <a:lnTo>
                  <a:pt x="168" y="917"/>
                </a:lnTo>
                <a:lnTo>
                  <a:pt x="99" y="2157"/>
                </a:lnTo>
                <a:lnTo>
                  <a:pt x="286" y="2107"/>
                </a:lnTo>
                <a:lnTo>
                  <a:pt x="276" y="749"/>
                </a:lnTo>
                <a:lnTo>
                  <a:pt x="424" y="365"/>
                </a:lnTo>
                <a:lnTo>
                  <a:pt x="424" y="306"/>
                </a:lnTo>
                <a:lnTo>
                  <a:pt x="276" y="631"/>
                </a:lnTo>
                <a:lnTo>
                  <a:pt x="276" y="80"/>
                </a:lnTo>
                <a:lnTo>
                  <a:pt x="217" y="1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9" name="Google Shape;3369;p19"/>
          <p:cNvSpPr/>
          <p:nvPr/>
        </p:nvSpPr>
        <p:spPr>
          <a:xfrm flipH="1">
            <a:off x="898008" y="1939254"/>
            <a:ext cx="428218" cy="511054"/>
          </a:xfrm>
          <a:custGeom>
            <a:avLst/>
            <a:gdLst/>
            <a:ahLst/>
            <a:cxnLst/>
            <a:rect l="l" t="t" r="r" b="b"/>
            <a:pathLst>
              <a:path w="2166" h="2585" extrusionOk="0">
                <a:moveTo>
                  <a:pt x="993" y="1"/>
                </a:moveTo>
                <a:cubicBezTo>
                  <a:pt x="846" y="1"/>
                  <a:pt x="697" y="62"/>
                  <a:pt x="611" y="179"/>
                </a:cubicBezTo>
                <a:cubicBezTo>
                  <a:pt x="561" y="249"/>
                  <a:pt x="473" y="406"/>
                  <a:pt x="453" y="583"/>
                </a:cubicBezTo>
                <a:cubicBezTo>
                  <a:pt x="443" y="701"/>
                  <a:pt x="463" y="819"/>
                  <a:pt x="532" y="938"/>
                </a:cubicBezTo>
                <a:cubicBezTo>
                  <a:pt x="515" y="935"/>
                  <a:pt x="498" y="934"/>
                  <a:pt x="481" y="934"/>
                </a:cubicBezTo>
                <a:cubicBezTo>
                  <a:pt x="345" y="934"/>
                  <a:pt x="201" y="1002"/>
                  <a:pt x="158" y="1124"/>
                </a:cubicBezTo>
                <a:cubicBezTo>
                  <a:pt x="128" y="1213"/>
                  <a:pt x="158" y="1312"/>
                  <a:pt x="207" y="1371"/>
                </a:cubicBezTo>
                <a:cubicBezTo>
                  <a:pt x="260" y="1432"/>
                  <a:pt x="338" y="1511"/>
                  <a:pt x="417" y="1511"/>
                </a:cubicBezTo>
                <a:cubicBezTo>
                  <a:pt x="426" y="1511"/>
                  <a:pt x="434" y="1510"/>
                  <a:pt x="443" y="1508"/>
                </a:cubicBezTo>
                <a:lnTo>
                  <a:pt x="443" y="1508"/>
                </a:lnTo>
                <a:cubicBezTo>
                  <a:pt x="335" y="1537"/>
                  <a:pt x="217" y="1577"/>
                  <a:pt x="138" y="1656"/>
                </a:cubicBezTo>
                <a:cubicBezTo>
                  <a:pt x="49" y="1734"/>
                  <a:pt x="0" y="1852"/>
                  <a:pt x="20" y="1961"/>
                </a:cubicBezTo>
                <a:cubicBezTo>
                  <a:pt x="30" y="2079"/>
                  <a:pt x="108" y="2178"/>
                  <a:pt x="197" y="2246"/>
                </a:cubicBezTo>
                <a:cubicBezTo>
                  <a:pt x="413" y="2444"/>
                  <a:pt x="842" y="2584"/>
                  <a:pt x="1245" y="2584"/>
                </a:cubicBezTo>
                <a:cubicBezTo>
                  <a:pt x="1283" y="2584"/>
                  <a:pt x="1321" y="2583"/>
                  <a:pt x="1359" y="2581"/>
                </a:cubicBezTo>
                <a:cubicBezTo>
                  <a:pt x="1683" y="2561"/>
                  <a:pt x="1978" y="2443"/>
                  <a:pt x="2096" y="2167"/>
                </a:cubicBezTo>
                <a:cubicBezTo>
                  <a:pt x="2126" y="2108"/>
                  <a:pt x="2146" y="2040"/>
                  <a:pt x="2155" y="1970"/>
                </a:cubicBezTo>
                <a:cubicBezTo>
                  <a:pt x="2165" y="1882"/>
                  <a:pt x="2146" y="1784"/>
                  <a:pt x="2106" y="1705"/>
                </a:cubicBezTo>
                <a:cubicBezTo>
                  <a:pt x="2067" y="1626"/>
                  <a:pt x="2008" y="1577"/>
                  <a:pt x="1919" y="1577"/>
                </a:cubicBezTo>
                <a:cubicBezTo>
                  <a:pt x="2017" y="1478"/>
                  <a:pt x="2096" y="1351"/>
                  <a:pt x="2106" y="1203"/>
                </a:cubicBezTo>
                <a:cubicBezTo>
                  <a:pt x="2116" y="1065"/>
                  <a:pt x="2047" y="918"/>
                  <a:pt x="1929" y="849"/>
                </a:cubicBezTo>
                <a:cubicBezTo>
                  <a:pt x="1870" y="821"/>
                  <a:pt x="1797" y="803"/>
                  <a:pt x="1729" y="803"/>
                </a:cubicBezTo>
                <a:cubicBezTo>
                  <a:pt x="1649" y="803"/>
                  <a:pt x="1577" y="829"/>
                  <a:pt x="1545" y="898"/>
                </a:cubicBezTo>
                <a:cubicBezTo>
                  <a:pt x="1595" y="721"/>
                  <a:pt x="1584" y="524"/>
                  <a:pt x="1506" y="357"/>
                </a:cubicBezTo>
                <a:cubicBezTo>
                  <a:pt x="1427" y="190"/>
                  <a:pt x="1280" y="52"/>
                  <a:pt x="1103" y="13"/>
                </a:cubicBezTo>
                <a:cubicBezTo>
                  <a:pt x="1067" y="5"/>
                  <a:pt x="1030" y="1"/>
                  <a:pt x="993" y="1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19"/>
          <p:cNvSpPr/>
          <p:nvPr/>
        </p:nvSpPr>
        <p:spPr>
          <a:xfrm flipH="1">
            <a:off x="1065262" y="2253004"/>
            <a:ext cx="72358" cy="361989"/>
          </a:xfrm>
          <a:custGeom>
            <a:avLst/>
            <a:gdLst/>
            <a:ahLst/>
            <a:cxnLst/>
            <a:rect l="l" t="t" r="r" b="b"/>
            <a:pathLst>
              <a:path w="366" h="1831" extrusionOk="0">
                <a:moveTo>
                  <a:pt x="188" y="0"/>
                </a:moveTo>
                <a:lnTo>
                  <a:pt x="168" y="364"/>
                </a:lnTo>
                <a:lnTo>
                  <a:pt x="1" y="147"/>
                </a:lnTo>
                <a:lnTo>
                  <a:pt x="1" y="197"/>
                </a:lnTo>
                <a:lnTo>
                  <a:pt x="168" y="462"/>
                </a:lnTo>
                <a:lnTo>
                  <a:pt x="149" y="709"/>
                </a:lnTo>
                <a:lnTo>
                  <a:pt x="50" y="630"/>
                </a:lnTo>
                <a:lnTo>
                  <a:pt x="50" y="630"/>
                </a:lnTo>
                <a:lnTo>
                  <a:pt x="60" y="679"/>
                </a:lnTo>
                <a:lnTo>
                  <a:pt x="149" y="777"/>
                </a:lnTo>
                <a:lnTo>
                  <a:pt x="90" y="1830"/>
                </a:lnTo>
                <a:lnTo>
                  <a:pt x="247" y="1791"/>
                </a:lnTo>
                <a:lnTo>
                  <a:pt x="237" y="630"/>
                </a:lnTo>
                <a:lnTo>
                  <a:pt x="365" y="315"/>
                </a:lnTo>
                <a:lnTo>
                  <a:pt x="365" y="265"/>
                </a:lnTo>
                <a:lnTo>
                  <a:pt x="237" y="531"/>
                </a:lnTo>
                <a:lnTo>
                  <a:pt x="237" y="69"/>
                </a:lnTo>
                <a:lnTo>
                  <a:pt x="188" y="0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19"/>
          <p:cNvSpPr/>
          <p:nvPr/>
        </p:nvSpPr>
        <p:spPr>
          <a:xfrm flipH="1">
            <a:off x="1691773" y="1962385"/>
            <a:ext cx="350522" cy="419915"/>
          </a:xfrm>
          <a:custGeom>
            <a:avLst/>
            <a:gdLst/>
            <a:ahLst/>
            <a:cxnLst/>
            <a:rect l="l" t="t" r="r" b="b"/>
            <a:pathLst>
              <a:path w="1773" h="2124" extrusionOk="0">
                <a:moveTo>
                  <a:pt x="803" y="0"/>
                </a:moveTo>
                <a:cubicBezTo>
                  <a:pt x="686" y="0"/>
                  <a:pt x="571" y="50"/>
                  <a:pt x="502" y="141"/>
                </a:cubicBezTo>
                <a:cubicBezTo>
                  <a:pt x="463" y="200"/>
                  <a:pt x="384" y="329"/>
                  <a:pt x="375" y="476"/>
                </a:cubicBezTo>
                <a:cubicBezTo>
                  <a:pt x="365" y="574"/>
                  <a:pt x="375" y="673"/>
                  <a:pt x="434" y="771"/>
                </a:cubicBezTo>
                <a:cubicBezTo>
                  <a:pt x="424" y="770"/>
                  <a:pt x="415" y="770"/>
                  <a:pt x="405" y="770"/>
                </a:cubicBezTo>
                <a:cubicBezTo>
                  <a:pt x="293" y="770"/>
                  <a:pt x="165" y="820"/>
                  <a:pt x="129" y="928"/>
                </a:cubicBezTo>
                <a:cubicBezTo>
                  <a:pt x="109" y="998"/>
                  <a:pt x="119" y="1076"/>
                  <a:pt x="168" y="1125"/>
                </a:cubicBezTo>
                <a:cubicBezTo>
                  <a:pt x="214" y="1180"/>
                  <a:pt x="277" y="1244"/>
                  <a:pt x="349" y="1244"/>
                </a:cubicBezTo>
                <a:cubicBezTo>
                  <a:pt x="354" y="1244"/>
                  <a:pt x="359" y="1244"/>
                  <a:pt x="365" y="1243"/>
                </a:cubicBezTo>
                <a:lnTo>
                  <a:pt x="365" y="1243"/>
                </a:lnTo>
                <a:cubicBezTo>
                  <a:pt x="266" y="1263"/>
                  <a:pt x="178" y="1293"/>
                  <a:pt x="109" y="1361"/>
                </a:cubicBezTo>
                <a:cubicBezTo>
                  <a:pt x="40" y="1420"/>
                  <a:pt x="1" y="1519"/>
                  <a:pt x="10" y="1617"/>
                </a:cubicBezTo>
                <a:cubicBezTo>
                  <a:pt x="21" y="1706"/>
                  <a:pt x="89" y="1785"/>
                  <a:pt x="158" y="1853"/>
                </a:cubicBezTo>
                <a:cubicBezTo>
                  <a:pt x="336" y="2005"/>
                  <a:pt x="683" y="2124"/>
                  <a:pt x="1009" y="2124"/>
                </a:cubicBezTo>
                <a:cubicBezTo>
                  <a:pt x="1044" y="2124"/>
                  <a:pt x="1078" y="2122"/>
                  <a:pt x="1113" y="2120"/>
                </a:cubicBezTo>
                <a:cubicBezTo>
                  <a:pt x="1388" y="2109"/>
                  <a:pt x="1624" y="2001"/>
                  <a:pt x="1723" y="1785"/>
                </a:cubicBezTo>
                <a:cubicBezTo>
                  <a:pt x="1742" y="1735"/>
                  <a:pt x="1762" y="1676"/>
                  <a:pt x="1762" y="1617"/>
                </a:cubicBezTo>
                <a:cubicBezTo>
                  <a:pt x="1772" y="1549"/>
                  <a:pt x="1762" y="1470"/>
                  <a:pt x="1733" y="1401"/>
                </a:cubicBezTo>
                <a:cubicBezTo>
                  <a:pt x="1694" y="1342"/>
                  <a:pt x="1644" y="1293"/>
                  <a:pt x="1576" y="1293"/>
                </a:cubicBezTo>
                <a:cubicBezTo>
                  <a:pt x="1654" y="1214"/>
                  <a:pt x="1723" y="1106"/>
                  <a:pt x="1733" y="987"/>
                </a:cubicBezTo>
                <a:cubicBezTo>
                  <a:pt x="1742" y="869"/>
                  <a:pt x="1683" y="751"/>
                  <a:pt x="1585" y="692"/>
                </a:cubicBezTo>
                <a:cubicBezTo>
                  <a:pt x="1538" y="671"/>
                  <a:pt x="1482" y="657"/>
                  <a:pt x="1429" y="657"/>
                </a:cubicBezTo>
                <a:cubicBezTo>
                  <a:pt x="1360" y="657"/>
                  <a:pt x="1298" y="680"/>
                  <a:pt x="1270" y="742"/>
                </a:cubicBezTo>
                <a:cubicBezTo>
                  <a:pt x="1309" y="594"/>
                  <a:pt x="1300" y="436"/>
                  <a:pt x="1241" y="299"/>
                </a:cubicBezTo>
                <a:cubicBezTo>
                  <a:pt x="1172" y="161"/>
                  <a:pt x="1054" y="43"/>
                  <a:pt x="906" y="14"/>
                </a:cubicBezTo>
                <a:cubicBezTo>
                  <a:pt x="872" y="5"/>
                  <a:pt x="838" y="0"/>
                  <a:pt x="803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19"/>
          <p:cNvSpPr/>
          <p:nvPr/>
        </p:nvSpPr>
        <p:spPr>
          <a:xfrm flipH="1">
            <a:off x="1827989" y="2219790"/>
            <a:ext cx="58519" cy="297934"/>
          </a:xfrm>
          <a:custGeom>
            <a:avLst/>
            <a:gdLst/>
            <a:ahLst/>
            <a:cxnLst/>
            <a:rect l="l" t="t" r="r" b="b"/>
            <a:pathLst>
              <a:path w="296" h="1507" extrusionOk="0">
                <a:moveTo>
                  <a:pt x="147" y="0"/>
                </a:moveTo>
                <a:lnTo>
                  <a:pt x="138" y="296"/>
                </a:lnTo>
                <a:lnTo>
                  <a:pt x="0" y="129"/>
                </a:lnTo>
                <a:lnTo>
                  <a:pt x="0" y="158"/>
                </a:lnTo>
                <a:lnTo>
                  <a:pt x="128" y="374"/>
                </a:lnTo>
                <a:lnTo>
                  <a:pt x="118" y="581"/>
                </a:lnTo>
                <a:lnTo>
                  <a:pt x="29" y="512"/>
                </a:lnTo>
                <a:lnTo>
                  <a:pt x="49" y="562"/>
                </a:lnTo>
                <a:lnTo>
                  <a:pt x="118" y="640"/>
                </a:lnTo>
                <a:lnTo>
                  <a:pt x="69" y="1506"/>
                </a:lnTo>
                <a:lnTo>
                  <a:pt x="197" y="1477"/>
                </a:lnTo>
                <a:lnTo>
                  <a:pt x="187" y="522"/>
                </a:lnTo>
                <a:lnTo>
                  <a:pt x="295" y="256"/>
                </a:lnTo>
                <a:lnTo>
                  <a:pt x="295" y="217"/>
                </a:lnTo>
                <a:lnTo>
                  <a:pt x="187" y="444"/>
                </a:lnTo>
                <a:lnTo>
                  <a:pt x="187" y="59"/>
                </a:lnTo>
                <a:lnTo>
                  <a:pt x="147" y="0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3" name="Google Shape;3373;p19"/>
          <p:cNvSpPr/>
          <p:nvPr/>
        </p:nvSpPr>
        <p:spPr>
          <a:xfrm flipH="1">
            <a:off x="2483760" y="1984527"/>
            <a:ext cx="276385" cy="329368"/>
          </a:xfrm>
          <a:custGeom>
            <a:avLst/>
            <a:gdLst/>
            <a:ahLst/>
            <a:cxnLst/>
            <a:rect l="l" t="t" r="r" b="b"/>
            <a:pathLst>
              <a:path w="1398" h="1666" extrusionOk="0">
                <a:moveTo>
                  <a:pt x="642" y="0"/>
                </a:moveTo>
                <a:cubicBezTo>
                  <a:pt x="548" y="0"/>
                  <a:pt x="456" y="41"/>
                  <a:pt x="394" y="118"/>
                </a:cubicBezTo>
                <a:cubicBezTo>
                  <a:pt x="365" y="157"/>
                  <a:pt x="306" y="256"/>
                  <a:pt x="296" y="374"/>
                </a:cubicBezTo>
                <a:cubicBezTo>
                  <a:pt x="286" y="453"/>
                  <a:pt x="296" y="531"/>
                  <a:pt x="345" y="610"/>
                </a:cubicBezTo>
                <a:cubicBezTo>
                  <a:pt x="335" y="609"/>
                  <a:pt x="325" y="609"/>
                  <a:pt x="314" y="609"/>
                </a:cubicBezTo>
                <a:cubicBezTo>
                  <a:pt x="225" y="609"/>
                  <a:pt x="135" y="648"/>
                  <a:pt x="109" y="728"/>
                </a:cubicBezTo>
                <a:cubicBezTo>
                  <a:pt x="89" y="777"/>
                  <a:pt x="99" y="846"/>
                  <a:pt x="138" y="886"/>
                </a:cubicBezTo>
                <a:cubicBezTo>
                  <a:pt x="174" y="922"/>
                  <a:pt x="227" y="975"/>
                  <a:pt x="274" y="975"/>
                </a:cubicBezTo>
                <a:cubicBezTo>
                  <a:pt x="278" y="975"/>
                  <a:pt x="282" y="975"/>
                  <a:pt x="286" y="974"/>
                </a:cubicBezTo>
                <a:lnTo>
                  <a:pt x="286" y="974"/>
                </a:lnTo>
                <a:cubicBezTo>
                  <a:pt x="217" y="994"/>
                  <a:pt x="148" y="1023"/>
                  <a:pt x="89" y="1072"/>
                </a:cubicBezTo>
                <a:cubicBezTo>
                  <a:pt x="40" y="1122"/>
                  <a:pt x="0" y="1190"/>
                  <a:pt x="11" y="1269"/>
                </a:cubicBezTo>
                <a:cubicBezTo>
                  <a:pt x="20" y="1338"/>
                  <a:pt x="70" y="1407"/>
                  <a:pt x="129" y="1456"/>
                </a:cubicBezTo>
                <a:cubicBezTo>
                  <a:pt x="271" y="1581"/>
                  <a:pt x="543" y="1665"/>
                  <a:pt x="798" y="1665"/>
                </a:cubicBezTo>
                <a:cubicBezTo>
                  <a:pt x="825" y="1665"/>
                  <a:pt x="851" y="1665"/>
                  <a:pt x="877" y="1663"/>
                </a:cubicBezTo>
                <a:cubicBezTo>
                  <a:pt x="1093" y="1653"/>
                  <a:pt x="1280" y="1575"/>
                  <a:pt x="1358" y="1397"/>
                </a:cubicBezTo>
                <a:cubicBezTo>
                  <a:pt x="1378" y="1358"/>
                  <a:pt x="1388" y="1319"/>
                  <a:pt x="1388" y="1269"/>
                </a:cubicBezTo>
                <a:cubicBezTo>
                  <a:pt x="1398" y="1210"/>
                  <a:pt x="1388" y="1151"/>
                  <a:pt x="1358" y="1102"/>
                </a:cubicBezTo>
                <a:cubicBezTo>
                  <a:pt x="1339" y="1053"/>
                  <a:pt x="1299" y="1013"/>
                  <a:pt x="1240" y="1013"/>
                </a:cubicBezTo>
                <a:cubicBezTo>
                  <a:pt x="1310" y="954"/>
                  <a:pt x="1358" y="866"/>
                  <a:pt x="1369" y="777"/>
                </a:cubicBezTo>
                <a:cubicBezTo>
                  <a:pt x="1369" y="689"/>
                  <a:pt x="1329" y="590"/>
                  <a:pt x="1250" y="551"/>
                </a:cubicBezTo>
                <a:cubicBezTo>
                  <a:pt x="1210" y="533"/>
                  <a:pt x="1161" y="521"/>
                  <a:pt x="1117" y="521"/>
                </a:cubicBezTo>
                <a:cubicBezTo>
                  <a:pt x="1065" y="521"/>
                  <a:pt x="1020" y="538"/>
                  <a:pt x="1004" y="580"/>
                </a:cubicBezTo>
                <a:cubicBezTo>
                  <a:pt x="1034" y="462"/>
                  <a:pt x="1024" y="344"/>
                  <a:pt x="975" y="236"/>
                </a:cubicBezTo>
                <a:cubicBezTo>
                  <a:pt x="925" y="128"/>
                  <a:pt x="827" y="39"/>
                  <a:pt x="719" y="9"/>
                </a:cubicBezTo>
                <a:cubicBezTo>
                  <a:pt x="694" y="3"/>
                  <a:pt x="668" y="0"/>
                  <a:pt x="642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4" name="Google Shape;3374;p19"/>
          <p:cNvSpPr/>
          <p:nvPr/>
        </p:nvSpPr>
        <p:spPr>
          <a:xfrm flipH="1">
            <a:off x="2590715" y="2186775"/>
            <a:ext cx="46855" cy="233681"/>
          </a:xfrm>
          <a:custGeom>
            <a:avLst/>
            <a:gdLst/>
            <a:ahLst/>
            <a:cxnLst/>
            <a:rect l="l" t="t" r="r" b="b"/>
            <a:pathLst>
              <a:path w="237" h="1182" extrusionOk="0">
                <a:moveTo>
                  <a:pt x="119" y="0"/>
                </a:moveTo>
                <a:lnTo>
                  <a:pt x="109" y="237"/>
                </a:lnTo>
                <a:lnTo>
                  <a:pt x="1" y="99"/>
                </a:lnTo>
                <a:lnTo>
                  <a:pt x="1" y="128"/>
                </a:lnTo>
                <a:lnTo>
                  <a:pt x="109" y="296"/>
                </a:lnTo>
                <a:lnTo>
                  <a:pt x="99" y="463"/>
                </a:lnTo>
                <a:lnTo>
                  <a:pt x="30" y="404"/>
                </a:lnTo>
                <a:lnTo>
                  <a:pt x="40" y="433"/>
                </a:lnTo>
                <a:lnTo>
                  <a:pt x="89" y="502"/>
                </a:lnTo>
                <a:lnTo>
                  <a:pt x="60" y="1181"/>
                </a:lnTo>
                <a:lnTo>
                  <a:pt x="158" y="1162"/>
                </a:lnTo>
                <a:lnTo>
                  <a:pt x="158" y="414"/>
                </a:lnTo>
                <a:lnTo>
                  <a:pt x="237" y="207"/>
                </a:lnTo>
                <a:lnTo>
                  <a:pt x="237" y="167"/>
                </a:lnTo>
                <a:lnTo>
                  <a:pt x="158" y="345"/>
                </a:lnTo>
                <a:lnTo>
                  <a:pt x="148" y="40"/>
                </a:lnTo>
                <a:lnTo>
                  <a:pt x="119" y="0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5" name="Google Shape;3375;p19"/>
          <p:cNvSpPr/>
          <p:nvPr/>
        </p:nvSpPr>
        <p:spPr>
          <a:xfrm flipH="1">
            <a:off x="298779" y="1894916"/>
            <a:ext cx="375828" cy="127912"/>
          </a:xfrm>
          <a:custGeom>
            <a:avLst/>
            <a:gdLst/>
            <a:ahLst/>
            <a:cxnLst/>
            <a:rect l="l" t="t" r="r" b="b"/>
            <a:pathLst>
              <a:path w="1901" h="647" extrusionOk="0">
                <a:moveTo>
                  <a:pt x="926" y="0"/>
                </a:moveTo>
                <a:cubicBezTo>
                  <a:pt x="867" y="0"/>
                  <a:pt x="803" y="20"/>
                  <a:pt x="739" y="66"/>
                </a:cubicBezTo>
                <a:cubicBezTo>
                  <a:pt x="661" y="174"/>
                  <a:pt x="650" y="272"/>
                  <a:pt x="690" y="361"/>
                </a:cubicBezTo>
                <a:cubicBezTo>
                  <a:pt x="601" y="361"/>
                  <a:pt x="523" y="410"/>
                  <a:pt x="473" y="480"/>
                </a:cubicBezTo>
                <a:cubicBezTo>
                  <a:pt x="424" y="410"/>
                  <a:pt x="346" y="361"/>
                  <a:pt x="257" y="361"/>
                </a:cubicBezTo>
                <a:cubicBezTo>
                  <a:pt x="119" y="361"/>
                  <a:pt x="1" y="480"/>
                  <a:pt x="1" y="627"/>
                </a:cubicBezTo>
                <a:lnTo>
                  <a:pt x="1" y="646"/>
                </a:lnTo>
                <a:lnTo>
                  <a:pt x="1890" y="646"/>
                </a:lnTo>
                <a:cubicBezTo>
                  <a:pt x="1890" y="637"/>
                  <a:pt x="1900" y="627"/>
                  <a:pt x="1900" y="617"/>
                </a:cubicBezTo>
                <a:cubicBezTo>
                  <a:pt x="1900" y="469"/>
                  <a:pt x="1782" y="361"/>
                  <a:pt x="1634" y="361"/>
                </a:cubicBezTo>
                <a:cubicBezTo>
                  <a:pt x="1566" y="361"/>
                  <a:pt x="1497" y="391"/>
                  <a:pt x="1457" y="430"/>
                </a:cubicBezTo>
                <a:cubicBezTo>
                  <a:pt x="1398" y="342"/>
                  <a:pt x="1300" y="272"/>
                  <a:pt x="1182" y="263"/>
                </a:cubicBezTo>
                <a:cubicBezTo>
                  <a:pt x="1182" y="117"/>
                  <a:pt x="1069" y="0"/>
                  <a:pt x="9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19"/>
          <p:cNvSpPr/>
          <p:nvPr/>
        </p:nvSpPr>
        <p:spPr>
          <a:xfrm flipH="1">
            <a:off x="2915734" y="1923978"/>
            <a:ext cx="375432" cy="128110"/>
          </a:xfrm>
          <a:custGeom>
            <a:avLst/>
            <a:gdLst/>
            <a:ahLst/>
            <a:cxnLst/>
            <a:rect l="l" t="t" r="r" b="b"/>
            <a:pathLst>
              <a:path w="1899" h="648" extrusionOk="0">
                <a:moveTo>
                  <a:pt x="973" y="0"/>
                </a:moveTo>
                <a:cubicBezTo>
                  <a:pt x="827" y="0"/>
                  <a:pt x="709" y="117"/>
                  <a:pt x="709" y="263"/>
                </a:cubicBezTo>
                <a:cubicBezTo>
                  <a:pt x="600" y="273"/>
                  <a:pt x="502" y="342"/>
                  <a:pt x="443" y="431"/>
                </a:cubicBezTo>
                <a:cubicBezTo>
                  <a:pt x="394" y="392"/>
                  <a:pt x="335" y="362"/>
                  <a:pt x="265" y="362"/>
                </a:cubicBezTo>
                <a:cubicBezTo>
                  <a:pt x="118" y="362"/>
                  <a:pt x="0" y="470"/>
                  <a:pt x="0" y="618"/>
                </a:cubicBezTo>
                <a:lnTo>
                  <a:pt x="0" y="647"/>
                </a:lnTo>
                <a:lnTo>
                  <a:pt x="1899" y="647"/>
                </a:lnTo>
                <a:lnTo>
                  <a:pt x="1899" y="628"/>
                </a:lnTo>
                <a:cubicBezTo>
                  <a:pt x="1899" y="480"/>
                  <a:pt x="1781" y="362"/>
                  <a:pt x="1643" y="362"/>
                </a:cubicBezTo>
                <a:cubicBezTo>
                  <a:pt x="1555" y="362"/>
                  <a:pt x="1476" y="411"/>
                  <a:pt x="1427" y="480"/>
                </a:cubicBezTo>
                <a:cubicBezTo>
                  <a:pt x="1378" y="411"/>
                  <a:pt x="1299" y="362"/>
                  <a:pt x="1210" y="362"/>
                </a:cubicBezTo>
                <a:cubicBezTo>
                  <a:pt x="1250" y="273"/>
                  <a:pt x="1240" y="175"/>
                  <a:pt x="1161" y="66"/>
                </a:cubicBezTo>
                <a:cubicBezTo>
                  <a:pt x="1098" y="20"/>
                  <a:pt x="1033" y="0"/>
                  <a:pt x="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19"/>
          <p:cNvSpPr/>
          <p:nvPr/>
        </p:nvSpPr>
        <p:spPr>
          <a:xfrm flipH="1">
            <a:off x="3275548" y="2006670"/>
            <a:ext cx="200665" cy="240799"/>
          </a:xfrm>
          <a:custGeom>
            <a:avLst/>
            <a:gdLst/>
            <a:ahLst/>
            <a:cxnLst/>
            <a:rect l="l" t="t" r="r" b="b"/>
            <a:pathLst>
              <a:path w="1015" h="1218" extrusionOk="0">
                <a:moveTo>
                  <a:pt x="462" y="0"/>
                </a:moveTo>
                <a:cubicBezTo>
                  <a:pt x="395" y="0"/>
                  <a:pt x="325" y="30"/>
                  <a:pt x="287" y="85"/>
                </a:cubicBezTo>
                <a:cubicBezTo>
                  <a:pt x="267" y="114"/>
                  <a:pt x="217" y="193"/>
                  <a:pt x="217" y="271"/>
                </a:cubicBezTo>
                <a:cubicBezTo>
                  <a:pt x="208" y="330"/>
                  <a:pt x="217" y="390"/>
                  <a:pt x="247" y="439"/>
                </a:cubicBezTo>
                <a:cubicBezTo>
                  <a:pt x="178" y="439"/>
                  <a:pt x="99" y="468"/>
                  <a:pt x="80" y="527"/>
                </a:cubicBezTo>
                <a:cubicBezTo>
                  <a:pt x="60" y="567"/>
                  <a:pt x="70" y="616"/>
                  <a:pt x="99" y="645"/>
                </a:cubicBezTo>
                <a:cubicBezTo>
                  <a:pt x="129" y="675"/>
                  <a:pt x="169" y="715"/>
                  <a:pt x="208" y="715"/>
                </a:cubicBezTo>
                <a:cubicBezTo>
                  <a:pt x="158" y="724"/>
                  <a:pt x="109" y="744"/>
                  <a:pt x="70" y="774"/>
                </a:cubicBezTo>
                <a:cubicBezTo>
                  <a:pt x="31" y="813"/>
                  <a:pt x="1" y="872"/>
                  <a:pt x="11" y="921"/>
                </a:cubicBezTo>
                <a:cubicBezTo>
                  <a:pt x="20" y="980"/>
                  <a:pt x="50" y="1019"/>
                  <a:pt x="90" y="1059"/>
                </a:cubicBezTo>
                <a:cubicBezTo>
                  <a:pt x="191" y="1151"/>
                  <a:pt x="403" y="1217"/>
                  <a:pt x="591" y="1217"/>
                </a:cubicBezTo>
                <a:cubicBezTo>
                  <a:pt x="605" y="1217"/>
                  <a:pt x="618" y="1217"/>
                  <a:pt x="631" y="1216"/>
                </a:cubicBezTo>
                <a:cubicBezTo>
                  <a:pt x="788" y="1207"/>
                  <a:pt x="926" y="1148"/>
                  <a:pt x="985" y="1019"/>
                </a:cubicBezTo>
                <a:cubicBezTo>
                  <a:pt x="995" y="990"/>
                  <a:pt x="1005" y="960"/>
                  <a:pt x="1005" y="921"/>
                </a:cubicBezTo>
                <a:cubicBezTo>
                  <a:pt x="1015" y="882"/>
                  <a:pt x="1005" y="842"/>
                  <a:pt x="985" y="803"/>
                </a:cubicBezTo>
                <a:cubicBezTo>
                  <a:pt x="965" y="763"/>
                  <a:pt x="936" y="744"/>
                  <a:pt x="897" y="734"/>
                </a:cubicBezTo>
                <a:cubicBezTo>
                  <a:pt x="946" y="695"/>
                  <a:pt x="985" y="636"/>
                  <a:pt x="985" y="567"/>
                </a:cubicBezTo>
                <a:cubicBezTo>
                  <a:pt x="995" y="498"/>
                  <a:pt x="956" y="429"/>
                  <a:pt x="897" y="400"/>
                </a:cubicBezTo>
                <a:cubicBezTo>
                  <a:pt x="870" y="386"/>
                  <a:pt x="838" y="377"/>
                  <a:pt x="808" y="377"/>
                </a:cubicBezTo>
                <a:cubicBezTo>
                  <a:pt x="772" y="377"/>
                  <a:pt x="740" y="391"/>
                  <a:pt x="729" y="429"/>
                </a:cubicBezTo>
                <a:cubicBezTo>
                  <a:pt x="749" y="341"/>
                  <a:pt x="739" y="252"/>
                  <a:pt x="709" y="173"/>
                </a:cubicBezTo>
                <a:cubicBezTo>
                  <a:pt x="670" y="94"/>
                  <a:pt x="602" y="26"/>
                  <a:pt x="513" y="6"/>
                </a:cubicBezTo>
                <a:cubicBezTo>
                  <a:pt x="496" y="2"/>
                  <a:pt x="479" y="0"/>
                  <a:pt x="462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19"/>
          <p:cNvSpPr/>
          <p:nvPr/>
        </p:nvSpPr>
        <p:spPr>
          <a:xfrm flipH="1">
            <a:off x="3353244" y="2153561"/>
            <a:ext cx="35191" cy="169627"/>
          </a:xfrm>
          <a:custGeom>
            <a:avLst/>
            <a:gdLst/>
            <a:ahLst/>
            <a:cxnLst/>
            <a:rect l="l" t="t" r="r" b="b"/>
            <a:pathLst>
              <a:path w="178" h="858" extrusionOk="0">
                <a:moveTo>
                  <a:pt x="177" y="129"/>
                </a:moveTo>
                <a:lnTo>
                  <a:pt x="167" y="149"/>
                </a:lnTo>
                <a:lnTo>
                  <a:pt x="164" y="157"/>
                </a:lnTo>
                <a:lnTo>
                  <a:pt x="177" y="129"/>
                </a:lnTo>
                <a:close/>
                <a:moveTo>
                  <a:pt x="88" y="1"/>
                </a:moveTo>
                <a:lnTo>
                  <a:pt x="79" y="168"/>
                </a:lnTo>
                <a:lnTo>
                  <a:pt x="9" y="70"/>
                </a:lnTo>
                <a:lnTo>
                  <a:pt x="0" y="90"/>
                </a:lnTo>
                <a:lnTo>
                  <a:pt x="79" y="217"/>
                </a:lnTo>
                <a:lnTo>
                  <a:pt x="79" y="335"/>
                </a:lnTo>
                <a:lnTo>
                  <a:pt x="29" y="296"/>
                </a:lnTo>
                <a:lnTo>
                  <a:pt x="29" y="316"/>
                </a:lnTo>
                <a:lnTo>
                  <a:pt x="69" y="365"/>
                </a:lnTo>
                <a:lnTo>
                  <a:pt x="39" y="857"/>
                </a:lnTo>
                <a:lnTo>
                  <a:pt x="39" y="857"/>
                </a:lnTo>
                <a:lnTo>
                  <a:pt x="118" y="838"/>
                </a:lnTo>
                <a:lnTo>
                  <a:pt x="118" y="296"/>
                </a:lnTo>
                <a:lnTo>
                  <a:pt x="164" y="157"/>
                </a:lnTo>
                <a:lnTo>
                  <a:pt x="118" y="257"/>
                </a:lnTo>
                <a:lnTo>
                  <a:pt x="118" y="31"/>
                </a:lnTo>
                <a:lnTo>
                  <a:pt x="88" y="1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19"/>
          <p:cNvSpPr txBox="1">
            <a:spLocks noGrp="1"/>
          </p:cNvSpPr>
          <p:nvPr>
            <p:ph type="title"/>
          </p:nvPr>
        </p:nvSpPr>
        <p:spPr>
          <a:xfrm>
            <a:off x="4382163" y="616500"/>
            <a:ext cx="39351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80" name="Google Shape;3380;p19"/>
          <p:cNvSpPr txBox="1">
            <a:spLocks noGrp="1"/>
          </p:cNvSpPr>
          <p:nvPr>
            <p:ph type="subTitle" idx="1"/>
          </p:nvPr>
        </p:nvSpPr>
        <p:spPr>
          <a:xfrm>
            <a:off x="4401663" y="1897175"/>
            <a:ext cx="3896100" cy="3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381" name="Google Shape;3381;p19"/>
          <p:cNvSpPr txBox="1">
            <a:spLocks noGrp="1"/>
          </p:cNvSpPr>
          <p:nvPr>
            <p:ph type="subTitle" idx="2"/>
          </p:nvPr>
        </p:nvSpPr>
        <p:spPr>
          <a:xfrm>
            <a:off x="4401663" y="2484125"/>
            <a:ext cx="38961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19"/>
          <p:cNvSpPr txBox="1"/>
          <p:nvPr/>
        </p:nvSpPr>
        <p:spPr>
          <a:xfrm>
            <a:off x="4606175" y="3725875"/>
            <a:ext cx="376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CRÉDITOS: este modelo de apresentação foi criado pelo </a:t>
            </a:r>
            <a:r>
              <a:rPr lang="pt-BR" sz="1000" b="1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inclui ícones da </a:t>
            </a:r>
            <a:r>
              <a:rPr lang="pt-BR" sz="1000" b="1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e infográficos e imagens da </a:t>
            </a:r>
            <a:r>
              <a:rPr lang="pt-BR" sz="1000" b="1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3383" name="Google Shape;3383;p19"/>
          <p:cNvGrpSpPr/>
          <p:nvPr/>
        </p:nvGrpSpPr>
        <p:grpSpPr>
          <a:xfrm>
            <a:off x="-138413" y="288406"/>
            <a:ext cx="9507858" cy="739644"/>
            <a:chOff x="-138413" y="288406"/>
            <a:chExt cx="9507858" cy="739644"/>
          </a:xfrm>
        </p:grpSpPr>
        <p:sp>
          <p:nvSpPr>
            <p:cNvPr id="3384" name="Google Shape;3384;p19"/>
            <p:cNvSpPr/>
            <p:nvPr/>
          </p:nvSpPr>
          <p:spPr>
            <a:xfrm>
              <a:off x="4145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9"/>
            <p:cNvSpPr/>
            <p:nvPr/>
          </p:nvSpPr>
          <p:spPr>
            <a:xfrm>
              <a:off x="-138413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9"/>
            <p:cNvSpPr/>
            <p:nvPr/>
          </p:nvSpPr>
          <p:spPr>
            <a:xfrm flipH="1">
              <a:off x="811923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9"/>
            <p:cNvSpPr/>
            <p:nvPr/>
          </p:nvSpPr>
          <p:spPr>
            <a:xfrm flipH="1">
              <a:off x="832932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8" name="Google Shape;3388;p19"/>
          <p:cNvSpPr/>
          <p:nvPr/>
        </p:nvSpPr>
        <p:spPr>
          <a:xfrm>
            <a:off x="1886500" y="167274"/>
            <a:ext cx="1756166" cy="601627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ONE_COLUMN_TEXT_1_1_1"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0" name="Google Shape;3390;p20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3391" name="Google Shape;3391;p20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3392" name="Google Shape;3392;p20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0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0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0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0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0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0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0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20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20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20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20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20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20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20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20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20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20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20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20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20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20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20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20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20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20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20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20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20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20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20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20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20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20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20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20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20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20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20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20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20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20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20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20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20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0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0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0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0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0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0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0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0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0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0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0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0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0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0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0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0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0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0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0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0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0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0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0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0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0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0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0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5" name="Google Shape;3475;p20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3476" name="Google Shape;3476;p20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0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0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0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0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0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0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0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0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0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0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0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0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0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0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0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0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0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0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0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0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0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0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0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0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0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0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0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0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0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0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0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0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0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0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0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0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0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0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0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0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0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0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0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0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0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0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0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0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0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0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0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0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0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0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0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0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0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0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0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0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0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0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0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0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0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0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0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0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0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0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0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0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0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0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0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0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0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0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0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0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0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0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59" name="Google Shape;3559;p20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0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0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0"/>
            <p:cNvSpPr/>
            <p:nvPr/>
          </p:nvSpPr>
          <p:spPr>
            <a:xfrm>
              <a:off x="80949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0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0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0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0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0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0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0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0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0"/>
            <p:cNvSpPr/>
            <p:nvPr/>
          </p:nvSpPr>
          <p:spPr>
            <a:xfrm>
              <a:off x="674426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0"/>
            <p:cNvSpPr/>
            <p:nvPr/>
          </p:nvSpPr>
          <p:spPr>
            <a:xfrm>
              <a:off x="675040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0"/>
            <p:cNvSpPr/>
            <p:nvPr/>
          </p:nvSpPr>
          <p:spPr>
            <a:xfrm>
              <a:off x="686501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0"/>
            <p:cNvSpPr/>
            <p:nvPr/>
          </p:nvSpPr>
          <p:spPr>
            <a:xfrm>
              <a:off x="714635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0"/>
            <p:cNvSpPr/>
            <p:nvPr/>
          </p:nvSpPr>
          <p:spPr>
            <a:xfrm>
              <a:off x="725481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0"/>
            <p:cNvSpPr/>
            <p:nvPr/>
          </p:nvSpPr>
          <p:spPr>
            <a:xfrm>
              <a:off x="738637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0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0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0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0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0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2" name="Google Shape;3582;p20"/>
          <p:cNvGrpSpPr/>
          <p:nvPr/>
        </p:nvGrpSpPr>
        <p:grpSpPr>
          <a:xfrm>
            <a:off x="87382" y="2833210"/>
            <a:ext cx="775786" cy="2249609"/>
            <a:chOff x="8274682" y="2833210"/>
            <a:chExt cx="775786" cy="2249609"/>
          </a:xfrm>
        </p:grpSpPr>
        <p:sp>
          <p:nvSpPr>
            <p:cNvPr id="3583" name="Google Shape;3583;p20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584" name="Google Shape;3584;p20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585" name="Google Shape;3585;p20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ONE_COLUMN_TEXT_1_1_1_1">
    <p:spTree>
      <p:nvGrpSpPr>
        <p:cNvPr id="1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7" name="Google Shape;3587;p21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3588" name="Google Shape;3588;p21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3589" name="Google Shape;3589;p21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0" name="Google Shape;3620;p21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1" name="Google Shape;3621;p21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4" name="Google Shape;3644;p21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5" name="Google Shape;3645;p21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7" name="Google Shape;3647;p21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8" name="Google Shape;3648;p21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49" name="Google Shape;3649;p21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0" name="Google Shape;3650;p21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1" name="Google Shape;3651;p21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2" name="Google Shape;3652;p21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3" name="Google Shape;3653;p21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4" name="Google Shape;3654;p21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5" name="Google Shape;3655;p21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8" name="Google Shape;3668;p21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69" name="Google Shape;3669;p21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0" name="Google Shape;3670;p21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1" name="Google Shape;3671;p21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3672" name="Google Shape;3672;p21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3673" name="Google Shape;3673;p21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4" name="Google Shape;3674;p21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5" name="Google Shape;3675;p21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6" name="Google Shape;3676;p21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7" name="Google Shape;3677;p21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8" name="Google Shape;3678;p21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79" name="Google Shape;3679;p21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0" name="Google Shape;3680;p21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1" name="Google Shape;3681;p21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2" name="Google Shape;3682;p21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3" name="Google Shape;3683;p21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4" name="Google Shape;3684;p21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5" name="Google Shape;3685;p21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6" name="Google Shape;3686;p21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7" name="Google Shape;3687;p21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8" name="Google Shape;3688;p21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89" name="Google Shape;3689;p21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0" name="Google Shape;3690;p21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1" name="Google Shape;3691;p21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2" name="Google Shape;3692;p21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3" name="Google Shape;3693;p21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4" name="Google Shape;3694;p21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5" name="Google Shape;3695;p21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6" name="Google Shape;3696;p21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7" name="Google Shape;3697;p21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8" name="Google Shape;3698;p21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699" name="Google Shape;3699;p21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0" name="Google Shape;3700;p21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1" name="Google Shape;3701;p21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2" name="Google Shape;3702;p21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3" name="Google Shape;3703;p21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4" name="Google Shape;3704;p21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5" name="Google Shape;3705;p21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6" name="Google Shape;3706;p21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7" name="Google Shape;3707;p21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8" name="Google Shape;3708;p21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09" name="Google Shape;3709;p21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0" name="Google Shape;3710;p21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1" name="Google Shape;3711;p21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2" name="Google Shape;3712;p21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3" name="Google Shape;3713;p21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4" name="Google Shape;3714;p21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5" name="Google Shape;3715;p21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6" name="Google Shape;3716;p21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7" name="Google Shape;3717;p21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8" name="Google Shape;3718;p21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19" name="Google Shape;3719;p21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0" name="Google Shape;3720;p21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1" name="Google Shape;3721;p21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2" name="Google Shape;3722;p21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3" name="Google Shape;3723;p21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4" name="Google Shape;3724;p21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5" name="Google Shape;3725;p21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6" name="Google Shape;3726;p21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7" name="Google Shape;3727;p21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8" name="Google Shape;3728;p21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29" name="Google Shape;3729;p21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0" name="Google Shape;3730;p21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1" name="Google Shape;3731;p21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2" name="Google Shape;3732;p21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3" name="Google Shape;3733;p21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4" name="Google Shape;3734;p21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5" name="Google Shape;3735;p21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6" name="Google Shape;3736;p21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7" name="Google Shape;3737;p21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8" name="Google Shape;3738;p21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39" name="Google Shape;3739;p21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0" name="Google Shape;3740;p21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1" name="Google Shape;3741;p21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2" name="Google Shape;3742;p21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3" name="Google Shape;3743;p21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4" name="Google Shape;3744;p21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5" name="Google Shape;3745;p21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6" name="Google Shape;3746;p21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7" name="Google Shape;3747;p21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8" name="Google Shape;3748;p21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49" name="Google Shape;3749;p21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0" name="Google Shape;3750;p21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1" name="Google Shape;3751;p21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2" name="Google Shape;3752;p21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3" name="Google Shape;3753;p21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4" name="Google Shape;3754;p21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3755" name="Google Shape;3755;p21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sp>
          <p:nvSpPr>
            <p:cNvPr id="3756" name="Google Shape;3756;p21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57" name="Google Shape;3757;p21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58" name="Google Shape;3758;p21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59" name="Google Shape;3759;p21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0" name="Google Shape;3760;p21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1" name="Google Shape;3761;p21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2" name="Google Shape;3762;p21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3" name="Google Shape;3763;p21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4" name="Google Shape;3764;p21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5" name="Google Shape;3765;p21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6" name="Google Shape;3766;p21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7" name="Google Shape;3767;p21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8" name="Google Shape;3768;p21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69" name="Google Shape;3769;p21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0" name="Google Shape;3770;p21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1" name="Google Shape;3771;p21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2" name="Google Shape;3772;p21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3" name="Google Shape;3773;p21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4" name="Google Shape;3774;p21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5" name="Google Shape;3775;p21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6" name="Google Shape;3776;p21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7" name="Google Shape;3777;p21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8" name="Google Shape;3778;p21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79" name="Google Shape;3779;p21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80" name="Google Shape;3780;p21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781" name="Google Shape;3781;p21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>
            <a:spLocks noGrp="1"/>
          </p:cNvSpPr>
          <p:nvPr>
            <p:ph type="title"/>
          </p:nvPr>
        </p:nvSpPr>
        <p:spPr>
          <a:xfrm>
            <a:off x="4224825" y="1340325"/>
            <a:ext cx="28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0" name="Google Shape;270;p3"/>
          <p:cNvSpPr txBox="1">
            <a:spLocks noGrp="1"/>
          </p:cNvSpPr>
          <p:nvPr>
            <p:ph type="title" idx="2" hasCustomPrompt="1"/>
          </p:nvPr>
        </p:nvSpPr>
        <p:spPr>
          <a:xfrm>
            <a:off x="1944138" y="762000"/>
            <a:ext cx="2064000" cy="25056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1" name="Google Shape;271;p3"/>
          <p:cNvSpPr txBox="1">
            <a:spLocks noGrp="1"/>
          </p:cNvSpPr>
          <p:nvPr>
            <p:ph type="subTitle" idx="1"/>
          </p:nvPr>
        </p:nvSpPr>
        <p:spPr>
          <a:xfrm>
            <a:off x="4224825" y="2182125"/>
            <a:ext cx="25137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3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273" name="Google Shape;273;p3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274" name="Google Shape;274;p3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3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358" name="Google Shape;358;p3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3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80949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74426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75040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686501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714635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25481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38637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3"/>
          <p:cNvSpPr/>
          <p:nvPr/>
        </p:nvSpPr>
        <p:spPr>
          <a:xfrm>
            <a:off x="6773869" y="10695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"/>
          <p:cNvSpPr/>
          <p:nvPr/>
        </p:nvSpPr>
        <p:spPr>
          <a:xfrm>
            <a:off x="230744" y="1867425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"/>
          <p:cNvSpPr/>
          <p:nvPr/>
        </p:nvSpPr>
        <p:spPr>
          <a:xfrm>
            <a:off x="2725025" y="191012"/>
            <a:ext cx="1221927" cy="418599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"/>
          <p:cNvSpPr/>
          <p:nvPr/>
        </p:nvSpPr>
        <p:spPr>
          <a:xfrm>
            <a:off x="7216963" y="2440805"/>
            <a:ext cx="764545" cy="26191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471" name="Google Shape;471;p4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472" name="Google Shape;472;p4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473" name="Google Shape;473;p4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0" name="Google Shape;640;p4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"/>
          <p:cNvSpPr txBox="1">
            <a:spLocks noGrp="1"/>
          </p:cNvSpPr>
          <p:nvPr>
            <p:ph type="subTitle" idx="1"/>
          </p:nvPr>
        </p:nvSpPr>
        <p:spPr>
          <a:xfrm>
            <a:off x="1823800" y="26114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69" name="Google Shape;669;p5"/>
          <p:cNvSpPr txBox="1">
            <a:spLocks noGrp="1"/>
          </p:cNvSpPr>
          <p:nvPr>
            <p:ph type="subTitle" idx="2"/>
          </p:nvPr>
        </p:nvSpPr>
        <p:spPr>
          <a:xfrm>
            <a:off x="1438400" y="3079600"/>
            <a:ext cx="28524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subTitle" idx="3"/>
          </p:nvPr>
        </p:nvSpPr>
        <p:spPr>
          <a:xfrm>
            <a:off x="5238600" y="26114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4"/>
          </p:nvPr>
        </p:nvSpPr>
        <p:spPr>
          <a:xfrm>
            <a:off x="5004950" y="3079600"/>
            <a:ext cx="25491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72" name="Google Shape;672;p5"/>
          <p:cNvGrpSpPr/>
          <p:nvPr/>
        </p:nvGrpSpPr>
        <p:grpSpPr>
          <a:xfrm>
            <a:off x="49" y="288402"/>
            <a:ext cx="9143974" cy="4917500"/>
            <a:chOff x="49" y="288402"/>
            <a:chExt cx="9143974" cy="4917500"/>
          </a:xfrm>
        </p:grpSpPr>
        <p:grpSp>
          <p:nvGrpSpPr>
            <p:cNvPr id="673" name="Google Shape;673;p5"/>
            <p:cNvGrpSpPr/>
            <p:nvPr/>
          </p:nvGrpSpPr>
          <p:grpSpPr>
            <a:xfrm>
              <a:off x="7248623" y="4329065"/>
              <a:ext cx="250404" cy="549532"/>
              <a:chOff x="7248623" y="4329065"/>
              <a:chExt cx="250404" cy="549532"/>
            </a:xfrm>
          </p:grpSpPr>
          <p:sp>
            <p:nvSpPr>
              <p:cNvPr id="674" name="Google Shape;674;p5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75" name="Google Shape;675;p5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78" name="Google Shape;678;p5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2" name="Google Shape;702;p5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3" name="Google Shape;703;p5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6" name="Google Shape;706;p5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7" name="Google Shape;707;p5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0" name="Google Shape;710;p5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7" name="Google Shape;727;p5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4" name="Google Shape;754;p5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5" name="Google Shape;755;p5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757" name="Google Shape;757;p5"/>
            <p:cNvGrpSpPr/>
            <p:nvPr/>
          </p:nvGrpSpPr>
          <p:grpSpPr>
            <a:xfrm>
              <a:off x="963107" y="4183314"/>
              <a:ext cx="275402" cy="601435"/>
              <a:chOff x="963107" y="4183314"/>
              <a:chExt cx="275402" cy="601435"/>
            </a:xfrm>
          </p:grpSpPr>
          <p:sp>
            <p:nvSpPr>
              <p:cNvPr id="758" name="Google Shape;758;p5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0" name="Google Shape;770;p5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1" name="Google Shape;771;p5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2" name="Google Shape;772;p5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3" name="Google Shape;773;p5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4" name="Google Shape;774;p5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5" name="Google Shape;775;p5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6" name="Google Shape;776;p5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7" name="Google Shape;777;p5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8" name="Google Shape;778;p5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79" name="Google Shape;779;p5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0" name="Google Shape;780;p5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1" name="Google Shape;781;p5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2" name="Google Shape;782;p5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3" name="Google Shape;783;p5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4" name="Google Shape;784;p5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5" name="Google Shape;785;p5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6" name="Google Shape;786;p5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7" name="Google Shape;787;p5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8" name="Google Shape;788;p5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0" name="Google Shape;800;p5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1" name="Google Shape;801;p5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2" name="Google Shape;802;p5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3" name="Google Shape;803;p5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4" name="Google Shape;804;p5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5" name="Google Shape;805;p5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6" name="Google Shape;806;p5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7" name="Google Shape;807;p5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8" name="Google Shape;808;p5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09" name="Google Shape;809;p5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0" name="Google Shape;810;p5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1" name="Google Shape;811;p5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2" name="Google Shape;812;p5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3" name="Google Shape;813;p5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4" name="Google Shape;814;p5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5" name="Google Shape;815;p5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6" name="Google Shape;816;p5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7" name="Google Shape;817;p5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8" name="Google Shape;818;p5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19" name="Google Shape;819;p5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0" name="Google Shape;820;p5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1" name="Google Shape;821;p5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2" name="Google Shape;822;p5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3" name="Google Shape;823;p5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4" name="Google Shape;824;p5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5" name="Google Shape;825;p5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6" name="Google Shape;826;p5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7" name="Google Shape;827;p5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8" name="Google Shape;828;p5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29" name="Google Shape;829;p5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0" name="Google Shape;830;p5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1" name="Google Shape;831;p5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2" name="Google Shape;832;p5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3" name="Google Shape;833;p5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4" name="Google Shape;834;p5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5" name="Google Shape;835;p5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6" name="Google Shape;836;p5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7" name="Google Shape;837;p5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8" name="Google Shape;838;p5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39" name="Google Shape;839;p5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  <p:sp>
            <p:nvSpPr>
              <p:cNvPr id="840" name="Google Shape;840;p5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sp>
          <p:nvSpPr>
            <p:cNvPr id="841" name="Google Shape;841;p5"/>
            <p:cNvSpPr/>
            <p:nvPr/>
          </p:nvSpPr>
          <p:spPr>
            <a:xfrm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501172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750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62188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62230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63397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66213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67295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68609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93061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93675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205136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233270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244116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257272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166973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0000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5" name="Google Shape;865;p5"/>
            <p:cNvSpPr/>
            <p:nvPr/>
          </p:nvSpPr>
          <p:spPr>
            <a:xfrm flipH="1">
              <a:off x="8304976" y="77935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866" name="Google Shape;866;p5"/>
            <p:cNvSpPr/>
            <p:nvPr/>
          </p:nvSpPr>
          <p:spPr>
            <a:xfrm flipH="1">
              <a:off x="7499023" y="288402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"/>
          <p:cNvSpPr txBox="1">
            <a:spLocks noGrp="1"/>
          </p:cNvSpPr>
          <p:nvPr>
            <p:ph type="body" idx="1"/>
          </p:nvPr>
        </p:nvSpPr>
        <p:spPr>
          <a:xfrm>
            <a:off x="1177200" y="1383350"/>
            <a:ext cx="3908700" cy="27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3" name="Google Shape;106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064" name="Google Shape;1064;p7"/>
          <p:cNvGrpSpPr/>
          <p:nvPr/>
        </p:nvGrpSpPr>
        <p:grpSpPr>
          <a:xfrm flipH="1">
            <a:off x="1645044" y="4329065"/>
            <a:ext cx="250404" cy="549532"/>
            <a:chOff x="7248623" y="4329065"/>
            <a:chExt cx="250404" cy="549532"/>
          </a:xfrm>
        </p:grpSpPr>
        <p:sp>
          <p:nvSpPr>
            <p:cNvPr id="1065" name="Google Shape;1065;p7"/>
            <p:cNvSpPr/>
            <p:nvPr/>
          </p:nvSpPr>
          <p:spPr>
            <a:xfrm>
              <a:off x="7403059" y="4365503"/>
              <a:ext cx="54233" cy="223287"/>
            </a:xfrm>
            <a:custGeom>
              <a:avLst/>
              <a:gdLst/>
              <a:ahLst/>
              <a:cxnLst/>
              <a:rect l="l" t="t" r="r" b="b"/>
              <a:pathLst>
                <a:path w="256" h="1054" extrusionOk="0">
                  <a:moveTo>
                    <a:pt x="256" y="0"/>
                  </a:moveTo>
                  <a:cubicBezTo>
                    <a:pt x="148" y="11"/>
                    <a:pt x="158" y="168"/>
                    <a:pt x="158" y="453"/>
                  </a:cubicBezTo>
                  <a:cubicBezTo>
                    <a:pt x="158" y="877"/>
                    <a:pt x="187" y="1004"/>
                    <a:pt x="0" y="1014"/>
                  </a:cubicBezTo>
                  <a:lnTo>
                    <a:pt x="0" y="1054"/>
                  </a:lnTo>
                  <a:cubicBezTo>
                    <a:pt x="59" y="1054"/>
                    <a:pt x="148" y="1034"/>
                    <a:pt x="187" y="1004"/>
                  </a:cubicBezTo>
                  <a:cubicBezTo>
                    <a:pt x="236" y="955"/>
                    <a:pt x="217" y="237"/>
                    <a:pt x="217" y="138"/>
                  </a:cubicBezTo>
                  <a:cubicBezTo>
                    <a:pt x="217" y="59"/>
                    <a:pt x="247" y="20"/>
                    <a:pt x="25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7403059" y="4367621"/>
              <a:ext cx="83468" cy="248285"/>
            </a:xfrm>
            <a:custGeom>
              <a:avLst/>
              <a:gdLst/>
              <a:ahLst/>
              <a:cxnLst/>
              <a:rect l="l" t="t" r="r" b="b"/>
              <a:pathLst>
                <a:path w="394" h="1172" extrusionOk="0">
                  <a:moveTo>
                    <a:pt x="306" y="1"/>
                  </a:moveTo>
                  <a:cubicBezTo>
                    <a:pt x="325" y="20"/>
                    <a:pt x="345" y="99"/>
                    <a:pt x="335" y="315"/>
                  </a:cubicBezTo>
                  <a:cubicBezTo>
                    <a:pt x="295" y="699"/>
                    <a:pt x="345" y="1033"/>
                    <a:pt x="187" y="1073"/>
                  </a:cubicBezTo>
                  <a:lnTo>
                    <a:pt x="0" y="1112"/>
                  </a:lnTo>
                  <a:lnTo>
                    <a:pt x="0" y="1171"/>
                  </a:lnTo>
                  <a:cubicBezTo>
                    <a:pt x="315" y="1162"/>
                    <a:pt x="394" y="1014"/>
                    <a:pt x="394" y="404"/>
                  </a:cubicBezTo>
                  <a:cubicBezTo>
                    <a:pt x="394" y="108"/>
                    <a:pt x="374" y="20"/>
                    <a:pt x="30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7403059" y="4365503"/>
              <a:ext cx="79443" cy="237905"/>
            </a:xfrm>
            <a:custGeom>
              <a:avLst/>
              <a:gdLst/>
              <a:ahLst/>
              <a:cxnLst/>
              <a:rect l="l" t="t" r="r" b="b"/>
              <a:pathLst>
                <a:path w="375" h="1123" extrusionOk="0">
                  <a:moveTo>
                    <a:pt x="276" y="0"/>
                  </a:moveTo>
                  <a:cubicBezTo>
                    <a:pt x="266" y="0"/>
                    <a:pt x="256" y="30"/>
                    <a:pt x="247" y="50"/>
                  </a:cubicBezTo>
                  <a:cubicBezTo>
                    <a:pt x="236" y="70"/>
                    <a:pt x="227" y="109"/>
                    <a:pt x="227" y="138"/>
                  </a:cubicBezTo>
                  <a:cubicBezTo>
                    <a:pt x="227" y="237"/>
                    <a:pt x="247" y="955"/>
                    <a:pt x="197" y="1004"/>
                  </a:cubicBezTo>
                  <a:cubicBezTo>
                    <a:pt x="158" y="1034"/>
                    <a:pt x="59" y="1054"/>
                    <a:pt x="0" y="1063"/>
                  </a:cubicBezTo>
                  <a:lnTo>
                    <a:pt x="0" y="1122"/>
                  </a:lnTo>
                  <a:lnTo>
                    <a:pt x="197" y="1083"/>
                  </a:lnTo>
                  <a:cubicBezTo>
                    <a:pt x="374" y="1043"/>
                    <a:pt x="315" y="709"/>
                    <a:pt x="354" y="325"/>
                  </a:cubicBezTo>
                  <a:cubicBezTo>
                    <a:pt x="354" y="237"/>
                    <a:pt x="365" y="148"/>
                    <a:pt x="345" y="70"/>
                  </a:cubicBezTo>
                  <a:cubicBezTo>
                    <a:pt x="345" y="50"/>
                    <a:pt x="335" y="11"/>
                    <a:pt x="31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7403059" y="4365503"/>
              <a:ext cx="70969" cy="237905"/>
            </a:xfrm>
            <a:custGeom>
              <a:avLst/>
              <a:gdLst/>
              <a:ahLst/>
              <a:cxnLst/>
              <a:rect l="l" t="t" r="r" b="b"/>
              <a:pathLst>
                <a:path w="335" h="1123" extrusionOk="0">
                  <a:moveTo>
                    <a:pt x="247" y="0"/>
                  </a:moveTo>
                  <a:cubicBezTo>
                    <a:pt x="227" y="0"/>
                    <a:pt x="217" y="30"/>
                    <a:pt x="217" y="50"/>
                  </a:cubicBezTo>
                  <a:cubicBezTo>
                    <a:pt x="207" y="70"/>
                    <a:pt x="197" y="109"/>
                    <a:pt x="197" y="138"/>
                  </a:cubicBezTo>
                  <a:cubicBezTo>
                    <a:pt x="197" y="237"/>
                    <a:pt x="217" y="955"/>
                    <a:pt x="168" y="1004"/>
                  </a:cubicBezTo>
                  <a:cubicBezTo>
                    <a:pt x="138" y="1034"/>
                    <a:pt x="59" y="1054"/>
                    <a:pt x="0" y="1054"/>
                  </a:cubicBezTo>
                  <a:lnTo>
                    <a:pt x="0" y="1122"/>
                  </a:lnTo>
                  <a:lnTo>
                    <a:pt x="168" y="1083"/>
                  </a:lnTo>
                  <a:cubicBezTo>
                    <a:pt x="335" y="1043"/>
                    <a:pt x="286" y="709"/>
                    <a:pt x="315" y="325"/>
                  </a:cubicBezTo>
                  <a:cubicBezTo>
                    <a:pt x="315" y="237"/>
                    <a:pt x="325" y="148"/>
                    <a:pt x="306" y="70"/>
                  </a:cubicBezTo>
                  <a:cubicBezTo>
                    <a:pt x="306" y="50"/>
                    <a:pt x="295" y="11"/>
                    <a:pt x="27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7403059" y="4365503"/>
              <a:ext cx="73087" cy="237905"/>
            </a:xfrm>
            <a:custGeom>
              <a:avLst/>
              <a:gdLst/>
              <a:ahLst/>
              <a:cxnLst/>
              <a:rect l="l" t="t" r="r" b="b"/>
              <a:pathLst>
                <a:path w="345" h="1123" extrusionOk="0">
                  <a:moveTo>
                    <a:pt x="266" y="0"/>
                  </a:moveTo>
                  <a:cubicBezTo>
                    <a:pt x="247" y="0"/>
                    <a:pt x="236" y="30"/>
                    <a:pt x="236" y="50"/>
                  </a:cubicBezTo>
                  <a:cubicBezTo>
                    <a:pt x="217" y="70"/>
                    <a:pt x="217" y="109"/>
                    <a:pt x="217" y="138"/>
                  </a:cubicBezTo>
                  <a:cubicBezTo>
                    <a:pt x="217" y="237"/>
                    <a:pt x="236" y="955"/>
                    <a:pt x="187" y="1004"/>
                  </a:cubicBezTo>
                  <a:cubicBezTo>
                    <a:pt x="148" y="1034"/>
                    <a:pt x="59" y="1054"/>
                    <a:pt x="0" y="1054"/>
                  </a:cubicBezTo>
                  <a:lnTo>
                    <a:pt x="0" y="1122"/>
                  </a:lnTo>
                  <a:lnTo>
                    <a:pt x="187" y="1083"/>
                  </a:lnTo>
                  <a:cubicBezTo>
                    <a:pt x="345" y="1043"/>
                    <a:pt x="295" y="709"/>
                    <a:pt x="335" y="325"/>
                  </a:cubicBezTo>
                  <a:cubicBezTo>
                    <a:pt x="335" y="237"/>
                    <a:pt x="345" y="148"/>
                    <a:pt x="325" y="70"/>
                  </a:cubicBezTo>
                  <a:cubicBezTo>
                    <a:pt x="325" y="50"/>
                    <a:pt x="315" y="11"/>
                    <a:pt x="29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7399882" y="4365503"/>
              <a:ext cx="76265" cy="238117"/>
            </a:xfrm>
            <a:custGeom>
              <a:avLst/>
              <a:gdLst/>
              <a:ahLst/>
              <a:cxnLst/>
              <a:rect l="l" t="t" r="r" b="b"/>
              <a:pathLst>
                <a:path w="360" h="1124" extrusionOk="0">
                  <a:moveTo>
                    <a:pt x="232" y="109"/>
                  </a:moveTo>
                  <a:cubicBezTo>
                    <a:pt x="222" y="138"/>
                    <a:pt x="232" y="158"/>
                    <a:pt x="232" y="188"/>
                  </a:cubicBezTo>
                  <a:lnTo>
                    <a:pt x="232" y="109"/>
                  </a:lnTo>
                  <a:close/>
                  <a:moveTo>
                    <a:pt x="232" y="266"/>
                  </a:moveTo>
                  <a:lnTo>
                    <a:pt x="232" y="581"/>
                  </a:lnTo>
                  <a:cubicBezTo>
                    <a:pt x="242" y="473"/>
                    <a:pt x="242" y="374"/>
                    <a:pt x="232" y="266"/>
                  </a:cubicBezTo>
                  <a:close/>
                  <a:moveTo>
                    <a:pt x="212" y="965"/>
                  </a:moveTo>
                  <a:lnTo>
                    <a:pt x="212" y="965"/>
                  </a:lnTo>
                  <a:cubicBezTo>
                    <a:pt x="202" y="975"/>
                    <a:pt x="202" y="995"/>
                    <a:pt x="192" y="1004"/>
                  </a:cubicBezTo>
                  <a:cubicBezTo>
                    <a:pt x="202" y="995"/>
                    <a:pt x="212" y="975"/>
                    <a:pt x="212" y="965"/>
                  </a:cubicBezTo>
                  <a:close/>
                  <a:moveTo>
                    <a:pt x="271" y="0"/>
                  </a:moveTo>
                  <a:cubicBezTo>
                    <a:pt x="262" y="0"/>
                    <a:pt x="262" y="11"/>
                    <a:pt x="262" y="11"/>
                  </a:cubicBezTo>
                  <a:cubicBezTo>
                    <a:pt x="251" y="20"/>
                    <a:pt x="251" y="30"/>
                    <a:pt x="251" y="30"/>
                  </a:cubicBezTo>
                  <a:cubicBezTo>
                    <a:pt x="232" y="59"/>
                    <a:pt x="232" y="79"/>
                    <a:pt x="232" y="109"/>
                  </a:cubicBezTo>
                  <a:cubicBezTo>
                    <a:pt x="242" y="79"/>
                    <a:pt x="242" y="59"/>
                    <a:pt x="251" y="40"/>
                  </a:cubicBezTo>
                  <a:cubicBezTo>
                    <a:pt x="262" y="30"/>
                    <a:pt x="262" y="20"/>
                    <a:pt x="262" y="20"/>
                  </a:cubicBezTo>
                  <a:lnTo>
                    <a:pt x="271" y="11"/>
                  </a:lnTo>
                  <a:lnTo>
                    <a:pt x="310" y="11"/>
                  </a:lnTo>
                  <a:cubicBezTo>
                    <a:pt x="321" y="11"/>
                    <a:pt x="330" y="30"/>
                    <a:pt x="330" y="40"/>
                  </a:cubicBezTo>
                  <a:cubicBezTo>
                    <a:pt x="330" y="50"/>
                    <a:pt x="340" y="59"/>
                    <a:pt x="340" y="79"/>
                  </a:cubicBezTo>
                  <a:cubicBezTo>
                    <a:pt x="340" y="99"/>
                    <a:pt x="350" y="129"/>
                    <a:pt x="350" y="148"/>
                  </a:cubicBezTo>
                  <a:cubicBezTo>
                    <a:pt x="350" y="207"/>
                    <a:pt x="350" y="256"/>
                    <a:pt x="340" y="306"/>
                  </a:cubicBezTo>
                  <a:cubicBezTo>
                    <a:pt x="330" y="414"/>
                    <a:pt x="330" y="512"/>
                    <a:pt x="330" y="621"/>
                  </a:cubicBezTo>
                  <a:cubicBezTo>
                    <a:pt x="330" y="670"/>
                    <a:pt x="321" y="729"/>
                    <a:pt x="321" y="778"/>
                  </a:cubicBezTo>
                  <a:cubicBezTo>
                    <a:pt x="321" y="827"/>
                    <a:pt x="310" y="877"/>
                    <a:pt x="301" y="936"/>
                  </a:cubicBezTo>
                  <a:cubicBezTo>
                    <a:pt x="301" y="955"/>
                    <a:pt x="291" y="984"/>
                    <a:pt x="281" y="1004"/>
                  </a:cubicBezTo>
                  <a:cubicBezTo>
                    <a:pt x="271" y="1024"/>
                    <a:pt x="251" y="1054"/>
                    <a:pt x="232" y="1063"/>
                  </a:cubicBezTo>
                  <a:cubicBezTo>
                    <a:pt x="232" y="1063"/>
                    <a:pt x="222" y="1063"/>
                    <a:pt x="222" y="1073"/>
                  </a:cubicBezTo>
                  <a:lnTo>
                    <a:pt x="202" y="1073"/>
                  </a:lnTo>
                  <a:lnTo>
                    <a:pt x="163" y="1083"/>
                  </a:lnTo>
                  <a:lnTo>
                    <a:pt x="84" y="1103"/>
                  </a:lnTo>
                  <a:cubicBezTo>
                    <a:pt x="23" y="1115"/>
                    <a:pt x="0" y="1123"/>
                    <a:pt x="15" y="1123"/>
                  </a:cubicBezTo>
                  <a:cubicBezTo>
                    <a:pt x="24" y="1123"/>
                    <a:pt x="47" y="1120"/>
                    <a:pt x="84" y="1113"/>
                  </a:cubicBezTo>
                  <a:lnTo>
                    <a:pt x="163" y="1093"/>
                  </a:lnTo>
                  <a:lnTo>
                    <a:pt x="202" y="1083"/>
                  </a:lnTo>
                  <a:lnTo>
                    <a:pt x="222" y="1083"/>
                  </a:lnTo>
                  <a:cubicBezTo>
                    <a:pt x="232" y="1073"/>
                    <a:pt x="232" y="1073"/>
                    <a:pt x="242" y="1073"/>
                  </a:cubicBezTo>
                  <a:cubicBezTo>
                    <a:pt x="262" y="1054"/>
                    <a:pt x="281" y="1034"/>
                    <a:pt x="291" y="1014"/>
                  </a:cubicBezTo>
                  <a:cubicBezTo>
                    <a:pt x="301" y="984"/>
                    <a:pt x="310" y="955"/>
                    <a:pt x="310" y="936"/>
                  </a:cubicBezTo>
                  <a:cubicBezTo>
                    <a:pt x="330" y="886"/>
                    <a:pt x="330" y="827"/>
                    <a:pt x="330" y="778"/>
                  </a:cubicBezTo>
                  <a:cubicBezTo>
                    <a:pt x="340" y="729"/>
                    <a:pt x="340" y="670"/>
                    <a:pt x="340" y="621"/>
                  </a:cubicBezTo>
                  <a:cubicBezTo>
                    <a:pt x="340" y="522"/>
                    <a:pt x="340" y="414"/>
                    <a:pt x="350" y="306"/>
                  </a:cubicBezTo>
                  <a:cubicBezTo>
                    <a:pt x="360" y="256"/>
                    <a:pt x="360" y="207"/>
                    <a:pt x="360" y="148"/>
                  </a:cubicBezTo>
                  <a:cubicBezTo>
                    <a:pt x="360" y="129"/>
                    <a:pt x="350" y="99"/>
                    <a:pt x="350" y="79"/>
                  </a:cubicBezTo>
                  <a:cubicBezTo>
                    <a:pt x="350" y="59"/>
                    <a:pt x="340" y="50"/>
                    <a:pt x="340" y="40"/>
                  </a:cubicBezTo>
                  <a:cubicBezTo>
                    <a:pt x="340" y="30"/>
                    <a:pt x="330" y="20"/>
                    <a:pt x="330" y="20"/>
                  </a:cubicBezTo>
                  <a:cubicBezTo>
                    <a:pt x="330" y="1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7294594" y="4561462"/>
              <a:ext cx="54445" cy="223287"/>
            </a:xfrm>
            <a:custGeom>
              <a:avLst/>
              <a:gdLst/>
              <a:ahLst/>
              <a:cxnLst/>
              <a:rect l="l" t="t" r="r" b="b"/>
              <a:pathLst>
                <a:path w="257" h="105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1"/>
                    <a:pt x="40" y="50"/>
                    <a:pt x="40" y="129"/>
                  </a:cubicBezTo>
                  <a:cubicBezTo>
                    <a:pt x="40" y="237"/>
                    <a:pt x="20" y="945"/>
                    <a:pt x="70" y="1004"/>
                  </a:cubicBezTo>
                  <a:cubicBezTo>
                    <a:pt x="109" y="1034"/>
                    <a:pt x="197" y="1054"/>
                    <a:pt x="256" y="1054"/>
                  </a:cubicBezTo>
                  <a:lnTo>
                    <a:pt x="256" y="1014"/>
                  </a:lnTo>
                  <a:cubicBezTo>
                    <a:pt x="70" y="1004"/>
                    <a:pt x="99" y="866"/>
                    <a:pt x="99" y="453"/>
                  </a:cubicBezTo>
                  <a:cubicBezTo>
                    <a:pt x="99" y="158"/>
                    <a:pt x="109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7263452" y="4561462"/>
              <a:ext cx="85586" cy="250404"/>
            </a:xfrm>
            <a:custGeom>
              <a:avLst/>
              <a:gdLst/>
              <a:ahLst/>
              <a:cxnLst/>
              <a:rect l="l" t="t" r="r" b="b"/>
              <a:pathLst>
                <a:path w="404" h="1182" extrusionOk="0">
                  <a:moveTo>
                    <a:pt x="99" y="0"/>
                  </a:moveTo>
                  <a:lnTo>
                    <a:pt x="99" y="0"/>
                  </a:lnTo>
                  <a:cubicBezTo>
                    <a:pt x="20" y="20"/>
                    <a:pt x="0" y="118"/>
                    <a:pt x="0" y="414"/>
                  </a:cubicBezTo>
                  <a:cubicBezTo>
                    <a:pt x="0" y="1024"/>
                    <a:pt x="79" y="1172"/>
                    <a:pt x="403" y="1181"/>
                  </a:cubicBezTo>
                  <a:lnTo>
                    <a:pt x="403" y="1122"/>
                  </a:lnTo>
                  <a:lnTo>
                    <a:pt x="206" y="1073"/>
                  </a:lnTo>
                  <a:cubicBezTo>
                    <a:pt x="49" y="1044"/>
                    <a:pt x="99" y="709"/>
                    <a:pt x="69" y="326"/>
                  </a:cubicBezTo>
                  <a:cubicBezTo>
                    <a:pt x="49" y="109"/>
                    <a:pt x="79" y="3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7269595" y="4561462"/>
              <a:ext cx="79443" cy="237905"/>
            </a:xfrm>
            <a:custGeom>
              <a:avLst/>
              <a:gdLst/>
              <a:ahLst/>
              <a:cxnLst/>
              <a:rect l="l" t="t" r="r" b="b"/>
              <a:pathLst>
                <a:path w="375" h="1123" extrusionOk="0">
                  <a:moveTo>
                    <a:pt x="59" y="0"/>
                  </a:moveTo>
                  <a:cubicBezTo>
                    <a:pt x="40" y="11"/>
                    <a:pt x="30" y="50"/>
                    <a:pt x="30" y="59"/>
                  </a:cubicBezTo>
                  <a:cubicBezTo>
                    <a:pt x="11" y="148"/>
                    <a:pt x="11" y="237"/>
                    <a:pt x="20" y="326"/>
                  </a:cubicBezTo>
                  <a:cubicBezTo>
                    <a:pt x="50" y="709"/>
                    <a:pt x="0" y="1044"/>
                    <a:pt x="168" y="1073"/>
                  </a:cubicBezTo>
                  <a:lnTo>
                    <a:pt x="374" y="1122"/>
                  </a:lnTo>
                  <a:lnTo>
                    <a:pt x="374" y="1054"/>
                  </a:lnTo>
                  <a:cubicBezTo>
                    <a:pt x="306" y="1054"/>
                    <a:pt x="217" y="1034"/>
                    <a:pt x="177" y="1004"/>
                  </a:cubicBezTo>
                  <a:cubicBezTo>
                    <a:pt x="118" y="945"/>
                    <a:pt x="138" y="237"/>
                    <a:pt x="138" y="129"/>
                  </a:cubicBezTo>
                  <a:cubicBezTo>
                    <a:pt x="138" y="99"/>
                    <a:pt x="138" y="70"/>
                    <a:pt x="129" y="40"/>
                  </a:cubicBezTo>
                  <a:cubicBezTo>
                    <a:pt x="118" y="30"/>
                    <a:pt x="109" y="0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7277858" y="4561462"/>
              <a:ext cx="71181" cy="235786"/>
            </a:xfrm>
            <a:custGeom>
              <a:avLst/>
              <a:gdLst/>
              <a:ahLst/>
              <a:cxnLst/>
              <a:rect l="l" t="t" r="r" b="b"/>
              <a:pathLst>
                <a:path w="336" h="1113" extrusionOk="0">
                  <a:moveTo>
                    <a:pt x="50" y="0"/>
                  </a:moveTo>
                  <a:cubicBezTo>
                    <a:pt x="40" y="11"/>
                    <a:pt x="31" y="50"/>
                    <a:pt x="20" y="59"/>
                  </a:cubicBezTo>
                  <a:cubicBezTo>
                    <a:pt x="11" y="148"/>
                    <a:pt x="11" y="237"/>
                    <a:pt x="20" y="326"/>
                  </a:cubicBezTo>
                  <a:cubicBezTo>
                    <a:pt x="50" y="709"/>
                    <a:pt x="1" y="1044"/>
                    <a:pt x="158" y="1073"/>
                  </a:cubicBezTo>
                  <a:lnTo>
                    <a:pt x="335" y="1113"/>
                  </a:lnTo>
                  <a:lnTo>
                    <a:pt x="335" y="1054"/>
                  </a:lnTo>
                  <a:cubicBezTo>
                    <a:pt x="276" y="1044"/>
                    <a:pt x="197" y="1034"/>
                    <a:pt x="168" y="1004"/>
                  </a:cubicBezTo>
                  <a:cubicBezTo>
                    <a:pt x="119" y="945"/>
                    <a:pt x="129" y="237"/>
                    <a:pt x="129" y="129"/>
                  </a:cubicBezTo>
                  <a:cubicBezTo>
                    <a:pt x="129" y="99"/>
                    <a:pt x="129" y="70"/>
                    <a:pt x="119" y="40"/>
                  </a:cubicBezTo>
                  <a:cubicBezTo>
                    <a:pt x="109" y="30"/>
                    <a:pt x="99" y="0"/>
                    <a:pt x="9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273621" y="4561462"/>
              <a:ext cx="75418" cy="237905"/>
            </a:xfrm>
            <a:custGeom>
              <a:avLst/>
              <a:gdLst/>
              <a:ahLst/>
              <a:cxnLst/>
              <a:rect l="l" t="t" r="r" b="b"/>
              <a:pathLst>
                <a:path w="356" h="1123" extrusionOk="0">
                  <a:moveTo>
                    <a:pt x="60" y="0"/>
                  </a:moveTo>
                  <a:cubicBezTo>
                    <a:pt x="40" y="11"/>
                    <a:pt x="31" y="50"/>
                    <a:pt x="31" y="59"/>
                  </a:cubicBezTo>
                  <a:cubicBezTo>
                    <a:pt x="11" y="148"/>
                    <a:pt x="11" y="237"/>
                    <a:pt x="21" y="326"/>
                  </a:cubicBezTo>
                  <a:cubicBezTo>
                    <a:pt x="51" y="709"/>
                    <a:pt x="1" y="1044"/>
                    <a:pt x="158" y="1073"/>
                  </a:cubicBezTo>
                  <a:lnTo>
                    <a:pt x="355" y="1122"/>
                  </a:lnTo>
                  <a:lnTo>
                    <a:pt x="355" y="1054"/>
                  </a:lnTo>
                  <a:cubicBezTo>
                    <a:pt x="296" y="1054"/>
                    <a:pt x="208" y="1034"/>
                    <a:pt x="169" y="1004"/>
                  </a:cubicBezTo>
                  <a:cubicBezTo>
                    <a:pt x="119" y="945"/>
                    <a:pt x="139" y="237"/>
                    <a:pt x="139" y="129"/>
                  </a:cubicBezTo>
                  <a:cubicBezTo>
                    <a:pt x="139" y="99"/>
                    <a:pt x="129" y="70"/>
                    <a:pt x="119" y="40"/>
                  </a:cubicBezTo>
                  <a:cubicBezTo>
                    <a:pt x="119" y="3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275951" y="4561462"/>
              <a:ext cx="76477" cy="238117"/>
            </a:xfrm>
            <a:custGeom>
              <a:avLst/>
              <a:gdLst/>
              <a:ahLst/>
              <a:cxnLst/>
              <a:rect l="l" t="t" r="r" b="b"/>
              <a:pathLst>
                <a:path w="361" h="1124" extrusionOk="0">
                  <a:moveTo>
                    <a:pt x="118" y="581"/>
                  </a:moveTo>
                  <a:cubicBezTo>
                    <a:pt x="118" y="680"/>
                    <a:pt x="118" y="788"/>
                    <a:pt x="128" y="886"/>
                  </a:cubicBezTo>
                  <a:cubicBezTo>
                    <a:pt x="138" y="916"/>
                    <a:pt x="138" y="945"/>
                    <a:pt x="138" y="965"/>
                  </a:cubicBezTo>
                  <a:cubicBezTo>
                    <a:pt x="147" y="975"/>
                    <a:pt x="147" y="995"/>
                    <a:pt x="158" y="1004"/>
                  </a:cubicBezTo>
                  <a:cubicBezTo>
                    <a:pt x="147" y="995"/>
                    <a:pt x="147" y="975"/>
                    <a:pt x="147" y="965"/>
                  </a:cubicBezTo>
                  <a:cubicBezTo>
                    <a:pt x="138" y="936"/>
                    <a:pt x="138" y="916"/>
                    <a:pt x="138" y="886"/>
                  </a:cubicBezTo>
                  <a:cubicBezTo>
                    <a:pt x="128" y="788"/>
                    <a:pt x="128" y="680"/>
                    <a:pt x="118" y="581"/>
                  </a:cubicBezTo>
                  <a:close/>
                  <a:moveTo>
                    <a:pt x="158" y="1004"/>
                  </a:moveTo>
                  <a:cubicBezTo>
                    <a:pt x="167" y="1014"/>
                    <a:pt x="177" y="1024"/>
                    <a:pt x="187" y="1024"/>
                  </a:cubicBezTo>
                  <a:cubicBezTo>
                    <a:pt x="177" y="1014"/>
                    <a:pt x="167" y="1014"/>
                    <a:pt x="158" y="1004"/>
                  </a:cubicBezTo>
                  <a:close/>
                  <a:moveTo>
                    <a:pt x="40" y="0"/>
                  </a:moveTo>
                  <a:cubicBezTo>
                    <a:pt x="40" y="0"/>
                    <a:pt x="29" y="11"/>
                    <a:pt x="29" y="20"/>
                  </a:cubicBezTo>
                  <a:cubicBezTo>
                    <a:pt x="20" y="20"/>
                    <a:pt x="20" y="30"/>
                    <a:pt x="20" y="30"/>
                  </a:cubicBezTo>
                  <a:cubicBezTo>
                    <a:pt x="20" y="50"/>
                    <a:pt x="10" y="59"/>
                    <a:pt x="10" y="70"/>
                  </a:cubicBezTo>
                  <a:cubicBezTo>
                    <a:pt x="0" y="99"/>
                    <a:pt x="0" y="129"/>
                    <a:pt x="0" y="148"/>
                  </a:cubicBezTo>
                  <a:cubicBezTo>
                    <a:pt x="0" y="207"/>
                    <a:pt x="0" y="256"/>
                    <a:pt x="10" y="306"/>
                  </a:cubicBezTo>
                  <a:cubicBezTo>
                    <a:pt x="10" y="414"/>
                    <a:pt x="20" y="512"/>
                    <a:pt x="20" y="621"/>
                  </a:cubicBezTo>
                  <a:lnTo>
                    <a:pt x="20" y="778"/>
                  </a:lnTo>
                  <a:cubicBezTo>
                    <a:pt x="29" y="827"/>
                    <a:pt x="29" y="877"/>
                    <a:pt x="40" y="936"/>
                  </a:cubicBezTo>
                  <a:cubicBezTo>
                    <a:pt x="49" y="955"/>
                    <a:pt x="49" y="985"/>
                    <a:pt x="69" y="1004"/>
                  </a:cubicBezTo>
                  <a:cubicBezTo>
                    <a:pt x="79" y="1034"/>
                    <a:pt x="88" y="1054"/>
                    <a:pt x="118" y="1073"/>
                  </a:cubicBezTo>
                  <a:cubicBezTo>
                    <a:pt x="118" y="1073"/>
                    <a:pt x="128" y="1073"/>
                    <a:pt x="138" y="1083"/>
                  </a:cubicBezTo>
                  <a:lnTo>
                    <a:pt x="158" y="1083"/>
                  </a:lnTo>
                  <a:lnTo>
                    <a:pt x="197" y="1093"/>
                  </a:lnTo>
                  <a:lnTo>
                    <a:pt x="266" y="1113"/>
                  </a:lnTo>
                  <a:cubicBezTo>
                    <a:pt x="307" y="1120"/>
                    <a:pt x="332" y="1123"/>
                    <a:pt x="343" y="1123"/>
                  </a:cubicBezTo>
                  <a:cubicBezTo>
                    <a:pt x="360" y="1123"/>
                    <a:pt x="337" y="1115"/>
                    <a:pt x="276" y="1103"/>
                  </a:cubicBezTo>
                  <a:lnTo>
                    <a:pt x="197" y="1083"/>
                  </a:lnTo>
                  <a:lnTo>
                    <a:pt x="158" y="1073"/>
                  </a:lnTo>
                  <a:lnTo>
                    <a:pt x="138" y="1073"/>
                  </a:lnTo>
                  <a:cubicBezTo>
                    <a:pt x="138" y="1063"/>
                    <a:pt x="128" y="1063"/>
                    <a:pt x="118" y="1063"/>
                  </a:cubicBezTo>
                  <a:cubicBezTo>
                    <a:pt x="99" y="1044"/>
                    <a:pt x="88" y="1024"/>
                    <a:pt x="79" y="1004"/>
                  </a:cubicBezTo>
                  <a:cubicBezTo>
                    <a:pt x="69" y="985"/>
                    <a:pt x="59" y="955"/>
                    <a:pt x="49" y="925"/>
                  </a:cubicBezTo>
                  <a:cubicBezTo>
                    <a:pt x="40" y="877"/>
                    <a:pt x="40" y="827"/>
                    <a:pt x="40" y="778"/>
                  </a:cubicBezTo>
                  <a:cubicBezTo>
                    <a:pt x="29" y="719"/>
                    <a:pt x="29" y="670"/>
                    <a:pt x="29" y="621"/>
                  </a:cubicBezTo>
                  <a:cubicBezTo>
                    <a:pt x="29" y="512"/>
                    <a:pt x="20" y="414"/>
                    <a:pt x="20" y="306"/>
                  </a:cubicBezTo>
                  <a:cubicBezTo>
                    <a:pt x="10" y="256"/>
                    <a:pt x="10" y="207"/>
                    <a:pt x="10" y="148"/>
                  </a:cubicBezTo>
                  <a:cubicBezTo>
                    <a:pt x="10" y="129"/>
                    <a:pt x="10" y="99"/>
                    <a:pt x="20" y="79"/>
                  </a:cubicBezTo>
                  <a:cubicBezTo>
                    <a:pt x="20" y="59"/>
                    <a:pt x="20" y="50"/>
                    <a:pt x="29" y="40"/>
                  </a:cubicBezTo>
                  <a:cubicBezTo>
                    <a:pt x="29" y="30"/>
                    <a:pt x="40" y="11"/>
                    <a:pt x="49" y="11"/>
                  </a:cubicBezTo>
                  <a:lnTo>
                    <a:pt x="79" y="11"/>
                  </a:lnTo>
                  <a:cubicBezTo>
                    <a:pt x="88" y="11"/>
                    <a:pt x="88" y="11"/>
                    <a:pt x="88" y="20"/>
                  </a:cubicBezTo>
                  <a:cubicBezTo>
                    <a:pt x="99" y="20"/>
                    <a:pt x="99" y="30"/>
                    <a:pt x="99" y="30"/>
                  </a:cubicBezTo>
                  <a:cubicBezTo>
                    <a:pt x="108" y="59"/>
                    <a:pt x="118" y="79"/>
                    <a:pt x="118" y="109"/>
                  </a:cubicBezTo>
                  <a:lnTo>
                    <a:pt x="118" y="188"/>
                  </a:lnTo>
                  <a:lnTo>
                    <a:pt x="118" y="267"/>
                  </a:lnTo>
                  <a:lnTo>
                    <a:pt x="118" y="581"/>
                  </a:lnTo>
                  <a:cubicBezTo>
                    <a:pt x="118" y="473"/>
                    <a:pt x="128" y="365"/>
                    <a:pt x="128" y="267"/>
                  </a:cubicBezTo>
                  <a:lnTo>
                    <a:pt x="128" y="188"/>
                  </a:lnTo>
                  <a:lnTo>
                    <a:pt x="128" y="109"/>
                  </a:lnTo>
                  <a:cubicBezTo>
                    <a:pt x="128" y="79"/>
                    <a:pt x="118" y="59"/>
                    <a:pt x="108" y="30"/>
                  </a:cubicBezTo>
                  <a:cubicBezTo>
                    <a:pt x="108" y="20"/>
                    <a:pt x="99" y="20"/>
                    <a:pt x="99" y="11"/>
                  </a:cubicBezTo>
                  <a:cubicBezTo>
                    <a:pt x="99" y="11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7342683" y="4330124"/>
              <a:ext cx="70969" cy="548473"/>
            </a:xfrm>
            <a:custGeom>
              <a:avLst/>
              <a:gdLst/>
              <a:ahLst/>
              <a:cxnLst/>
              <a:rect l="l" t="t" r="r" b="b"/>
              <a:pathLst>
                <a:path w="335" h="2589" extrusionOk="0">
                  <a:moveTo>
                    <a:pt x="167" y="0"/>
                  </a:moveTo>
                  <a:cubicBezTo>
                    <a:pt x="0" y="0"/>
                    <a:pt x="20" y="217"/>
                    <a:pt x="20" y="482"/>
                  </a:cubicBezTo>
                  <a:lnTo>
                    <a:pt x="20" y="2588"/>
                  </a:lnTo>
                  <a:lnTo>
                    <a:pt x="324" y="2588"/>
                  </a:lnTo>
                  <a:lnTo>
                    <a:pt x="324" y="482"/>
                  </a:lnTo>
                  <a:cubicBezTo>
                    <a:pt x="324" y="217"/>
                    <a:pt x="335" y="0"/>
                    <a:pt x="16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7352852" y="4330124"/>
              <a:ext cx="50420" cy="548473"/>
            </a:xfrm>
            <a:custGeom>
              <a:avLst/>
              <a:gdLst/>
              <a:ahLst/>
              <a:cxnLst/>
              <a:rect l="l" t="t" r="r" b="b"/>
              <a:pathLst>
                <a:path w="238" h="2589" extrusionOk="0">
                  <a:moveTo>
                    <a:pt x="119" y="0"/>
                  </a:moveTo>
                  <a:cubicBezTo>
                    <a:pt x="1" y="0"/>
                    <a:pt x="11" y="325"/>
                    <a:pt x="21" y="689"/>
                  </a:cubicBezTo>
                  <a:cubicBezTo>
                    <a:pt x="31" y="1014"/>
                    <a:pt x="51" y="2588"/>
                    <a:pt x="51" y="2588"/>
                  </a:cubicBezTo>
                  <a:lnTo>
                    <a:pt x="188" y="2588"/>
                  </a:lnTo>
                  <a:cubicBezTo>
                    <a:pt x="188" y="2588"/>
                    <a:pt x="217" y="1014"/>
                    <a:pt x="217" y="689"/>
                  </a:cubicBezTo>
                  <a:cubicBezTo>
                    <a:pt x="228" y="325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7361325" y="4330124"/>
              <a:ext cx="33472" cy="548473"/>
            </a:xfrm>
            <a:custGeom>
              <a:avLst/>
              <a:gdLst/>
              <a:ahLst/>
              <a:cxnLst/>
              <a:rect l="l" t="t" r="r" b="b"/>
              <a:pathLst>
                <a:path w="158" h="2589" extrusionOk="0">
                  <a:moveTo>
                    <a:pt x="79" y="0"/>
                  </a:moveTo>
                  <a:cubicBezTo>
                    <a:pt x="0" y="0"/>
                    <a:pt x="11" y="217"/>
                    <a:pt x="11" y="482"/>
                  </a:cubicBezTo>
                  <a:lnTo>
                    <a:pt x="11" y="2588"/>
                  </a:lnTo>
                  <a:lnTo>
                    <a:pt x="148" y="2588"/>
                  </a:lnTo>
                  <a:lnTo>
                    <a:pt x="148" y="482"/>
                  </a:lnTo>
                  <a:cubicBezTo>
                    <a:pt x="148" y="217"/>
                    <a:pt x="158" y="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361325" y="4329065"/>
              <a:ext cx="19066" cy="547414"/>
            </a:xfrm>
            <a:custGeom>
              <a:avLst/>
              <a:gdLst/>
              <a:ahLst/>
              <a:cxnLst/>
              <a:rect l="l" t="t" r="r" b="b"/>
              <a:pathLst>
                <a:path w="90" h="2584" extrusionOk="0">
                  <a:moveTo>
                    <a:pt x="76" y="1"/>
                  </a:moveTo>
                  <a:cubicBezTo>
                    <a:pt x="71" y="1"/>
                    <a:pt x="66" y="2"/>
                    <a:pt x="59" y="5"/>
                  </a:cubicBezTo>
                  <a:lnTo>
                    <a:pt x="40" y="25"/>
                  </a:lnTo>
                  <a:cubicBezTo>
                    <a:pt x="40" y="35"/>
                    <a:pt x="30" y="45"/>
                    <a:pt x="30" y="54"/>
                  </a:cubicBezTo>
                  <a:cubicBezTo>
                    <a:pt x="20" y="84"/>
                    <a:pt x="11" y="104"/>
                    <a:pt x="11" y="133"/>
                  </a:cubicBezTo>
                  <a:cubicBezTo>
                    <a:pt x="11" y="163"/>
                    <a:pt x="11" y="183"/>
                    <a:pt x="0" y="212"/>
                  </a:cubicBezTo>
                  <a:lnTo>
                    <a:pt x="0" y="369"/>
                  </a:lnTo>
                  <a:lnTo>
                    <a:pt x="0" y="684"/>
                  </a:lnTo>
                  <a:lnTo>
                    <a:pt x="0" y="1324"/>
                  </a:lnTo>
                  <a:cubicBezTo>
                    <a:pt x="0" y="1747"/>
                    <a:pt x="0" y="2160"/>
                    <a:pt x="11" y="2584"/>
                  </a:cubicBezTo>
                  <a:lnTo>
                    <a:pt x="11" y="1324"/>
                  </a:lnTo>
                  <a:lnTo>
                    <a:pt x="11" y="684"/>
                  </a:lnTo>
                  <a:lnTo>
                    <a:pt x="11" y="369"/>
                  </a:lnTo>
                  <a:cubicBezTo>
                    <a:pt x="11" y="320"/>
                    <a:pt x="11" y="261"/>
                    <a:pt x="20" y="212"/>
                  </a:cubicBezTo>
                  <a:lnTo>
                    <a:pt x="20" y="133"/>
                  </a:lnTo>
                  <a:cubicBezTo>
                    <a:pt x="30" y="104"/>
                    <a:pt x="30" y="84"/>
                    <a:pt x="40" y="54"/>
                  </a:cubicBezTo>
                  <a:cubicBezTo>
                    <a:pt x="40" y="45"/>
                    <a:pt x="50" y="35"/>
                    <a:pt x="50" y="25"/>
                  </a:cubicBezTo>
                  <a:cubicBezTo>
                    <a:pt x="59" y="25"/>
                    <a:pt x="59" y="15"/>
                    <a:pt x="70" y="15"/>
                  </a:cubicBezTo>
                  <a:cubicBezTo>
                    <a:pt x="79" y="5"/>
                    <a:pt x="89" y="5"/>
                    <a:pt x="89" y="5"/>
                  </a:cubicBezTo>
                  <a:cubicBezTo>
                    <a:pt x="89" y="5"/>
                    <a:pt x="85" y="1"/>
                    <a:pt x="7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378061" y="4329065"/>
              <a:ext cx="16736" cy="547414"/>
            </a:xfrm>
            <a:custGeom>
              <a:avLst/>
              <a:gdLst/>
              <a:ahLst/>
              <a:cxnLst/>
              <a:rect l="l" t="t" r="r" b="b"/>
              <a:pathLst>
                <a:path w="79" h="2584" extrusionOk="0">
                  <a:moveTo>
                    <a:pt x="6" y="1"/>
                  </a:moveTo>
                  <a:cubicBezTo>
                    <a:pt x="0" y="1"/>
                    <a:pt x="0" y="5"/>
                    <a:pt x="0" y="5"/>
                  </a:cubicBezTo>
                  <a:lnTo>
                    <a:pt x="10" y="15"/>
                  </a:lnTo>
                  <a:cubicBezTo>
                    <a:pt x="20" y="15"/>
                    <a:pt x="30" y="25"/>
                    <a:pt x="30" y="25"/>
                  </a:cubicBezTo>
                  <a:cubicBezTo>
                    <a:pt x="39" y="35"/>
                    <a:pt x="39" y="45"/>
                    <a:pt x="39" y="54"/>
                  </a:cubicBezTo>
                  <a:cubicBezTo>
                    <a:pt x="50" y="84"/>
                    <a:pt x="59" y="104"/>
                    <a:pt x="59" y="133"/>
                  </a:cubicBezTo>
                  <a:cubicBezTo>
                    <a:pt x="59" y="163"/>
                    <a:pt x="59" y="183"/>
                    <a:pt x="69" y="212"/>
                  </a:cubicBezTo>
                  <a:lnTo>
                    <a:pt x="69" y="369"/>
                  </a:lnTo>
                  <a:lnTo>
                    <a:pt x="69" y="684"/>
                  </a:lnTo>
                  <a:lnTo>
                    <a:pt x="69" y="1324"/>
                  </a:lnTo>
                  <a:lnTo>
                    <a:pt x="69" y="2584"/>
                  </a:lnTo>
                  <a:cubicBezTo>
                    <a:pt x="69" y="2160"/>
                    <a:pt x="79" y="1747"/>
                    <a:pt x="79" y="1324"/>
                  </a:cubicBezTo>
                  <a:lnTo>
                    <a:pt x="79" y="684"/>
                  </a:lnTo>
                  <a:lnTo>
                    <a:pt x="79" y="369"/>
                  </a:lnTo>
                  <a:lnTo>
                    <a:pt x="79" y="212"/>
                  </a:lnTo>
                  <a:cubicBezTo>
                    <a:pt x="79" y="183"/>
                    <a:pt x="69" y="163"/>
                    <a:pt x="69" y="133"/>
                  </a:cubicBezTo>
                  <a:cubicBezTo>
                    <a:pt x="69" y="104"/>
                    <a:pt x="59" y="84"/>
                    <a:pt x="59" y="54"/>
                  </a:cubicBezTo>
                  <a:cubicBezTo>
                    <a:pt x="50" y="45"/>
                    <a:pt x="50" y="35"/>
                    <a:pt x="39" y="25"/>
                  </a:cubicBezTo>
                  <a:lnTo>
                    <a:pt x="20" y="5"/>
                  </a:lnTo>
                  <a:cubicBezTo>
                    <a:pt x="13" y="2"/>
                    <a:pt x="9" y="1"/>
                    <a:pt x="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400941" y="4703188"/>
              <a:ext cx="18854" cy="4449"/>
            </a:xfrm>
            <a:custGeom>
              <a:avLst/>
              <a:gdLst/>
              <a:ahLst/>
              <a:cxnLst/>
              <a:rect l="l" t="t" r="r" b="b"/>
              <a:pathLst>
                <a:path w="89" h="21" extrusionOk="0">
                  <a:moveTo>
                    <a:pt x="89" y="1"/>
                  </a:moveTo>
                  <a:cubicBezTo>
                    <a:pt x="60" y="1"/>
                    <a:pt x="30" y="1"/>
                    <a:pt x="10" y="11"/>
                  </a:cubicBezTo>
                  <a:cubicBezTo>
                    <a:pt x="1" y="11"/>
                    <a:pt x="10" y="20"/>
                    <a:pt x="10" y="20"/>
                  </a:cubicBezTo>
                  <a:cubicBezTo>
                    <a:pt x="40" y="20"/>
                    <a:pt x="60" y="11"/>
                    <a:pt x="8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7336327" y="4759539"/>
              <a:ext cx="16736" cy="16948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"/>
                    <a:pt x="40" y="60"/>
                    <a:pt x="59" y="79"/>
                  </a:cubicBezTo>
                  <a:cubicBezTo>
                    <a:pt x="69" y="79"/>
                    <a:pt x="79" y="79"/>
                    <a:pt x="69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7336327" y="4724160"/>
              <a:ext cx="19066" cy="18854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cubicBezTo>
                    <a:pt x="30" y="30"/>
                    <a:pt x="50" y="59"/>
                    <a:pt x="79" y="89"/>
                  </a:cubicBezTo>
                  <a:cubicBezTo>
                    <a:pt x="89" y="89"/>
                    <a:pt x="89" y="89"/>
                    <a:pt x="89" y="79"/>
                  </a:cubicBezTo>
                  <a:cubicBezTo>
                    <a:pt x="59" y="50"/>
                    <a:pt x="30" y="3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7248623" y="4659547"/>
              <a:ext cx="21185" cy="16948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9"/>
                    <a:pt x="60" y="59"/>
                    <a:pt x="90" y="79"/>
                  </a:cubicBezTo>
                  <a:cubicBezTo>
                    <a:pt x="99" y="79"/>
                    <a:pt x="99" y="69"/>
                    <a:pt x="99" y="69"/>
                  </a:cubicBezTo>
                  <a:cubicBezTo>
                    <a:pt x="70" y="40"/>
                    <a:pt x="31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7254978" y="4628194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30" y="40"/>
                    <a:pt x="50" y="50"/>
                  </a:cubicBezTo>
                  <a:cubicBezTo>
                    <a:pt x="50" y="50"/>
                    <a:pt x="60" y="40"/>
                    <a:pt x="50" y="40"/>
                  </a:cubicBezTo>
                  <a:cubicBezTo>
                    <a:pt x="40" y="30"/>
                    <a:pt x="20" y="11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257096" y="4592815"/>
              <a:ext cx="10592" cy="14617"/>
            </a:xfrm>
            <a:custGeom>
              <a:avLst/>
              <a:gdLst/>
              <a:ahLst/>
              <a:cxnLst/>
              <a:rect l="l" t="t" r="r" b="b"/>
              <a:pathLst>
                <a:path w="50" h="69" extrusionOk="0">
                  <a:moveTo>
                    <a:pt x="0" y="0"/>
                  </a:moveTo>
                  <a:lnTo>
                    <a:pt x="0" y="10"/>
                  </a:lnTo>
                  <a:cubicBezTo>
                    <a:pt x="20" y="20"/>
                    <a:pt x="30" y="49"/>
                    <a:pt x="40" y="69"/>
                  </a:cubicBezTo>
                  <a:lnTo>
                    <a:pt x="50" y="69"/>
                  </a:lnTo>
                  <a:cubicBezTo>
                    <a:pt x="40" y="40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267477" y="4557225"/>
              <a:ext cx="8686" cy="1271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30" y="60"/>
                  </a:lnTo>
                  <a:lnTo>
                    <a:pt x="40" y="50"/>
                  </a:lnTo>
                  <a:cubicBezTo>
                    <a:pt x="30" y="31"/>
                    <a:pt x="2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7302856" y="4553200"/>
              <a:ext cx="10804" cy="23939"/>
            </a:xfrm>
            <a:custGeom>
              <a:avLst/>
              <a:gdLst/>
              <a:ahLst/>
              <a:cxnLst/>
              <a:rect l="l" t="t" r="r" b="b"/>
              <a:pathLst>
                <a:path w="51" h="113" extrusionOk="0">
                  <a:moveTo>
                    <a:pt x="50" y="0"/>
                  </a:moveTo>
                  <a:cubicBezTo>
                    <a:pt x="31" y="39"/>
                    <a:pt x="11" y="69"/>
                    <a:pt x="1" y="109"/>
                  </a:cubicBezTo>
                  <a:cubicBezTo>
                    <a:pt x="1" y="109"/>
                    <a:pt x="5" y="113"/>
                    <a:pt x="8" y="113"/>
                  </a:cubicBezTo>
                  <a:cubicBezTo>
                    <a:pt x="10" y="113"/>
                    <a:pt x="11" y="112"/>
                    <a:pt x="11" y="109"/>
                  </a:cubicBezTo>
                  <a:cubicBezTo>
                    <a:pt x="31" y="79"/>
                    <a:pt x="40" y="39"/>
                    <a:pt x="50" y="1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7340353" y="4521846"/>
              <a:ext cx="12075" cy="11652"/>
            </a:xfrm>
            <a:custGeom>
              <a:avLst/>
              <a:gdLst/>
              <a:ahLst/>
              <a:cxnLst/>
              <a:rect l="l" t="t" r="r" b="b"/>
              <a:pathLst>
                <a:path w="57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"/>
                    <a:pt x="31" y="40"/>
                    <a:pt x="50" y="50"/>
                  </a:cubicBezTo>
                  <a:cubicBezTo>
                    <a:pt x="40" y="30"/>
                    <a:pt x="21" y="10"/>
                    <a:pt x="1" y="1"/>
                  </a:cubicBezTo>
                  <a:close/>
                  <a:moveTo>
                    <a:pt x="50" y="50"/>
                  </a:moveTo>
                  <a:cubicBezTo>
                    <a:pt x="50" y="53"/>
                    <a:pt x="52" y="54"/>
                    <a:pt x="53" y="54"/>
                  </a:cubicBezTo>
                  <a:cubicBezTo>
                    <a:pt x="55" y="54"/>
                    <a:pt x="57" y="50"/>
                    <a:pt x="50" y="5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7325947" y="4469732"/>
              <a:ext cx="18854" cy="1694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30"/>
                    <a:pt x="49" y="59"/>
                    <a:pt x="79" y="79"/>
                  </a:cubicBezTo>
                  <a:cubicBezTo>
                    <a:pt x="89" y="79"/>
                    <a:pt x="89" y="79"/>
                    <a:pt x="89" y="70"/>
                  </a:cubicBezTo>
                  <a:cubicBezTo>
                    <a:pt x="59" y="50"/>
                    <a:pt x="3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400941" y="4448971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20"/>
                    <a:pt x="20" y="30"/>
                    <a:pt x="1" y="50"/>
                  </a:cubicBezTo>
                  <a:lnTo>
                    <a:pt x="10" y="59"/>
                  </a:lnTo>
                  <a:cubicBezTo>
                    <a:pt x="30" y="39"/>
                    <a:pt x="40" y="20"/>
                    <a:pt x="6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376578" y="4482231"/>
              <a:ext cx="7838" cy="9533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7" y="0"/>
                  </a:moveTo>
                  <a:cubicBezTo>
                    <a:pt x="27" y="11"/>
                    <a:pt x="7" y="20"/>
                    <a:pt x="7" y="40"/>
                  </a:cubicBezTo>
                  <a:cubicBezTo>
                    <a:pt x="1" y="40"/>
                    <a:pt x="3" y="44"/>
                    <a:pt x="8" y="44"/>
                  </a:cubicBezTo>
                  <a:cubicBezTo>
                    <a:pt x="11" y="44"/>
                    <a:pt x="14" y="43"/>
                    <a:pt x="17" y="40"/>
                  </a:cubicBezTo>
                  <a:cubicBezTo>
                    <a:pt x="27" y="30"/>
                    <a:pt x="27" y="20"/>
                    <a:pt x="3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382087" y="4534345"/>
              <a:ext cx="8686" cy="6355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40" y="1"/>
                  </a:moveTo>
                  <a:cubicBezTo>
                    <a:pt x="31" y="1"/>
                    <a:pt x="11" y="10"/>
                    <a:pt x="1" y="21"/>
                  </a:cubicBezTo>
                  <a:lnTo>
                    <a:pt x="11" y="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7398822" y="456569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59" y="0"/>
                  </a:moveTo>
                  <a:lnTo>
                    <a:pt x="59" y="0"/>
                  </a:lnTo>
                  <a:cubicBezTo>
                    <a:pt x="40" y="20"/>
                    <a:pt x="20" y="30"/>
                    <a:pt x="11" y="50"/>
                  </a:cubicBezTo>
                  <a:cubicBezTo>
                    <a:pt x="0" y="50"/>
                    <a:pt x="11" y="59"/>
                    <a:pt x="11" y="59"/>
                  </a:cubicBezTo>
                  <a:cubicBezTo>
                    <a:pt x="30" y="39"/>
                    <a:pt x="5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7336327" y="4613576"/>
              <a:ext cx="16736" cy="8686"/>
            </a:xfrm>
            <a:custGeom>
              <a:avLst/>
              <a:gdLst/>
              <a:ahLst/>
              <a:cxnLst/>
              <a:rect l="l" t="t" r="r" b="b"/>
              <a:pathLst>
                <a:path w="79" h="41" extrusionOk="0">
                  <a:moveTo>
                    <a:pt x="0" y="1"/>
                  </a:moveTo>
                  <a:cubicBezTo>
                    <a:pt x="30" y="10"/>
                    <a:pt x="50" y="30"/>
                    <a:pt x="69" y="40"/>
                  </a:cubicBezTo>
                  <a:cubicBezTo>
                    <a:pt x="69" y="40"/>
                    <a:pt x="79" y="40"/>
                    <a:pt x="69" y="30"/>
                  </a:cubicBezTo>
                  <a:cubicBezTo>
                    <a:pt x="50" y="2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7407085" y="4655310"/>
              <a:ext cx="15041" cy="8474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50" y="10"/>
                    <a:pt x="20" y="20"/>
                    <a:pt x="1" y="30"/>
                  </a:cubicBezTo>
                  <a:lnTo>
                    <a:pt x="11" y="40"/>
                  </a:lnTo>
                  <a:cubicBezTo>
                    <a:pt x="31" y="30"/>
                    <a:pt x="50" y="10"/>
                    <a:pt x="7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7405178" y="4776275"/>
              <a:ext cx="8474" cy="2118"/>
            </a:xfrm>
            <a:custGeom>
              <a:avLst/>
              <a:gdLst/>
              <a:ahLst/>
              <a:cxnLst/>
              <a:rect l="l" t="t" r="r" b="b"/>
              <a:pathLst>
                <a:path w="40" h="10" extrusionOk="0">
                  <a:moveTo>
                    <a:pt x="0" y="0"/>
                  </a:moveTo>
                  <a:lnTo>
                    <a:pt x="10" y="10"/>
                  </a:lnTo>
                  <a:cubicBezTo>
                    <a:pt x="20" y="10"/>
                    <a:pt x="29" y="1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403059" y="4819916"/>
              <a:ext cx="20973" cy="10804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98" y="1"/>
                  </a:moveTo>
                  <a:lnTo>
                    <a:pt x="98" y="1"/>
                  </a:lnTo>
                  <a:cubicBezTo>
                    <a:pt x="69" y="11"/>
                    <a:pt x="30" y="20"/>
                    <a:pt x="10" y="40"/>
                  </a:cubicBezTo>
                  <a:cubicBezTo>
                    <a:pt x="0" y="40"/>
                    <a:pt x="10" y="50"/>
                    <a:pt x="10" y="50"/>
                  </a:cubicBezTo>
                  <a:cubicBezTo>
                    <a:pt x="39" y="31"/>
                    <a:pt x="69" y="11"/>
                    <a:pt x="9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319592" y="4843007"/>
              <a:ext cx="29447" cy="14617"/>
            </a:xfrm>
            <a:custGeom>
              <a:avLst/>
              <a:gdLst/>
              <a:ahLst/>
              <a:cxnLst/>
              <a:rect l="l" t="t" r="r" b="b"/>
              <a:pathLst>
                <a:path w="139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0"/>
                    <a:pt x="79" y="49"/>
                    <a:pt x="129" y="69"/>
                  </a:cubicBezTo>
                  <a:cubicBezTo>
                    <a:pt x="129" y="69"/>
                    <a:pt x="138" y="59"/>
                    <a:pt x="129" y="59"/>
                  </a:cubicBezTo>
                  <a:cubicBezTo>
                    <a:pt x="89" y="40"/>
                    <a:pt x="40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7332091" y="4822034"/>
              <a:ext cx="20973" cy="12711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1" y="1"/>
                  </a:moveTo>
                  <a:lnTo>
                    <a:pt x="89" y="60"/>
                  </a:lnTo>
                  <a:cubicBezTo>
                    <a:pt x="89" y="60"/>
                    <a:pt x="99" y="50"/>
                    <a:pt x="89" y="50"/>
                  </a:cubicBezTo>
                  <a:cubicBezTo>
                    <a:pt x="60" y="30"/>
                    <a:pt x="30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7263452" y="4751277"/>
              <a:ext cx="14617" cy="8474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cubicBezTo>
                    <a:pt x="20" y="10"/>
                    <a:pt x="40" y="29"/>
                    <a:pt x="69" y="40"/>
                  </a:cubicBezTo>
                  <a:lnTo>
                    <a:pt x="69" y="29"/>
                  </a:lnTo>
                  <a:cubicBezTo>
                    <a:pt x="49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7307093" y="4698951"/>
              <a:ext cx="6567" cy="6567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1"/>
                  </a:moveTo>
                  <a:cubicBezTo>
                    <a:pt x="20" y="11"/>
                    <a:pt x="11" y="11"/>
                    <a:pt x="0" y="21"/>
                  </a:cubicBezTo>
                  <a:lnTo>
                    <a:pt x="11" y="31"/>
                  </a:lnTo>
                  <a:cubicBezTo>
                    <a:pt x="20" y="21"/>
                    <a:pt x="30" y="11"/>
                    <a:pt x="3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342683" y="4426091"/>
              <a:ext cx="10381" cy="10381"/>
            </a:xfrm>
            <a:custGeom>
              <a:avLst/>
              <a:gdLst/>
              <a:ahLst/>
              <a:cxnLst/>
              <a:rect l="l" t="t" r="r" b="b"/>
              <a:pathLst>
                <a:path w="49" h="49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0"/>
                    <a:pt x="29" y="29"/>
                    <a:pt x="39" y="49"/>
                  </a:cubicBezTo>
                  <a:lnTo>
                    <a:pt x="49" y="39"/>
                  </a:lnTo>
                  <a:cubicBezTo>
                    <a:pt x="39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388442" y="4409355"/>
              <a:ext cx="10592" cy="6355"/>
            </a:xfrm>
            <a:custGeom>
              <a:avLst/>
              <a:gdLst/>
              <a:ahLst/>
              <a:cxnLst/>
              <a:rect l="l" t="t" r="r" b="b"/>
              <a:pathLst>
                <a:path w="50" h="30" extrusionOk="0">
                  <a:moveTo>
                    <a:pt x="49" y="0"/>
                  </a:moveTo>
                  <a:cubicBezTo>
                    <a:pt x="30" y="10"/>
                    <a:pt x="10" y="10"/>
                    <a:pt x="1" y="20"/>
                  </a:cubicBezTo>
                  <a:cubicBezTo>
                    <a:pt x="1" y="30"/>
                    <a:pt x="1" y="30"/>
                    <a:pt x="10" y="30"/>
                  </a:cubicBezTo>
                  <a:cubicBezTo>
                    <a:pt x="20" y="20"/>
                    <a:pt x="30" y="10"/>
                    <a:pt x="4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388442" y="4355122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69" y="1"/>
                  </a:moveTo>
                  <a:cubicBezTo>
                    <a:pt x="49" y="20"/>
                    <a:pt x="20" y="30"/>
                    <a:pt x="10" y="49"/>
                  </a:cubicBezTo>
                  <a:cubicBezTo>
                    <a:pt x="1" y="49"/>
                    <a:pt x="10" y="60"/>
                    <a:pt x="10" y="6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7403695" y="4373765"/>
              <a:ext cx="22456" cy="15677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106" y="1"/>
                  </a:moveTo>
                  <a:cubicBezTo>
                    <a:pt x="66" y="20"/>
                    <a:pt x="36" y="40"/>
                    <a:pt x="7" y="60"/>
                  </a:cubicBezTo>
                  <a:cubicBezTo>
                    <a:pt x="0" y="67"/>
                    <a:pt x="3" y="74"/>
                    <a:pt x="6" y="74"/>
                  </a:cubicBezTo>
                  <a:cubicBezTo>
                    <a:pt x="6" y="74"/>
                    <a:pt x="7" y="73"/>
                    <a:pt x="7" y="70"/>
                  </a:cubicBezTo>
                  <a:cubicBezTo>
                    <a:pt x="47" y="50"/>
                    <a:pt x="76" y="31"/>
                    <a:pt x="10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7327854" y="4369740"/>
              <a:ext cx="21185" cy="15677"/>
            </a:xfrm>
            <a:custGeom>
              <a:avLst/>
              <a:gdLst/>
              <a:ahLst/>
              <a:cxnLst/>
              <a:rect l="l" t="t" r="r" b="b"/>
              <a:pathLst>
                <a:path w="100" h="74" extrusionOk="0">
                  <a:moveTo>
                    <a:pt x="1" y="0"/>
                  </a:moveTo>
                  <a:cubicBezTo>
                    <a:pt x="31" y="20"/>
                    <a:pt x="60" y="50"/>
                    <a:pt x="90" y="69"/>
                  </a:cubicBezTo>
                  <a:cubicBezTo>
                    <a:pt x="93" y="72"/>
                    <a:pt x="94" y="73"/>
                    <a:pt x="96" y="73"/>
                  </a:cubicBezTo>
                  <a:cubicBezTo>
                    <a:pt x="99" y="73"/>
                    <a:pt x="99" y="66"/>
                    <a:pt x="99" y="5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7350945" y="4334361"/>
              <a:ext cx="6355" cy="14617"/>
            </a:xfrm>
            <a:custGeom>
              <a:avLst/>
              <a:gdLst/>
              <a:ahLst/>
              <a:cxnLst/>
              <a:rect l="l" t="t" r="r" b="b"/>
              <a:pathLst>
                <a:path w="30" h="69" extrusionOk="0">
                  <a:moveTo>
                    <a:pt x="0" y="0"/>
                  </a:moveTo>
                  <a:cubicBezTo>
                    <a:pt x="0" y="20"/>
                    <a:pt x="10" y="49"/>
                    <a:pt x="20" y="69"/>
                  </a:cubicBezTo>
                  <a:cubicBezTo>
                    <a:pt x="20" y="69"/>
                    <a:pt x="30" y="69"/>
                    <a:pt x="30" y="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7369588" y="4659547"/>
              <a:ext cx="8686" cy="10592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1" y="0"/>
                  </a:moveTo>
                  <a:cubicBezTo>
                    <a:pt x="20" y="20"/>
                    <a:pt x="20" y="29"/>
                    <a:pt x="31" y="49"/>
                  </a:cubicBezTo>
                  <a:lnTo>
                    <a:pt x="40" y="49"/>
                  </a:lnTo>
                  <a:cubicBezTo>
                    <a:pt x="40" y="29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7378061" y="4609551"/>
              <a:ext cx="14829" cy="1461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cubicBezTo>
                    <a:pt x="50" y="20"/>
                    <a:pt x="20" y="40"/>
                    <a:pt x="0" y="59"/>
                  </a:cubicBezTo>
                  <a:lnTo>
                    <a:pt x="10" y="69"/>
                  </a:lnTo>
                  <a:lnTo>
                    <a:pt x="69" y="1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7367681" y="4576079"/>
              <a:ext cx="12711" cy="13558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0" y="1"/>
                  </a:moveTo>
                  <a:cubicBezTo>
                    <a:pt x="20" y="20"/>
                    <a:pt x="29" y="50"/>
                    <a:pt x="49" y="60"/>
                  </a:cubicBezTo>
                  <a:cubicBezTo>
                    <a:pt x="49" y="63"/>
                    <a:pt x="50" y="64"/>
                    <a:pt x="52" y="64"/>
                  </a:cubicBezTo>
                  <a:cubicBezTo>
                    <a:pt x="55" y="64"/>
                    <a:pt x="59" y="60"/>
                    <a:pt x="59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7371706" y="4423761"/>
              <a:ext cx="10592" cy="12711"/>
            </a:xfrm>
            <a:custGeom>
              <a:avLst/>
              <a:gdLst/>
              <a:ahLst/>
              <a:cxnLst/>
              <a:rect l="l" t="t" r="r" b="b"/>
              <a:pathLst>
                <a:path w="50" h="6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1"/>
                    <a:pt x="21" y="40"/>
                    <a:pt x="40" y="60"/>
                  </a:cubicBezTo>
                  <a:lnTo>
                    <a:pt x="50" y="50"/>
                  </a:lnTo>
                  <a:cubicBezTo>
                    <a:pt x="30" y="31"/>
                    <a:pt x="1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7334209" y="4672046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1" y="0"/>
                  </a:moveTo>
                  <a:cubicBezTo>
                    <a:pt x="20" y="10"/>
                    <a:pt x="30" y="30"/>
                    <a:pt x="50" y="49"/>
                  </a:cubicBezTo>
                  <a:lnTo>
                    <a:pt x="60" y="40"/>
                  </a:lnTo>
                  <a:cubicBezTo>
                    <a:pt x="40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7378061" y="4728186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59" y="1"/>
                  </a:moveTo>
                  <a:cubicBezTo>
                    <a:pt x="39" y="1"/>
                    <a:pt x="20" y="11"/>
                    <a:pt x="0" y="31"/>
                  </a:cubicBezTo>
                  <a:lnTo>
                    <a:pt x="10" y="40"/>
                  </a:lnTo>
                  <a:cubicBezTo>
                    <a:pt x="30" y="20"/>
                    <a:pt x="39" y="1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7369588" y="4768013"/>
              <a:ext cx="8686" cy="10381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10"/>
                    <a:pt x="20" y="20"/>
                    <a:pt x="20" y="29"/>
                  </a:cubicBezTo>
                  <a:cubicBezTo>
                    <a:pt x="20" y="29"/>
                    <a:pt x="31" y="39"/>
                    <a:pt x="31" y="49"/>
                  </a:cubicBezTo>
                  <a:lnTo>
                    <a:pt x="40" y="49"/>
                  </a:lnTo>
                  <a:cubicBezTo>
                    <a:pt x="40" y="29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7378061" y="4834533"/>
              <a:ext cx="14829" cy="13770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69" y="1"/>
                  </a:moveTo>
                  <a:lnTo>
                    <a:pt x="69" y="1"/>
                  </a:lnTo>
                  <a:cubicBezTo>
                    <a:pt x="39" y="10"/>
                    <a:pt x="20" y="30"/>
                    <a:pt x="0" y="60"/>
                  </a:cubicBezTo>
                  <a:cubicBezTo>
                    <a:pt x="0" y="60"/>
                    <a:pt x="5" y="64"/>
                    <a:pt x="8" y="64"/>
                  </a:cubicBezTo>
                  <a:cubicBezTo>
                    <a:pt x="9" y="64"/>
                    <a:pt x="10" y="63"/>
                    <a:pt x="10" y="60"/>
                  </a:cubicBezTo>
                  <a:cubicBezTo>
                    <a:pt x="30" y="40"/>
                    <a:pt x="39" y="21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7407085" y="4855506"/>
              <a:ext cx="15041" cy="10592"/>
            </a:xfrm>
            <a:custGeom>
              <a:avLst/>
              <a:gdLst/>
              <a:ahLst/>
              <a:cxnLst/>
              <a:rect l="l" t="t" r="r" b="b"/>
              <a:pathLst>
                <a:path w="71" h="50" extrusionOk="0">
                  <a:moveTo>
                    <a:pt x="70" y="0"/>
                  </a:moveTo>
                  <a:lnTo>
                    <a:pt x="70" y="0"/>
                  </a:lnTo>
                  <a:cubicBezTo>
                    <a:pt x="50" y="10"/>
                    <a:pt x="20" y="20"/>
                    <a:pt x="1" y="40"/>
                  </a:cubicBezTo>
                  <a:cubicBezTo>
                    <a:pt x="1" y="40"/>
                    <a:pt x="1" y="49"/>
                    <a:pt x="11" y="49"/>
                  </a:cubicBezTo>
                  <a:cubicBezTo>
                    <a:pt x="31" y="30"/>
                    <a:pt x="50" y="20"/>
                    <a:pt x="7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7290357" y="4623957"/>
              <a:ext cx="8686" cy="8474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1"/>
                  </a:moveTo>
                  <a:lnTo>
                    <a:pt x="40" y="1"/>
                  </a:lnTo>
                  <a:cubicBezTo>
                    <a:pt x="20" y="11"/>
                    <a:pt x="11" y="20"/>
                    <a:pt x="1" y="31"/>
                  </a:cubicBezTo>
                  <a:lnTo>
                    <a:pt x="11" y="40"/>
                  </a:lnTo>
                  <a:cubicBezTo>
                    <a:pt x="20" y="31"/>
                    <a:pt x="31" y="11"/>
                    <a:pt x="4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7282094" y="4584553"/>
              <a:ext cx="8474" cy="16736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9"/>
                    <a:pt x="20" y="49"/>
                    <a:pt x="30" y="79"/>
                  </a:cubicBezTo>
                  <a:cubicBezTo>
                    <a:pt x="30" y="79"/>
                    <a:pt x="40" y="79"/>
                    <a:pt x="40" y="69"/>
                  </a:cubicBezTo>
                  <a:cubicBezTo>
                    <a:pt x="30" y="4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7304974" y="4605314"/>
              <a:ext cx="14829" cy="10592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9" y="0"/>
                  </a:moveTo>
                  <a:cubicBezTo>
                    <a:pt x="50" y="10"/>
                    <a:pt x="21" y="20"/>
                    <a:pt x="1" y="40"/>
                  </a:cubicBezTo>
                  <a:cubicBezTo>
                    <a:pt x="1" y="49"/>
                    <a:pt x="10" y="49"/>
                    <a:pt x="10" y="49"/>
                  </a:cubicBezTo>
                  <a:cubicBezTo>
                    <a:pt x="30" y="40"/>
                    <a:pt x="50" y="20"/>
                    <a:pt x="69" y="1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7311329" y="4648955"/>
              <a:ext cx="10592" cy="9533"/>
            </a:xfrm>
            <a:custGeom>
              <a:avLst/>
              <a:gdLst/>
              <a:ahLst/>
              <a:cxnLst/>
              <a:rect l="l" t="t" r="r" b="b"/>
              <a:pathLst>
                <a:path w="50" h="45" extrusionOk="0">
                  <a:moveTo>
                    <a:pt x="50" y="1"/>
                  </a:moveTo>
                  <a:cubicBezTo>
                    <a:pt x="30" y="11"/>
                    <a:pt x="10" y="20"/>
                    <a:pt x="0" y="40"/>
                  </a:cubicBezTo>
                  <a:cubicBezTo>
                    <a:pt x="0" y="40"/>
                    <a:pt x="5" y="45"/>
                    <a:pt x="8" y="45"/>
                  </a:cubicBezTo>
                  <a:cubicBezTo>
                    <a:pt x="9" y="45"/>
                    <a:pt x="10" y="44"/>
                    <a:pt x="10" y="40"/>
                  </a:cubicBezTo>
                  <a:cubicBezTo>
                    <a:pt x="20" y="31"/>
                    <a:pt x="30" y="11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7288450" y="4705306"/>
              <a:ext cx="4237" cy="4449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1"/>
                  </a:moveTo>
                  <a:cubicBezTo>
                    <a:pt x="10" y="1"/>
                    <a:pt x="10" y="21"/>
                    <a:pt x="20" y="21"/>
                  </a:cubicBezTo>
                  <a:lnTo>
                    <a:pt x="20" y="10"/>
                  </a:lnTo>
                  <a:cubicBezTo>
                    <a:pt x="2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7257096" y="4707425"/>
              <a:ext cx="19066" cy="12711"/>
            </a:xfrm>
            <a:custGeom>
              <a:avLst/>
              <a:gdLst/>
              <a:ahLst/>
              <a:cxnLst/>
              <a:rect l="l" t="t" r="r" b="b"/>
              <a:pathLst>
                <a:path w="90" h="60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20"/>
                    <a:pt x="59" y="40"/>
                    <a:pt x="79" y="59"/>
                  </a:cubicBezTo>
                  <a:lnTo>
                    <a:pt x="89" y="50"/>
                  </a:lnTo>
                  <a:cubicBezTo>
                    <a:pt x="59" y="30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7298830" y="4751277"/>
              <a:ext cx="10592" cy="10592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50" y="0"/>
                  </a:moveTo>
                  <a:lnTo>
                    <a:pt x="50" y="0"/>
                  </a:lnTo>
                  <a:cubicBezTo>
                    <a:pt x="30" y="10"/>
                    <a:pt x="10" y="20"/>
                    <a:pt x="0" y="40"/>
                  </a:cubicBezTo>
                  <a:lnTo>
                    <a:pt x="10" y="49"/>
                  </a:lnTo>
                  <a:cubicBezTo>
                    <a:pt x="20" y="29"/>
                    <a:pt x="39" y="1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7309211" y="4730304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60" y="1"/>
                  </a:moveTo>
                  <a:cubicBezTo>
                    <a:pt x="59" y="1"/>
                    <a:pt x="59" y="1"/>
                    <a:pt x="59" y="1"/>
                  </a:cubicBezTo>
                  <a:lnTo>
                    <a:pt x="59" y="1"/>
                  </a:lnTo>
                  <a:lnTo>
                    <a:pt x="60" y="1"/>
                  </a:lnTo>
                  <a:close/>
                  <a:moveTo>
                    <a:pt x="59" y="1"/>
                  </a:moveTo>
                  <a:lnTo>
                    <a:pt x="1" y="30"/>
                  </a:lnTo>
                  <a:cubicBezTo>
                    <a:pt x="1" y="40"/>
                    <a:pt x="10" y="40"/>
                    <a:pt x="10" y="40"/>
                  </a:cubicBezTo>
                  <a:cubicBezTo>
                    <a:pt x="29" y="30"/>
                    <a:pt x="40" y="1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7321710" y="4761657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10"/>
                    <a:pt x="10" y="30"/>
                    <a:pt x="1" y="50"/>
                  </a:cubicBezTo>
                  <a:cubicBezTo>
                    <a:pt x="1" y="59"/>
                    <a:pt x="10" y="59"/>
                    <a:pt x="10" y="59"/>
                  </a:cubicBezTo>
                  <a:cubicBezTo>
                    <a:pt x="20" y="40"/>
                    <a:pt x="40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7296712" y="4780512"/>
              <a:ext cx="12711" cy="4237"/>
            </a:xfrm>
            <a:custGeom>
              <a:avLst/>
              <a:gdLst/>
              <a:ahLst/>
              <a:cxnLst/>
              <a:rect l="l" t="t" r="r" b="b"/>
              <a:pathLst>
                <a:path w="60" h="20" extrusionOk="0">
                  <a:moveTo>
                    <a:pt x="1" y="0"/>
                  </a:moveTo>
                  <a:cubicBezTo>
                    <a:pt x="20" y="0"/>
                    <a:pt x="40" y="10"/>
                    <a:pt x="49" y="20"/>
                  </a:cubicBezTo>
                  <a:cubicBezTo>
                    <a:pt x="60" y="20"/>
                    <a:pt x="60" y="10"/>
                    <a:pt x="60" y="10"/>
                  </a:cubicBezTo>
                  <a:cubicBezTo>
                    <a:pt x="40" y="0"/>
                    <a:pt x="20" y="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7436319" y="4526083"/>
              <a:ext cx="8474" cy="12711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" y="1"/>
                  </a:moveTo>
                  <a:lnTo>
                    <a:pt x="1" y="10"/>
                  </a:lnTo>
                  <a:cubicBezTo>
                    <a:pt x="11" y="20"/>
                    <a:pt x="20" y="49"/>
                    <a:pt x="30" y="60"/>
                  </a:cubicBezTo>
                  <a:cubicBezTo>
                    <a:pt x="40" y="60"/>
                    <a:pt x="40" y="60"/>
                    <a:pt x="40" y="49"/>
                  </a:cubicBezTo>
                  <a:cubicBezTo>
                    <a:pt x="30" y="40"/>
                    <a:pt x="1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7430176" y="4482231"/>
              <a:ext cx="10592" cy="12711"/>
            </a:xfrm>
            <a:custGeom>
              <a:avLst/>
              <a:gdLst/>
              <a:ahLst/>
              <a:cxnLst/>
              <a:rect l="l" t="t" r="r" b="b"/>
              <a:pathLst>
                <a:path w="50" h="60" extrusionOk="0">
                  <a:moveTo>
                    <a:pt x="0" y="0"/>
                  </a:moveTo>
                  <a:cubicBezTo>
                    <a:pt x="10" y="20"/>
                    <a:pt x="20" y="40"/>
                    <a:pt x="40" y="59"/>
                  </a:cubicBezTo>
                  <a:lnTo>
                    <a:pt x="4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459411" y="4459351"/>
              <a:ext cx="14617" cy="12711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69" y="1"/>
                  </a:moveTo>
                  <a:cubicBezTo>
                    <a:pt x="49" y="20"/>
                    <a:pt x="20" y="30"/>
                    <a:pt x="0" y="49"/>
                  </a:cubicBezTo>
                  <a:cubicBezTo>
                    <a:pt x="0" y="49"/>
                    <a:pt x="0" y="60"/>
                    <a:pt x="10" y="60"/>
                  </a:cubicBezTo>
                  <a:cubicBezTo>
                    <a:pt x="29" y="49"/>
                    <a:pt x="49" y="20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440556" y="4434353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0" y="0"/>
                  </a:moveTo>
                  <a:lnTo>
                    <a:pt x="59" y="60"/>
                  </a:lnTo>
                  <a:lnTo>
                    <a:pt x="70" y="49"/>
                  </a:lnTo>
                  <a:cubicBezTo>
                    <a:pt x="50" y="30"/>
                    <a:pt x="3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461317" y="4409355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0"/>
                  </a:moveTo>
                  <a:lnTo>
                    <a:pt x="1" y="49"/>
                  </a:lnTo>
                  <a:cubicBezTo>
                    <a:pt x="1" y="59"/>
                    <a:pt x="11" y="59"/>
                    <a:pt x="11" y="59"/>
                  </a:cubicBezTo>
                  <a:cubicBezTo>
                    <a:pt x="20" y="40"/>
                    <a:pt x="40" y="2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7444582" y="439261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0"/>
                    <a:pt x="31" y="40"/>
                    <a:pt x="51" y="60"/>
                  </a:cubicBezTo>
                  <a:cubicBezTo>
                    <a:pt x="51" y="60"/>
                    <a:pt x="60" y="60"/>
                    <a:pt x="60" y="49"/>
                  </a:cubicBezTo>
                  <a:cubicBezTo>
                    <a:pt x="40" y="30"/>
                    <a:pt x="2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7459411" y="4369740"/>
              <a:ext cx="14617" cy="148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20"/>
                    <a:pt x="20" y="39"/>
                    <a:pt x="0" y="59"/>
                  </a:cubicBezTo>
                  <a:lnTo>
                    <a:pt x="10" y="69"/>
                  </a:lnTo>
                  <a:cubicBezTo>
                    <a:pt x="29" y="50"/>
                    <a:pt x="49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482290" y="4392619"/>
              <a:ext cx="14829" cy="8686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cubicBezTo>
                    <a:pt x="50" y="10"/>
                    <a:pt x="20" y="20"/>
                    <a:pt x="0" y="30"/>
                  </a:cubicBezTo>
                  <a:lnTo>
                    <a:pt x="10" y="40"/>
                  </a:lnTo>
                  <a:cubicBezTo>
                    <a:pt x="30" y="30"/>
                    <a:pt x="50" y="10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7484409" y="4434353"/>
              <a:ext cx="14617" cy="9533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9" y="0"/>
                  </a:moveTo>
                  <a:lnTo>
                    <a:pt x="69" y="0"/>
                  </a:lnTo>
                  <a:cubicBezTo>
                    <a:pt x="40" y="10"/>
                    <a:pt x="20" y="20"/>
                    <a:pt x="0" y="40"/>
                  </a:cubicBezTo>
                  <a:cubicBezTo>
                    <a:pt x="0" y="40"/>
                    <a:pt x="0" y="44"/>
                    <a:pt x="3" y="44"/>
                  </a:cubicBezTo>
                  <a:cubicBezTo>
                    <a:pt x="5" y="44"/>
                    <a:pt x="7" y="43"/>
                    <a:pt x="10" y="40"/>
                  </a:cubicBezTo>
                  <a:cubicBezTo>
                    <a:pt x="29" y="30"/>
                    <a:pt x="49" y="20"/>
                    <a:pt x="6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7478053" y="4469732"/>
              <a:ext cx="19066" cy="8474"/>
            </a:xfrm>
            <a:custGeom>
              <a:avLst/>
              <a:gdLst/>
              <a:ahLst/>
              <a:cxnLst/>
              <a:rect l="l" t="t" r="r" b="b"/>
              <a:pathLst>
                <a:path w="90" h="40" extrusionOk="0">
                  <a:moveTo>
                    <a:pt x="89" y="0"/>
                  </a:moveTo>
                  <a:cubicBezTo>
                    <a:pt x="59" y="0"/>
                    <a:pt x="30" y="11"/>
                    <a:pt x="11" y="30"/>
                  </a:cubicBezTo>
                  <a:cubicBezTo>
                    <a:pt x="0" y="30"/>
                    <a:pt x="11" y="40"/>
                    <a:pt x="11" y="40"/>
                  </a:cubicBezTo>
                  <a:cubicBezTo>
                    <a:pt x="40" y="20"/>
                    <a:pt x="59" y="11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7482290" y="4501085"/>
              <a:ext cx="16736" cy="8474"/>
            </a:xfrm>
            <a:custGeom>
              <a:avLst/>
              <a:gdLst/>
              <a:ahLst/>
              <a:cxnLst/>
              <a:rect l="l" t="t" r="r" b="b"/>
              <a:pathLst>
                <a:path w="79" h="40" extrusionOk="0">
                  <a:moveTo>
                    <a:pt x="79" y="0"/>
                  </a:moveTo>
                  <a:cubicBezTo>
                    <a:pt x="50" y="10"/>
                    <a:pt x="30" y="20"/>
                    <a:pt x="0" y="30"/>
                  </a:cubicBezTo>
                  <a:lnTo>
                    <a:pt x="0" y="40"/>
                  </a:lnTo>
                  <a:cubicBezTo>
                    <a:pt x="30" y="30"/>
                    <a:pt x="59" y="1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480172" y="4538582"/>
              <a:ext cx="10592" cy="2118"/>
            </a:xfrm>
            <a:custGeom>
              <a:avLst/>
              <a:gdLst/>
              <a:ahLst/>
              <a:cxnLst/>
              <a:rect l="l" t="t" r="r" b="b"/>
              <a:pathLst>
                <a:path w="50" h="10" extrusionOk="0">
                  <a:moveTo>
                    <a:pt x="1" y="1"/>
                  </a:moveTo>
                  <a:lnTo>
                    <a:pt x="1" y="10"/>
                  </a:lnTo>
                  <a:cubicBezTo>
                    <a:pt x="20" y="10"/>
                    <a:pt x="40" y="1"/>
                    <a:pt x="4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7467673" y="4567817"/>
              <a:ext cx="16948" cy="6355"/>
            </a:xfrm>
            <a:custGeom>
              <a:avLst/>
              <a:gdLst/>
              <a:ahLst/>
              <a:cxnLst/>
              <a:rect l="l" t="t" r="r" b="b"/>
              <a:pathLst>
                <a:path w="80" h="30" extrusionOk="0">
                  <a:moveTo>
                    <a:pt x="79" y="0"/>
                  </a:moveTo>
                  <a:lnTo>
                    <a:pt x="79" y="0"/>
                  </a:lnTo>
                  <a:cubicBezTo>
                    <a:pt x="49" y="10"/>
                    <a:pt x="20" y="10"/>
                    <a:pt x="1" y="20"/>
                  </a:cubicBezTo>
                  <a:lnTo>
                    <a:pt x="1" y="29"/>
                  </a:lnTo>
                  <a:cubicBezTo>
                    <a:pt x="30" y="20"/>
                    <a:pt x="49" y="10"/>
                    <a:pt x="7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7448818" y="4597052"/>
              <a:ext cx="21185" cy="6355"/>
            </a:xfrm>
            <a:custGeom>
              <a:avLst/>
              <a:gdLst/>
              <a:ahLst/>
              <a:cxnLst/>
              <a:rect l="l" t="t" r="r" b="b"/>
              <a:pathLst>
                <a:path w="100" h="30" extrusionOk="0">
                  <a:moveTo>
                    <a:pt x="99" y="0"/>
                  </a:moveTo>
                  <a:cubicBezTo>
                    <a:pt x="70" y="0"/>
                    <a:pt x="31" y="0"/>
                    <a:pt x="11" y="20"/>
                  </a:cubicBezTo>
                  <a:cubicBezTo>
                    <a:pt x="1" y="20"/>
                    <a:pt x="11" y="29"/>
                    <a:pt x="11" y="29"/>
                  </a:cubicBezTo>
                  <a:cubicBezTo>
                    <a:pt x="40" y="10"/>
                    <a:pt x="70" y="1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7419584" y="4553200"/>
              <a:ext cx="10804" cy="19914"/>
            </a:xfrm>
            <a:custGeom>
              <a:avLst/>
              <a:gdLst/>
              <a:ahLst/>
              <a:cxnLst/>
              <a:rect l="l" t="t" r="r" b="b"/>
              <a:pathLst>
                <a:path w="51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30"/>
                    <a:pt x="21" y="69"/>
                    <a:pt x="40" y="89"/>
                  </a:cubicBezTo>
                  <a:cubicBezTo>
                    <a:pt x="40" y="92"/>
                    <a:pt x="41" y="93"/>
                    <a:pt x="43" y="93"/>
                  </a:cubicBezTo>
                  <a:cubicBezTo>
                    <a:pt x="46" y="93"/>
                    <a:pt x="50" y="89"/>
                    <a:pt x="50" y="89"/>
                  </a:cubicBezTo>
                  <a:cubicBezTo>
                    <a:pt x="40" y="59"/>
                    <a:pt x="21" y="3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7438438" y="4357029"/>
              <a:ext cx="10592" cy="18007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1" y="1"/>
                  </a:moveTo>
                  <a:cubicBezTo>
                    <a:pt x="20" y="31"/>
                    <a:pt x="30" y="60"/>
                    <a:pt x="40" y="80"/>
                  </a:cubicBezTo>
                  <a:cubicBezTo>
                    <a:pt x="40" y="83"/>
                    <a:pt x="41" y="84"/>
                    <a:pt x="43" y="84"/>
                  </a:cubicBezTo>
                  <a:cubicBezTo>
                    <a:pt x="45" y="84"/>
                    <a:pt x="50" y="80"/>
                    <a:pt x="50" y="80"/>
                  </a:cubicBezTo>
                  <a:cubicBezTo>
                    <a:pt x="40" y="51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7428057" y="4403000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40"/>
                    <a:pt x="50" y="60"/>
                  </a:cubicBezTo>
                  <a:cubicBezTo>
                    <a:pt x="50" y="60"/>
                    <a:pt x="59" y="60"/>
                    <a:pt x="59" y="50"/>
                  </a:cubicBezTo>
                  <a:cubicBezTo>
                    <a:pt x="50" y="30"/>
                    <a:pt x="2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7425939" y="4444734"/>
              <a:ext cx="14829" cy="19066"/>
            </a:xfrm>
            <a:custGeom>
              <a:avLst/>
              <a:gdLst/>
              <a:ahLst/>
              <a:cxnLst/>
              <a:rect l="l" t="t" r="r" b="b"/>
              <a:pathLst>
                <a:path w="70" h="90" extrusionOk="0">
                  <a:moveTo>
                    <a:pt x="1" y="0"/>
                  </a:moveTo>
                  <a:lnTo>
                    <a:pt x="60" y="89"/>
                  </a:lnTo>
                  <a:cubicBezTo>
                    <a:pt x="60" y="89"/>
                    <a:pt x="69" y="89"/>
                    <a:pt x="69" y="79"/>
                  </a:cubicBezTo>
                  <a:cubicBezTo>
                    <a:pt x="50" y="50"/>
                    <a:pt x="30" y="3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7394586" y="4334361"/>
              <a:ext cx="4449" cy="6355"/>
            </a:xfrm>
            <a:custGeom>
              <a:avLst/>
              <a:gdLst/>
              <a:ahLst/>
              <a:cxnLst/>
              <a:rect l="l" t="t" r="r" b="b"/>
              <a:pathLst>
                <a:path w="21" h="30" extrusionOk="0">
                  <a:moveTo>
                    <a:pt x="20" y="0"/>
                  </a:moveTo>
                  <a:lnTo>
                    <a:pt x="20" y="0"/>
                  </a:lnTo>
                  <a:cubicBezTo>
                    <a:pt x="20" y="10"/>
                    <a:pt x="1" y="20"/>
                    <a:pt x="1" y="29"/>
                  </a:cubicBezTo>
                  <a:lnTo>
                    <a:pt x="11" y="29"/>
                  </a:lnTo>
                  <a:cubicBezTo>
                    <a:pt x="20" y="20"/>
                    <a:pt x="20" y="10"/>
                    <a:pt x="2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7"/>
          <p:cNvGrpSpPr/>
          <p:nvPr/>
        </p:nvGrpSpPr>
        <p:grpSpPr>
          <a:xfrm flipH="1">
            <a:off x="7905562" y="4183314"/>
            <a:ext cx="275402" cy="601435"/>
            <a:chOff x="963107" y="4183314"/>
            <a:chExt cx="275402" cy="601435"/>
          </a:xfrm>
        </p:grpSpPr>
        <p:sp>
          <p:nvSpPr>
            <p:cNvPr id="1149" name="Google Shape;1149;p7"/>
            <p:cNvSpPr/>
            <p:nvPr/>
          </p:nvSpPr>
          <p:spPr>
            <a:xfrm>
              <a:off x="1009078" y="4223777"/>
              <a:ext cx="60588" cy="244048"/>
            </a:xfrm>
            <a:custGeom>
              <a:avLst/>
              <a:gdLst/>
              <a:ahLst/>
              <a:cxnLst/>
              <a:rect l="l" t="t" r="r" b="b"/>
              <a:pathLst>
                <a:path w="286" h="1152" extrusionOk="0">
                  <a:moveTo>
                    <a:pt x="0" y="0"/>
                  </a:moveTo>
                  <a:cubicBezTo>
                    <a:pt x="10" y="10"/>
                    <a:pt x="49" y="59"/>
                    <a:pt x="49" y="148"/>
                  </a:cubicBezTo>
                  <a:cubicBezTo>
                    <a:pt x="49" y="256"/>
                    <a:pt x="29" y="1034"/>
                    <a:pt x="79" y="1093"/>
                  </a:cubicBezTo>
                  <a:cubicBezTo>
                    <a:pt x="118" y="1132"/>
                    <a:pt x="217" y="1152"/>
                    <a:pt x="285" y="1152"/>
                  </a:cubicBezTo>
                  <a:lnTo>
                    <a:pt x="285" y="1102"/>
                  </a:lnTo>
                  <a:cubicBezTo>
                    <a:pt x="79" y="1102"/>
                    <a:pt x="118" y="955"/>
                    <a:pt x="118" y="492"/>
                  </a:cubicBezTo>
                  <a:cubicBezTo>
                    <a:pt x="118" y="177"/>
                    <a:pt x="128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975606" y="4223777"/>
              <a:ext cx="94060" cy="273283"/>
            </a:xfrm>
            <a:custGeom>
              <a:avLst/>
              <a:gdLst/>
              <a:ahLst/>
              <a:cxnLst/>
              <a:rect l="l" t="t" r="r" b="b"/>
              <a:pathLst>
                <a:path w="444" h="1290" extrusionOk="0">
                  <a:moveTo>
                    <a:pt x="109" y="0"/>
                  </a:moveTo>
                  <a:lnTo>
                    <a:pt x="109" y="0"/>
                  </a:lnTo>
                  <a:cubicBezTo>
                    <a:pt x="30" y="20"/>
                    <a:pt x="1" y="128"/>
                    <a:pt x="1" y="453"/>
                  </a:cubicBezTo>
                  <a:cubicBezTo>
                    <a:pt x="1" y="1122"/>
                    <a:pt x="89" y="1279"/>
                    <a:pt x="443" y="1290"/>
                  </a:cubicBezTo>
                  <a:lnTo>
                    <a:pt x="443" y="1231"/>
                  </a:lnTo>
                  <a:lnTo>
                    <a:pt x="237" y="1181"/>
                  </a:lnTo>
                  <a:cubicBezTo>
                    <a:pt x="60" y="1142"/>
                    <a:pt x="109" y="768"/>
                    <a:pt x="80" y="354"/>
                  </a:cubicBezTo>
                  <a:cubicBezTo>
                    <a:pt x="60" y="118"/>
                    <a:pt x="89" y="30"/>
                    <a:pt x="10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984080" y="4223777"/>
              <a:ext cx="85586" cy="260784"/>
            </a:xfrm>
            <a:custGeom>
              <a:avLst/>
              <a:gdLst/>
              <a:ahLst/>
              <a:cxnLst/>
              <a:rect l="l" t="t" r="r" b="b"/>
              <a:pathLst>
                <a:path w="404" h="1231" extrusionOk="0">
                  <a:moveTo>
                    <a:pt x="59" y="0"/>
                  </a:moveTo>
                  <a:cubicBezTo>
                    <a:pt x="40" y="10"/>
                    <a:pt x="29" y="50"/>
                    <a:pt x="20" y="69"/>
                  </a:cubicBezTo>
                  <a:cubicBezTo>
                    <a:pt x="0" y="158"/>
                    <a:pt x="10" y="256"/>
                    <a:pt x="20" y="354"/>
                  </a:cubicBezTo>
                  <a:cubicBezTo>
                    <a:pt x="49" y="768"/>
                    <a:pt x="0" y="1142"/>
                    <a:pt x="177" y="1181"/>
                  </a:cubicBezTo>
                  <a:lnTo>
                    <a:pt x="403" y="1231"/>
                  </a:lnTo>
                  <a:lnTo>
                    <a:pt x="403" y="1152"/>
                  </a:lnTo>
                  <a:cubicBezTo>
                    <a:pt x="335" y="1152"/>
                    <a:pt x="226" y="1132"/>
                    <a:pt x="187" y="1093"/>
                  </a:cubicBezTo>
                  <a:cubicBezTo>
                    <a:pt x="128" y="1034"/>
                    <a:pt x="147" y="256"/>
                    <a:pt x="147" y="148"/>
                  </a:cubicBezTo>
                  <a:cubicBezTo>
                    <a:pt x="147" y="109"/>
                    <a:pt x="147" y="79"/>
                    <a:pt x="128" y="50"/>
                  </a:cubicBezTo>
                  <a:cubicBezTo>
                    <a:pt x="128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992342" y="4223777"/>
              <a:ext cx="77324" cy="258666"/>
            </a:xfrm>
            <a:custGeom>
              <a:avLst/>
              <a:gdLst/>
              <a:ahLst/>
              <a:cxnLst/>
              <a:rect l="l" t="t" r="r" b="b"/>
              <a:pathLst>
                <a:path w="365" h="1221" extrusionOk="0">
                  <a:moveTo>
                    <a:pt x="60" y="0"/>
                  </a:moveTo>
                  <a:cubicBezTo>
                    <a:pt x="40" y="10"/>
                    <a:pt x="30" y="50"/>
                    <a:pt x="20" y="69"/>
                  </a:cubicBezTo>
                  <a:cubicBezTo>
                    <a:pt x="1" y="158"/>
                    <a:pt x="10" y="256"/>
                    <a:pt x="20" y="354"/>
                  </a:cubicBezTo>
                  <a:cubicBezTo>
                    <a:pt x="49" y="768"/>
                    <a:pt x="1" y="1142"/>
                    <a:pt x="178" y="1181"/>
                  </a:cubicBezTo>
                  <a:lnTo>
                    <a:pt x="364" y="1220"/>
                  </a:lnTo>
                  <a:lnTo>
                    <a:pt x="364" y="1152"/>
                  </a:lnTo>
                  <a:cubicBezTo>
                    <a:pt x="296" y="114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8" y="79"/>
                    <a:pt x="128" y="50"/>
                  </a:cubicBezTo>
                  <a:cubicBezTo>
                    <a:pt x="119" y="30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988105" y="4223777"/>
              <a:ext cx="81561" cy="260784"/>
            </a:xfrm>
            <a:custGeom>
              <a:avLst/>
              <a:gdLst/>
              <a:ahLst/>
              <a:cxnLst/>
              <a:rect l="l" t="t" r="r" b="b"/>
              <a:pathLst>
                <a:path w="385" h="1231" extrusionOk="0">
                  <a:moveTo>
                    <a:pt x="60" y="0"/>
                  </a:moveTo>
                  <a:cubicBezTo>
                    <a:pt x="40" y="10"/>
                    <a:pt x="30" y="50"/>
                    <a:pt x="21" y="69"/>
                  </a:cubicBezTo>
                  <a:cubicBezTo>
                    <a:pt x="1" y="158"/>
                    <a:pt x="10" y="256"/>
                    <a:pt x="21" y="354"/>
                  </a:cubicBezTo>
                  <a:cubicBezTo>
                    <a:pt x="50" y="768"/>
                    <a:pt x="1" y="1142"/>
                    <a:pt x="178" y="1181"/>
                  </a:cubicBezTo>
                  <a:lnTo>
                    <a:pt x="384" y="1231"/>
                  </a:lnTo>
                  <a:lnTo>
                    <a:pt x="384" y="1152"/>
                  </a:lnTo>
                  <a:cubicBezTo>
                    <a:pt x="316" y="1152"/>
                    <a:pt x="217" y="1132"/>
                    <a:pt x="178" y="1093"/>
                  </a:cubicBezTo>
                  <a:cubicBezTo>
                    <a:pt x="128" y="1034"/>
                    <a:pt x="148" y="256"/>
                    <a:pt x="148" y="148"/>
                  </a:cubicBezTo>
                  <a:cubicBezTo>
                    <a:pt x="148" y="109"/>
                    <a:pt x="139" y="79"/>
                    <a:pt x="128" y="50"/>
                  </a:cubicBezTo>
                  <a:cubicBezTo>
                    <a:pt x="119" y="30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988105" y="4221658"/>
              <a:ext cx="83892" cy="262479"/>
            </a:xfrm>
            <a:custGeom>
              <a:avLst/>
              <a:gdLst/>
              <a:ahLst/>
              <a:cxnLst/>
              <a:rect l="l" t="t" r="r" b="b"/>
              <a:pathLst>
                <a:path w="396" h="1239" extrusionOk="0">
                  <a:moveTo>
                    <a:pt x="158" y="985"/>
                  </a:moveTo>
                  <a:cubicBezTo>
                    <a:pt x="158" y="1014"/>
                    <a:pt x="158" y="1034"/>
                    <a:pt x="168" y="1064"/>
                  </a:cubicBezTo>
                  <a:cubicBezTo>
                    <a:pt x="168" y="1034"/>
                    <a:pt x="158" y="1014"/>
                    <a:pt x="158" y="985"/>
                  </a:cubicBezTo>
                  <a:close/>
                  <a:moveTo>
                    <a:pt x="168" y="1064"/>
                  </a:moveTo>
                  <a:cubicBezTo>
                    <a:pt x="168" y="1083"/>
                    <a:pt x="178" y="1093"/>
                    <a:pt x="178" y="1103"/>
                  </a:cubicBezTo>
                  <a:cubicBezTo>
                    <a:pt x="188" y="1112"/>
                    <a:pt x="207" y="1123"/>
                    <a:pt x="217" y="1132"/>
                  </a:cubicBezTo>
                  <a:cubicBezTo>
                    <a:pt x="246" y="1142"/>
                    <a:pt x="276" y="1142"/>
                    <a:pt x="296" y="1152"/>
                  </a:cubicBezTo>
                  <a:lnTo>
                    <a:pt x="296" y="1152"/>
                  </a:lnTo>
                  <a:cubicBezTo>
                    <a:pt x="276" y="1142"/>
                    <a:pt x="246" y="1142"/>
                    <a:pt x="217" y="1123"/>
                  </a:cubicBezTo>
                  <a:cubicBezTo>
                    <a:pt x="207" y="1123"/>
                    <a:pt x="198" y="1112"/>
                    <a:pt x="188" y="1103"/>
                  </a:cubicBezTo>
                  <a:cubicBezTo>
                    <a:pt x="178" y="1093"/>
                    <a:pt x="178" y="1083"/>
                    <a:pt x="168" y="1064"/>
                  </a:cubicBezTo>
                  <a:close/>
                  <a:moveTo>
                    <a:pt x="296" y="1152"/>
                  </a:moveTo>
                  <a:cubicBezTo>
                    <a:pt x="325" y="1162"/>
                    <a:pt x="355" y="1162"/>
                    <a:pt x="384" y="1162"/>
                  </a:cubicBezTo>
                  <a:cubicBezTo>
                    <a:pt x="355" y="1162"/>
                    <a:pt x="325" y="1152"/>
                    <a:pt x="296" y="1152"/>
                  </a:cubicBezTo>
                  <a:close/>
                  <a:moveTo>
                    <a:pt x="80" y="1"/>
                  </a:moveTo>
                  <a:cubicBezTo>
                    <a:pt x="69" y="1"/>
                    <a:pt x="60" y="1"/>
                    <a:pt x="50" y="10"/>
                  </a:cubicBezTo>
                  <a:cubicBezTo>
                    <a:pt x="40" y="10"/>
                    <a:pt x="40" y="20"/>
                    <a:pt x="40" y="20"/>
                  </a:cubicBezTo>
                  <a:cubicBezTo>
                    <a:pt x="30" y="30"/>
                    <a:pt x="30" y="40"/>
                    <a:pt x="30" y="40"/>
                  </a:cubicBezTo>
                  <a:cubicBezTo>
                    <a:pt x="21" y="60"/>
                    <a:pt x="21" y="69"/>
                    <a:pt x="21" y="89"/>
                  </a:cubicBezTo>
                  <a:cubicBezTo>
                    <a:pt x="10" y="119"/>
                    <a:pt x="10" y="148"/>
                    <a:pt x="10" y="178"/>
                  </a:cubicBezTo>
                  <a:cubicBezTo>
                    <a:pt x="1" y="227"/>
                    <a:pt x="10" y="286"/>
                    <a:pt x="10" y="345"/>
                  </a:cubicBezTo>
                  <a:cubicBezTo>
                    <a:pt x="21" y="463"/>
                    <a:pt x="21" y="571"/>
                    <a:pt x="30" y="690"/>
                  </a:cubicBezTo>
                  <a:lnTo>
                    <a:pt x="30" y="856"/>
                  </a:lnTo>
                  <a:cubicBezTo>
                    <a:pt x="40" y="916"/>
                    <a:pt x="40" y="975"/>
                    <a:pt x="50" y="1034"/>
                  </a:cubicBezTo>
                  <a:cubicBezTo>
                    <a:pt x="60" y="1053"/>
                    <a:pt x="69" y="1083"/>
                    <a:pt x="80" y="1112"/>
                  </a:cubicBezTo>
                  <a:cubicBezTo>
                    <a:pt x="89" y="1142"/>
                    <a:pt x="109" y="1162"/>
                    <a:pt x="139" y="1182"/>
                  </a:cubicBezTo>
                  <a:cubicBezTo>
                    <a:pt x="139" y="1182"/>
                    <a:pt x="148" y="1191"/>
                    <a:pt x="158" y="1191"/>
                  </a:cubicBezTo>
                  <a:cubicBezTo>
                    <a:pt x="158" y="1191"/>
                    <a:pt x="168" y="1191"/>
                    <a:pt x="178" y="1201"/>
                  </a:cubicBezTo>
                  <a:lnTo>
                    <a:pt x="217" y="1201"/>
                  </a:lnTo>
                  <a:lnTo>
                    <a:pt x="306" y="1221"/>
                  </a:lnTo>
                  <a:cubicBezTo>
                    <a:pt x="351" y="1233"/>
                    <a:pt x="378" y="1239"/>
                    <a:pt x="385" y="1239"/>
                  </a:cubicBezTo>
                  <a:cubicBezTo>
                    <a:pt x="395" y="1239"/>
                    <a:pt x="369" y="1228"/>
                    <a:pt x="306" y="1211"/>
                  </a:cubicBezTo>
                  <a:lnTo>
                    <a:pt x="217" y="1191"/>
                  </a:lnTo>
                  <a:lnTo>
                    <a:pt x="178" y="1182"/>
                  </a:lnTo>
                  <a:lnTo>
                    <a:pt x="158" y="1182"/>
                  </a:lnTo>
                  <a:cubicBezTo>
                    <a:pt x="158" y="1171"/>
                    <a:pt x="148" y="1171"/>
                    <a:pt x="139" y="1171"/>
                  </a:cubicBezTo>
                  <a:cubicBezTo>
                    <a:pt x="119" y="1152"/>
                    <a:pt x="99" y="1132"/>
                    <a:pt x="89" y="1103"/>
                  </a:cubicBezTo>
                  <a:cubicBezTo>
                    <a:pt x="80" y="1083"/>
                    <a:pt x="69" y="1053"/>
                    <a:pt x="69" y="1024"/>
                  </a:cubicBezTo>
                  <a:cubicBezTo>
                    <a:pt x="50" y="975"/>
                    <a:pt x="50" y="916"/>
                    <a:pt x="50" y="856"/>
                  </a:cubicBezTo>
                  <a:cubicBezTo>
                    <a:pt x="40" y="797"/>
                    <a:pt x="40" y="749"/>
                    <a:pt x="40" y="690"/>
                  </a:cubicBezTo>
                  <a:cubicBezTo>
                    <a:pt x="40" y="571"/>
                    <a:pt x="30" y="453"/>
                    <a:pt x="21" y="345"/>
                  </a:cubicBezTo>
                  <a:cubicBezTo>
                    <a:pt x="21" y="286"/>
                    <a:pt x="10" y="227"/>
                    <a:pt x="21" y="178"/>
                  </a:cubicBezTo>
                  <a:cubicBezTo>
                    <a:pt x="21" y="148"/>
                    <a:pt x="21" y="119"/>
                    <a:pt x="30" y="89"/>
                  </a:cubicBezTo>
                  <a:cubicBezTo>
                    <a:pt x="30" y="79"/>
                    <a:pt x="30" y="60"/>
                    <a:pt x="40" y="50"/>
                  </a:cubicBezTo>
                  <a:cubicBezTo>
                    <a:pt x="40" y="30"/>
                    <a:pt x="50" y="20"/>
                    <a:pt x="60" y="10"/>
                  </a:cubicBezTo>
                  <a:lnTo>
                    <a:pt x="99" y="10"/>
                  </a:lnTo>
                  <a:cubicBezTo>
                    <a:pt x="99" y="10"/>
                    <a:pt x="109" y="20"/>
                    <a:pt x="109" y="30"/>
                  </a:cubicBezTo>
                  <a:lnTo>
                    <a:pt x="119" y="40"/>
                  </a:lnTo>
                  <a:cubicBezTo>
                    <a:pt x="128" y="69"/>
                    <a:pt x="139" y="99"/>
                    <a:pt x="139" y="128"/>
                  </a:cubicBezTo>
                  <a:lnTo>
                    <a:pt x="139" y="207"/>
                  </a:lnTo>
                  <a:lnTo>
                    <a:pt x="139" y="296"/>
                  </a:lnTo>
                  <a:lnTo>
                    <a:pt x="139" y="640"/>
                  </a:lnTo>
                  <a:cubicBezTo>
                    <a:pt x="139" y="758"/>
                    <a:pt x="148" y="867"/>
                    <a:pt x="158" y="985"/>
                  </a:cubicBezTo>
                  <a:cubicBezTo>
                    <a:pt x="148" y="867"/>
                    <a:pt x="148" y="758"/>
                    <a:pt x="148" y="640"/>
                  </a:cubicBezTo>
                  <a:lnTo>
                    <a:pt x="148" y="296"/>
                  </a:lnTo>
                  <a:lnTo>
                    <a:pt x="148" y="207"/>
                  </a:lnTo>
                  <a:lnTo>
                    <a:pt x="148" y="128"/>
                  </a:lnTo>
                  <a:cubicBezTo>
                    <a:pt x="148" y="99"/>
                    <a:pt x="139" y="69"/>
                    <a:pt x="128" y="40"/>
                  </a:cubicBezTo>
                  <a:cubicBezTo>
                    <a:pt x="128" y="30"/>
                    <a:pt x="119" y="30"/>
                    <a:pt x="119" y="2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1127713" y="4438590"/>
              <a:ext cx="60800" cy="244048"/>
            </a:xfrm>
            <a:custGeom>
              <a:avLst/>
              <a:gdLst/>
              <a:ahLst/>
              <a:cxnLst/>
              <a:rect l="l" t="t" r="r" b="b"/>
              <a:pathLst>
                <a:path w="287" h="1152" extrusionOk="0">
                  <a:moveTo>
                    <a:pt x="287" y="0"/>
                  </a:moveTo>
                  <a:cubicBezTo>
                    <a:pt x="169" y="0"/>
                    <a:pt x="178" y="177"/>
                    <a:pt x="178" y="492"/>
                  </a:cubicBezTo>
                  <a:cubicBezTo>
                    <a:pt x="178" y="954"/>
                    <a:pt x="217" y="1092"/>
                    <a:pt x="1" y="1102"/>
                  </a:cubicBezTo>
                  <a:lnTo>
                    <a:pt x="1" y="1151"/>
                  </a:lnTo>
                  <a:cubicBezTo>
                    <a:pt x="70" y="1151"/>
                    <a:pt x="169" y="1132"/>
                    <a:pt x="208" y="1092"/>
                  </a:cubicBezTo>
                  <a:cubicBezTo>
                    <a:pt x="267" y="1033"/>
                    <a:pt x="247" y="256"/>
                    <a:pt x="247" y="138"/>
                  </a:cubicBezTo>
                  <a:cubicBezTo>
                    <a:pt x="247" y="59"/>
                    <a:pt x="276" y="10"/>
                    <a:pt x="287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1127713" y="4438590"/>
              <a:ext cx="94272" cy="273071"/>
            </a:xfrm>
            <a:custGeom>
              <a:avLst/>
              <a:gdLst/>
              <a:ahLst/>
              <a:cxnLst/>
              <a:rect l="l" t="t" r="r" b="b"/>
              <a:pathLst>
                <a:path w="445" h="1289" extrusionOk="0">
                  <a:moveTo>
                    <a:pt x="335" y="0"/>
                  </a:moveTo>
                  <a:lnTo>
                    <a:pt x="335" y="0"/>
                  </a:lnTo>
                  <a:cubicBezTo>
                    <a:pt x="365" y="29"/>
                    <a:pt x="385" y="118"/>
                    <a:pt x="365" y="344"/>
                  </a:cubicBezTo>
                  <a:cubicBezTo>
                    <a:pt x="335" y="768"/>
                    <a:pt x="385" y="1142"/>
                    <a:pt x="217" y="1181"/>
                  </a:cubicBezTo>
                  <a:lnTo>
                    <a:pt x="1" y="1220"/>
                  </a:lnTo>
                  <a:lnTo>
                    <a:pt x="1" y="1289"/>
                  </a:lnTo>
                  <a:cubicBezTo>
                    <a:pt x="355" y="1280"/>
                    <a:pt x="444" y="1122"/>
                    <a:pt x="444" y="453"/>
                  </a:cubicBezTo>
                  <a:cubicBezTo>
                    <a:pt x="444" y="128"/>
                    <a:pt x="424" y="2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1127713" y="4438590"/>
              <a:ext cx="87917" cy="260572"/>
            </a:xfrm>
            <a:custGeom>
              <a:avLst/>
              <a:gdLst/>
              <a:ahLst/>
              <a:cxnLst/>
              <a:rect l="l" t="t" r="r" b="b"/>
              <a:pathLst>
                <a:path w="415" h="1230" extrusionOk="0">
                  <a:moveTo>
                    <a:pt x="316" y="0"/>
                  </a:moveTo>
                  <a:cubicBezTo>
                    <a:pt x="296" y="0"/>
                    <a:pt x="287" y="29"/>
                    <a:pt x="276" y="40"/>
                  </a:cubicBezTo>
                  <a:cubicBezTo>
                    <a:pt x="267" y="79"/>
                    <a:pt x="257" y="108"/>
                    <a:pt x="257" y="138"/>
                  </a:cubicBezTo>
                  <a:cubicBezTo>
                    <a:pt x="257" y="256"/>
                    <a:pt x="276" y="1033"/>
                    <a:pt x="217" y="1092"/>
                  </a:cubicBezTo>
                  <a:cubicBezTo>
                    <a:pt x="178" y="1132"/>
                    <a:pt x="80" y="1151"/>
                    <a:pt x="1" y="1151"/>
                  </a:cubicBezTo>
                  <a:lnTo>
                    <a:pt x="1" y="1230"/>
                  </a:lnTo>
                  <a:lnTo>
                    <a:pt x="228" y="1181"/>
                  </a:lnTo>
                  <a:cubicBezTo>
                    <a:pt x="414" y="1142"/>
                    <a:pt x="355" y="768"/>
                    <a:pt x="395" y="344"/>
                  </a:cubicBezTo>
                  <a:cubicBezTo>
                    <a:pt x="395" y="256"/>
                    <a:pt x="405" y="158"/>
                    <a:pt x="385" y="69"/>
                  </a:cubicBezTo>
                  <a:cubicBezTo>
                    <a:pt x="385" y="49"/>
                    <a:pt x="375" y="10"/>
                    <a:pt x="35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1127713" y="4438590"/>
              <a:ext cx="77536" cy="258666"/>
            </a:xfrm>
            <a:custGeom>
              <a:avLst/>
              <a:gdLst/>
              <a:ahLst/>
              <a:cxnLst/>
              <a:rect l="l" t="t" r="r" b="b"/>
              <a:pathLst>
                <a:path w="366" h="1221" extrusionOk="0">
                  <a:moveTo>
                    <a:pt x="276" y="0"/>
                  </a:moveTo>
                  <a:cubicBezTo>
                    <a:pt x="257" y="0"/>
                    <a:pt x="247" y="29"/>
                    <a:pt x="237" y="40"/>
                  </a:cubicBezTo>
                  <a:cubicBezTo>
                    <a:pt x="228" y="79"/>
                    <a:pt x="228" y="108"/>
                    <a:pt x="228" y="138"/>
                  </a:cubicBezTo>
                  <a:cubicBezTo>
                    <a:pt x="228" y="256"/>
                    <a:pt x="247" y="1033"/>
                    <a:pt x="188" y="1092"/>
                  </a:cubicBezTo>
                  <a:cubicBezTo>
                    <a:pt x="158" y="1132"/>
                    <a:pt x="70" y="1142"/>
                    <a:pt x="1" y="1151"/>
                  </a:cubicBezTo>
                  <a:lnTo>
                    <a:pt x="1" y="1220"/>
                  </a:lnTo>
                  <a:lnTo>
                    <a:pt x="198" y="1181"/>
                  </a:lnTo>
                  <a:cubicBezTo>
                    <a:pt x="365" y="1142"/>
                    <a:pt x="316" y="768"/>
                    <a:pt x="346" y="344"/>
                  </a:cubicBezTo>
                  <a:cubicBezTo>
                    <a:pt x="355" y="256"/>
                    <a:pt x="365" y="158"/>
                    <a:pt x="346" y="69"/>
                  </a:cubicBezTo>
                  <a:cubicBezTo>
                    <a:pt x="346" y="49"/>
                    <a:pt x="335" y="10"/>
                    <a:pt x="316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1127713" y="4438590"/>
              <a:ext cx="81773" cy="258666"/>
            </a:xfrm>
            <a:custGeom>
              <a:avLst/>
              <a:gdLst/>
              <a:ahLst/>
              <a:cxnLst/>
              <a:rect l="l" t="t" r="r" b="b"/>
              <a:pathLst>
                <a:path w="386" h="1221" extrusionOk="0">
                  <a:moveTo>
                    <a:pt x="296" y="0"/>
                  </a:moveTo>
                  <a:cubicBezTo>
                    <a:pt x="276" y="0"/>
                    <a:pt x="267" y="29"/>
                    <a:pt x="257" y="40"/>
                  </a:cubicBezTo>
                  <a:cubicBezTo>
                    <a:pt x="247" y="79"/>
                    <a:pt x="247" y="108"/>
                    <a:pt x="247" y="138"/>
                  </a:cubicBezTo>
                  <a:cubicBezTo>
                    <a:pt x="247" y="256"/>
                    <a:pt x="267" y="1033"/>
                    <a:pt x="208" y="1092"/>
                  </a:cubicBezTo>
                  <a:cubicBezTo>
                    <a:pt x="169" y="1132"/>
                    <a:pt x="70" y="1151"/>
                    <a:pt x="1" y="1151"/>
                  </a:cubicBezTo>
                  <a:lnTo>
                    <a:pt x="1" y="1220"/>
                  </a:lnTo>
                  <a:lnTo>
                    <a:pt x="217" y="1181"/>
                  </a:lnTo>
                  <a:cubicBezTo>
                    <a:pt x="385" y="1142"/>
                    <a:pt x="335" y="768"/>
                    <a:pt x="365" y="344"/>
                  </a:cubicBezTo>
                  <a:cubicBezTo>
                    <a:pt x="375" y="256"/>
                    <a:pt x="385" y="158"/>
                    <a:pt x="365" y="69"/>
                  </a:cubicBezTo>
                  <a:cubicBezTo>
                    <a:pt x="365" y="49"/>
                    <a:pt x="355" y="10"/>
                    <a:pt x="335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1126018" y="4436260"/>
              <a:ext cx="83468" cy="262691"/>
            </a:xfrm>
            <a:custGeom>
              <a:avLst/>
              <a:gdLst/>
              <a:ahLst/>
              <a:cxnLst/>
              <a:rect l="l" t="t" r="r" b="b"/>
              <a:pathLst>
                <a:path w="394" h="1240" extrusionOk="0">
                  <a:moveTo>
                    <a:pt x="295" y="1"/>
                  </a:moveTo>
                  <a:cubicBezTo>
                    <a:pt x="295" y="11"/>
                    <a:pt x="284" y="11"/>
                    <a:pt x="284" y="21"/>
                  </a:cubicBezTo>
                  <a:cubicBezTo>
                    <a:pt x="275" y="31"/>
                    <a:pt x="275" y="31"/>
                    <a:pt x="275" y="40"/>
                  </a:cubicBezTo>
                  <a:cubicBezTo>
                    <a:pt x="255" y="70"/>
                    <a:pt x="255" y="99"/>
                    <a:pt x="255" y="129"/>
                  </a:cubicBezTo>
                  <a:cubicBezTo>
                    <a:pt x="265" y="99"/>
                    <a:pt x="265" y="70"/>
                    <a:pt x="284" y="40"/>
                  </a:cubicBezTo>
                  <a:lnTo>
                    <a:pt x="284" y="31"/>
                  </a:lnTo>
                  <a:cubicBezTo>
                    <a:pt x="295" y="21"/>
                    <a:pt x="295" y="11"/>
                    <a:pt x="304" y="11"/>
                  </a:cubicBezTo>
                  <a:lnTo>
                    <a:pt x="343" y="11"/>
                  </a:lnTo>
                  <a:cubicBezTo>
                    <a:pt x="334" y="1"/>
                    <a:pt x="324" y="1"/>
                    <a:pt x="324" y="1"/>
                  </a:cubicBezTo>
                  <a:close/>
                  <a:moveTo>
                    <a:pt x="255" y="129"/>
                  </a:moveTo>
                  <a:cubicBezTo>
                    <a:pt x="245" y="149"/>
                    <a:pt x="255" y="178"/>
                    <a:pt x="255" y="208"/>
                  </a:cubicBezTo>
                  <a:lnTo>
                    <a:pt x="255" y="129"/>
                  </a:lnTo>
                  <a:close/>
                  <a:moveTo>
                    <a:pt x="255" y="208"/>
                  </a:moveTo>
                  <a:lnTo>
                    <a:pt x="255" y="296"/>
                  </a:lnTo>
                  <a:lnTo>
                    <a:pt x="255" y="641"/>
                  </a:lnTo>
                  <a:cubicBezTo>
                    <a:pt x="255" y="749"/>
                    <a:pt x="255" y="867"/>
                    <a:pt x="245" y="985"/>
                  </a:cubicBezTo>
                  <a:cubicBezTo>
                    <a:pt x="255" y="867"/>
                    <a:pt x="255" y="749"/>
                    <a:pt x="265" y="641"/>
                  </a:cubicBezTo>
                  <a:lnTo>
                    <a:pt x="265" y="296"/>
                  </a:lnTo>
                  <a:lnTo>
                    <a:pt x="255" y="208"/>
                  </a:lnTo>
                  <a:close/>
                  <a:moveTo>
                    <a:pt x="245" y="985"/>
                  </a:moveTo>
                  <a:cubicBezTo>
                    <a:pt x="245" y="1005"/>
                    <a:pt x="236" y="1034"/>
                    <a:pt x="236" y="1063"/>
                  </a:cubicBezTo>
                  <a:lnTo>
                    <a:pt x="236" y="1063"/>
                  </a:lnTo>
                  <a:cubicBezTo>
                    <a:pt x="236" y="1034"/>
                    <a:pt x="245" y="1015"/>
                    <a:pt x="245" y="985"/>
                  </a:cubicBezTo>
                  <a:close/>
                  <a:moveTo>
                    <a:pt x="216" y="1103"/>
                  </a:moveTo>
                  <a:lnTo>
                    <a:pt x="216" y="1103"/>
                  </a:lnTo>
                  <a:cubicBezTo>
                    <a:pt x="206" y="1113"/>
                    <a:pt x="196" y="1123"/>
                    <a:pt x="177" y="1133"/>
                  </a:cubicBezTo>
                  <a:cubicBezTo>
                    <a:pt x="196" y="1123"/>
                    <a:pt x="206" y="1123"/>
                    <a:pt x="216" y="1103"/>
                  </a:cubicBezTo>
                  <a:close/>
                  <a:moveTo>
                    <a:pt x="97" y="1153"/>
                  </a:moveTo>
                  <a:lnTo>
                    <a:pt x="97" y="1153"/>
                  </a:lnTo>
                  <a:cubicBezTo>
                    <a:pt x="68" y="1162"/>
                    <a:pt x="39" y="1162"/>
                    <a:pt x="9" y="1162"/>
                  </a:cubicBezTo>
                  <a:cubicBezTo>
                    <a:pt x="9" y="1172"/>
                    <a:pt x="9" y="1172"/>
                    <a:pt x="19" y="1172"/>
                  </a:cubicBezTo>
                  <a:cubicBezTo>
                    <a:pt x="39" y="1162"/>
                    <a:pt x="68" y="1162"/>
                    <a:pt x="97" y="1153"/>
                  </a:cubicBezTo>
                  <a:close/>
                  <a:moveTo>
                    <a:pt x="343" y="11"/>
                  </a:moveTo>
                  <a:cubicBezTo>
                    <a:pt x="354" y="21"/>
                    <a:pt x="354" y="31"/>
                    <a:pt x="363" y="51"/>
                  </a:cubicBezTo>
                  <a:cubicBezTo>
                    <a:pt x="363" y="60"/>
                    <a:pt x="363" y="70"/>
                    <a:pt x="373" y="90"/>
                  </a:cubicBezTo>
                  <a:cubicBezTo>
                    <a:pt x="373" y="119"/>
                    <a:pt x="373" y="149"/>
                    <a:pt x="383" y="169"/>
                  </a:cubicBezTo>
                  <a:cubicBezTo>
                    <a:pt x="383" y="228"/>
                    <a:pt x="373" y="287"/>
                    <a:pt x="373" y="346"/>
                  </a:cubicBezTo>
                  <a:cubicBezTo>
                    <a:pt x="363" y="454"/>
                    <a:pt x="363" y="572"/>
                    <a:pt x="354" y="690"/>
                  </a:cubicBezTo>
                  <a:lnTo>
                    <a:pt x="354" y="858"/>
                  </a:lnTo>
                  <a:cubicBezTo>
                    <a:pt x="343" y="917"/>
                    <a:pt x="343" y="976"/>
                    <a:pt x="334" y="1024"/>
                  </a:cubicBezTo>
                  <a:cubicBezTo>
                    <a:pt x="324" y="1054"/>
                    <a:pt x="314" y="1083"/>
                    <a:pt x="304" y="1103"/>
                  </a:cubicBezTo>
                  <a:cubicBezTo>
                    <a:pt x="295" y="1133"/>
                    <a:pt x="275" y="1153"/>
                    <a:pt x="255" y="1172"/>
                  </a:cubicBezTo>
                  <a:cubicBezTo>
                    <a:pt x="245" y="1172"/>
                    <a:pt x="245" y="1172"/>
                    <a:pt x="236" y="1182"/>
                  </a:cubicBezTo>
                  <a:lnTo>
                    <a:pt x="216" y="1182"/>
                  </a:lnTo>
                  <a:lnTo>
                    <a:pt x="177" y="1192"/>
                  </a:lnTo>
                  <a:lnTo>
                    <a:pt x="98" y="1212"/>
                  </a:lnTo>
                  <a:cubicBezTo>
                    <a:pt x="29" y="1229"/>
                    <a:pt x="0" y="1239"/>
                    <a:pt x="12" y="1239"/>
                  </a:cubicBezTo>
                  <a:cubicBezTo>
                    <a:pt x="20" y="1239"/>
                    <a:pt x="48" y="1234"/>
                    <a:pt x="98" y="1221"/>
                  </a:cubicBezTo>
                  <a:lnTo>
                    <a:pt x="177" y="1202"/>
                  </a:lnTo>
                  <a:lnTo>
                    <a:pt x="225" y="1192"/>
                  </a:lnTo>
                  <a:lnTo>
                    <a:pt x="245" y="1192"/>
                  </a:lnTo>
                  <a:cubicBezTo>
                    <a:pt x="245" y="1182"/>
                    <a:pt x="255" y="1182"/>
                    <a:pt x="265" y="1182"/>
                  </a:cubicBezTo>
                  <a:cubicBezTo>
                    <a:pt x="284" y="1162"/>
                    <a:pt x="304" y="1143"/>
                    <a:pt x="314" y="1113"/>
                  </a:cubicBezTo>
                  <a:cubicBezTo>
                    <a:pt x="334" y="1083"/>
                    <a:pt x="334" y="1054"/>
                    <a:pt x="343" y="1024"/>
                  </a:cubicBezTo>
                  <a:cubicBezTo>
                    <a:pt x="354" y="976"/>
                    <a:pt x="363" y="917"/>
                    <a:pt x="363" y="858"/>
                  </a:cubicBezTo>
                  <a:cubicBezTo>
                    <a:pt x="363" y="798"/>
                    <a:pt x="363" y="739"/>
                    <a:pt x="373" y="690"/>
                  </a:cubicBezTo>
                  <a:cubicBezTo>
                    <a:pt x="373" y="572"/>
                    <a:pt x="373" y="454"/>
                    <a:pt x="383" y="346"/>
                  </a:cubicBezTo>
                  <a:cubicBezTo>
                    <a:pt x="393" y="287"/>
                    <a:pt x="393" y="228"/>
                    <a:pt x="393" y="169"/>
                  </a:cubicBezTo>
                  <a:cubicBezTo>
                    <a:pt x="383" y="139"/>
                    <a:pt x="383" y="119"/>
                    <a:pt x="383" y="90"/>
                  </a:cubicBezTo>
                  <a:cubicBezTo>
                    <a:pt x="373" y="70"/>
                    <a:pt x="373" y="60"/>
                    <a:pt x="373" y="40"/>
                  </a:cubicBezTo>
                  <a:cubicBezTo>
                    <a:pt x="363" y="40"/>
                    <a:pt x="363" y="31"/>
                    <a:pt x="363" y="21"/>
                  </a:cubicBezTo>
                  <a:cubicBezTo>
                    <a:pt x="354" y="21"/>
                    <a:pt x="354" y="11"/>
                    <a:pt x="343" y="1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1056956" y="4184161"/>
              <a:ext cx="77324" cy="600588"/>
            </a:xfrm>
            <a:custGeom>
              <a:avLst/>
              <a:gdLst/>
              <a:ahLst/>
              <a:cxnLst/>
              <a:rect l="l" t="t" r="r" b="b"/>
              <a:pathLst>
                <a:path w="365" h="2835" extrusionOk="0">
                  <a:moveTo>
                    <a:pt x="188" y="1"/>
                  </a:moveTo>
                  <a:cubicBezTo>
                    <a:pt x="0" y="1"/>
                    <a:pt x="20" y="237"/>
                    <a:pt x="20" y="522"/>
                  </a:cubicBezTo>
                  <a:lnTo>
                    <a:pt x="20" y="2835"/>
                  </a:lnTo>
                  <a:lnTo>
                    <a:pt x="355" y="2835"/>
                  </a:lnTo>
                  <a:lnTo>
                    <a:pt x="355" y="522"/>
                  </a:lnTo>
                  <a:cubicBezTo>
                    <a:pt x="355" y="237"/>
                    <a:pt x="365" y="1"/>
                    <a:pt x="1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1069455" y="4184161"/>
              <a:ext cx="54445" cy="600588"/>
            </a:xfrm>
            <a:custGeom>
              <a:avLst/>
              <a:gdLst/>
              <a:ahLst/>
              <a:cxnLst/>
              <a:rect l="l" t="t" r="r" b="b"/>
              <a:pathLst>
                <a:path w="257" h="2835" extrusionOk="0">
                  <a:moveTo>
                    <a:pt x="129" y="1"/>
                  </a:moveTo>
                  <a:cubicBezTo>
                    <a:pt x="0" y="1"/>
                    <a:pt x="11" y="355"/>
                    <a:pt x="20" y="748"/>
                  </a:cubicBezTo>
                  <a:cubicBezTo>
                    <a:pt x="20" y="1103"/>
                    <a:pt x="50" y="2835"/>
                    <a:pt x="50" y="2835"/>
                  </a:cubicBezTo>
                  <a:lnTo>
                    <a:pt x="207" y="2835"/>
                  </a:lnTo>
                  <a:cubicBezTo>
                    <a:pt x="207" y="2835"/>
                    <a:pt x="227" y="1103"/>
                    <a:pt x="237" y="748"/>
                  </a:cubicBezTo>
                  <a:cubicBezTo>
                    <a:pt x="237" y="355"/>
                    <a:pt x="256" y="1"/>
                    <a:pt x="12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077717" y="4184161"/>
              <a:ext cx="35802" cy="600588"/>
            </a:xfrm>
            <a:custGeom>
              <a:avLst/>
              <a:gdLst/>
              <a:ahLst/>
              <a:cxnLst/>
              <a:rect l="l" t="t" r="r" b="b"/>
              <a:pathLst>
                <a:path w="169" h="2835" extrusionOk="0">
                  <a:moveTo>
                    <a:pt x="90" y="1"/>
                  </a:moveTo>
                  <a:cubicBezTo>
                    <a:pt x="1" y="1"/>
                    <a:pt x="11" y="237"/>
                    <a:pt x="11" y="522"/>
                  </a:cubicBezTo>
                  <a:lnTo>
                    <a:pt x="11" y="2835"/>
                  </a:lnTo>
                  <a:lnTo>
                    <a:pt x="168" y="2835"/>
                  </a:lnTo>
                  <a:lnTo>
                    <a:pt x="168" y="522"/>
                  </a:lnTo>
                  <a:cubicBezTo>
                    <a:pt x="168" y="237"/>
                    <a:pt x="168" y="1"/>
                    <a:pt x="9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1094453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14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0" y="5"/>
                    <a:pt x="11" y="5"/>
                    <a:pt x="20" y="14"/>
                  </a:cubicBezTo>
                  <a:cubicBezTo>
                    <a:pt x="30" y="14"/>
                    <a:pt x="30" y="24"/>
                    <a:pt x="40" y="24"/>
                  </a:cubicBezTo>
                  <a:cubicBezTo>
                    <a:pt x="50" y="34"/>
                    <a:pt x="50" y="44"/>
                    <a:pt x="59" y="64"/>
                  </a:cubicBezTo>
                  <a:cubicBezTo>
                    <a:pt x="59" y="93"/>
                    <a:pt x="70" y="112"/>
                    <a:pt x="70" y="142"/>
                  </a:cubicBezTo>
                  <a:cubicBezTo>
                    <a:pt x="79" y="171"/>
                    <a:pt x="79" y="201"/>
                    <a:pt x="79" y="231"/>
                  </a:cubicBezTo>
                  <a:lnTo>
                    <a:pt x="79" y="408"/>
                  </a:lnTo>
                  <a:lnTo>
                    <a:pt x="79" y="752"/>
                  </a:lnTo>
                  <a:lnTo>
                    <a:pt x="79" y="1451"/>
                  </a:lnTo>
                  <a:cubicBezTo>
                    <a:pt x="89" y="1914"/>
                    <a:pt x="89" y="2376"/>
                    <a:pt x="89" y="2829"/>
                  </a:cubicBezTo>
                  <a:lnTo>
                    <a:pt x="89" y="1441"/>
                  </a:lnTo>
                  <a:lnTo>
                    <a:pt x="89" y="752"/>
                  </a:lnTo>
                  <a:lnTo>
                    <a:pt x="89" y="408"/>
                  </a:lnTo>
                  <a:lnTo>
                    <a:pt x="89" y="231"/>
                  </a:lnTo>
                  <a:cubicBezTo>
                    <a:pt x="89" y="201"/>
                    <a:pt x="89" y="171"/>
                    <a:pt x="79" y="142"/>
                  </a:cubicBezTo>
                  <a:cubicBezTo>
                    <a:pt x="79" y="112"/>
                    <a:pt x="79" y="83"/>
                    <a:pt x="70" y="53"/>
                  </a:cubicBezTo>
                  <a:cubicBezTo>
                    <a:pt x="59" y="44"/>
                    <a:pt x="59" y="34"/>
                    <a:pt x="50" y="24"/>
                  </a:cubicBezTo>
                  <a:lnTo>
                    <a:pt x="30" y="5"/>
                  </a:lnTo>
                  <a:cubicBezTo>
                    <a:pt x="24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1077717" y="4183314"/>
              <a:ext cx="19066" cy="599317"/>
            </a:xfrm>
            <a:custGeom>
              <a:avLst/>
              <a:gdLst/>
              <a:ahLst/>
              <a:cxnLst/>
              <a:rect l="l" t="t" r="r" b="b"/>
              <a:pathLst>
                <a:path w="90" h="2829" extrusionOk="0">
                  <a:moveTo>
                    <a:pt x="84" y="0"/>
                  </a:moveTo>
                  <a:cubicBezTo>
                    <a:pt x="81" y="0"/>
                    <a:pt x="77" y="1"/>
                    <a:pt x="70" y="5"/>
                  </a:cubicBezTo>
                  <a:cubicBezTo>
                    <a:pt x="60" y="5"/>
                    <a:pt x="50" y="14"/>
                    <a:pt x="50" y="24"/>
                  </a:cubicBezTo>
                  <a:cubicBezTo>
                    <a:pt x="40" y="34"/>
                    <a:pt x="31" y="44"/>
                    <a:pt x="31" y="53"/>
                  </a:cubicBezTo>
                  <a:cubicBezTo>
                    <a:pt x="20" y="83"/>
                    <a:pt x="11" y="112"/>
                    <a:pt x="11" y="142"/>
                  </a:cubicBezTo>
                  <a:cubicBezTo>
                    <a:pt x="11" y="171"/>
                    <a:pt x="11" y="201"/>
                    <a:pt x="1" y="231"/>
                  </a:cubicBezTo>
                  <a:lnTo>
                    <a:pt x="1" y="408"/>
                  </a:lnTo>
                  <a:lnTo>
                    <a:pt x="1" y="752"/>
                  </a:lnTo>
                  <a:lnTo>
                    <a:pt x="1" y="1451"/>
                  </a:lnTo>
                  <a:cubicBezTo>
                    <a:pt x="11" y="1914"/>
                    <a:pt x="11" y="2376"/>
                    <a:pt x="11" y="2829"/>
                  </a:cubicBezTo>
                  <a:lnTo>
                    <a:pt x="11" y="1441"/>
                  </a:lnTo>
                  <a:lnTo>
                    <a:pt x="11" y="752"/>
                  </a:lnTo>
                  <a:lnTo>
                    <a:pt x="11" y="408"/>
                  </a:lnTo>
                  <a:cubicBezTo>
                    <a:pt x="11" y="349"/>
                    <a:pt x="11" y="290"/>
                    <a:pt x="20" y="231"/>
                  </a:cubicBezTo>
                  <a:lnTo>
                    <a:pt x="20" y="142"/>
                  </a:lnTo>
                  <a:cubicBezTo>
                    <a:pt x="31" y="112"/>
                    <a:pt x="31" y="93"/>
                    <a:pt x="40" y="64"/>
                  </a:cubicBezTo>
                  <a:cubicBezTo>
                    <a:pt x="40" y="44"/>
                    <a:pt x="50" y="34"/>
                    <a:pt x="60" y="24"/>
                  </a:cubicBezTo>
                  <a:lnTo>
                    <a:pt x="70" y="14"/>
                  </a:lnTo>
                  <a:lnTo>
                    <a:pt x="90" y="5"/>
                  </a:lnTo>
                  <a:cubicBezTo>
                    <a:pt x="90" y="5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1050812" y="4592815"/>
              <a:ext cx="18854" cy="6355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0" y="0"/>
                  </a:moveTo>
                  <a:lnTo>
                    <a:pt x="88" y="30"/>
                  </a:lnTo>
                  <a:lnTo>
                    <a:pt x="88" y="10"/>
                  </a:lnTo>
                  <a:cubicBezTo>
                    <a:pt x="59" y="1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1125806" y="4655310"/>
              <a:ext cx="16948" cy="18854"/>
            </a:xfrm>
            <a:custGeom>
              <a:avLst/>
              <a:gdLst/>
              <a:ahLst/>
              <a:cxnLst/>
              <a:rect l="l" t="t" r="r" b="b"/>
              <a:pathLst>
                <a:path w="80" h="89" extrusionOk="0">
                  <a:moveTo>
                    <a:pt x="79" y="1"/>
                  </a:moveTo>
                  <a:lnTo>
                    <a:pt x="79" y="1"/>
                  </a:lnTo>
                  <a:cubicBezTo>
                    <a:pt x="49" y="20"/>
                    <a:pt x="30" y="49"/>
                    <a:pt x="0" y="79"/>
                  </a:cubicBezTo>
                  <a:cubicBezTo>
                    <a:pt x="0" y="79"/>
                    <a:pt x="0" y="89"/>
                    <a:pt x="10" y="89"/>
                  </a:cubicBezTo>
                  <a:cubicBezTo>
                    <a:pt x="40" y="60"/>
                    <a:pt x="59" y="30"/>
                    <a:pt x="7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1121569" y="4617813"/>
              <a:ext cx="21185" cy="18854"/>
            </a:xfrm>
            <a:custGeom>
              <a:avLst/>
              <a:gdLst/>
              <a:ahLst/>
              <a:cxnLst/>
              <a:rect l="l" t="t" r="r" b="b"/>
              <a:pathLst>
                <a:path w="100" h="89" extrusionOk="0">
                  <a:moveTo>
                    <a:pt x="99" y="1"/>
                  </a:moveTo>
                  <a:lnTo>
                    <a:pt x="99" y="1"/>
                  </a:lnTo>
                  <a:cubicBezTo>
                    <a:pt x="60" y="20"/>
                    <a:pt x="30" y="49"/>
                    <a:pt x="1" y="79"/>
                  </a:cubicBezTo>
                  <a:cubicBezTo>
                    <a:pt x="1" y="89"/>
                    <a:pt x="1" y="89"/>
                    <a:pt x="10" y="89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1215418" y="4544726"/>
              <a:ext cx="23091" cy="19066"/>
            </a:xfrm>
            <a:custGeom>
              <a:avLst/>
              <a:gdLst/>
              <a:ahLst/>
              <a:cxnLst/>
              <a:rect l="l" t="t" r="r" b="b"/>
              <a:pathLst>
                <a:path w="109" h="90" extrusionOk="0">
                  <a:moveTo>
                    <a:pt x="109" y="1"/>
                  </a:moveTo>
                  <a:lnTo>
                    <a:pt x="109" y="1"/>
                  </a:lnTo>
                  <a:cubicBezTo>
                    <a:pt x="69" y="31"/>
                    <a:pt x="40" y="50"/>
                    <a:pt x="0" y="70"/>
                  </a:cubicBezTo>
                  <a:cubicBezTo>
                    <a:pt x="0" y="79"/>
                    <a:pt x="0" y="90"/>
                    <a:pt x="10" y="90"/>
                  </a:cubicBezTo>
                  <a:cubicBezTo>
                    <a:pt x="50" y="60"/>
                    <a:pt x="79" y="31"/>
                    <a:pt x="10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219443" y="4511466"/>
              <a:ext cx="12711" cy="10592"/>
            </a:xfrm>
            <a:custGeom>
              <a:avLst/>
              <a:gdLst/>
              <a:ahLst/>
              <a:cxnLst/>
              <a:rect l="l" t="t" r="r" b="b"/>
              <a:pathLst>
                <a:path w="60" h="50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0"/>
                    <a:pt x="21" y="30"/>
                    <a:pt x="1" y="40"/>
                  </a:cubicBezTo>
                  <a:cubicBezTo>
                    <a:pt x="1" y="50"/>
                    <a:pt x="1" y="50"/>
                    <a:pt x="11" y="50"/>
                  </a:cubicBezTo>
                  <a:cubicBezTo>
                    <a:pt x="31" y="40"/>
                    <a:pt x="40" y="20"/>
                    <a:pt x="6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217536" y="4473969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0"/>
                  </a:moveTo>
                  <a:lnTo>
                    <a:pt x="59" y="0"/>
                  </a:lnTo>
                  <a:cubicBezTo>
                    <a:pt x="30" y="10"/>
                    <a:pt x="10" y="39"/>
                    <a:pt x="10" y="59"/>
                  </a:cubicBezTo>
                  <a:cubicBezTo>
                    <a:pt x="0" y="69"/>
                    <a:pt x="20" y="69"/>
                    <a:pt x="20" y="69"/>
                  </a:cubicBezTo>
                  <a:cubicBezTo>
                    <a:pt x="3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1209274" y="4434353"/>
              <a:ext cx="8474" cy="12711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39" y="0"/>
                  </a:moveTo>
                  <a:lnTo>
                    <a:pt x="39" y="0"/>
                  </a:lnTo>
                  <a:cubicBezTo>
                    <a:pt x="20" y="10"/>
                    <a:pt x="10" y="30"/>
                    <a:pt x="0" y="49"/>
                  </a:cubicBezTo>
                  <a:lnTo>
                    <a:pt x="10" y="6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1167540" y="4430116"/>
              <a:ext cx="12711" cy="25210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40"/>
                    <a:pt x="20" y="80"/>
                    <a:pt x="49" y="119"/>
                  </a:cubicBezTo>
                  <a:lnTo>
                    <a:pt x="59" y="109"/>
                  </a:lnTo>
                  <a:cubicBezTo>
                    <a:pt x="40" y="69"/>
                    <a:pt x="20" y="4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1125806" y="4394738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59" y="0"/>
                  </a:moveTo>
                  <a:lnTo>
                    <a:pt x="59" y="0"/>
                  </a:lnTo>
                  <a:cubicBezTo>
                    <a:pt x="40" y="10"/>
                    <a:pt x="1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20" y="39"/>
                    <a:pt x="40" y="2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1132585" y="4336268"/>
              <a:ext cx="20337" cy="19914"/>
            </a:xfrm>
            <a:custGeom>
              <a:avLst/>
              <a:gdLst/>
              <a:ahLst/>
              <a:cxnLst/>
              <a:rect l="l" t="t" r="r" b="b"/>
              <a:pathLst>
                <a:path w="96" h="94" extrusionOk="0">
                  <a:moveTo>
                    <a:pt x="96" y="1"/>
                  </a:moveTo>
                  <a:lnTo>
                    <a:pt x="96" y="1"/>
                  </a:lnTo>
                  <a:cubicBezTo>
                    <a:pt x="67" y="31"/>
                    <a:pt x="37" y="50"/>
                    <a:pt x="8" y="79"/>
                  </a:cubicBezTo>
                  <a:cubicBezTo>
                    <a:pt x="1" y="87"/>
                    <a:pt x="4" y="93"/>
                    <a:pt x="6" y="93"/>
                  </a:cubicBezTo>
                  <a:cubicBezTo>
                    <a:pt x="7" y="93"/>
                    <a:pt x="8" y="92"/>
                    <a:pt x="8" y="90"/>
                  </a:cubicBezTo>
                  <a:cubicBezTo>
                    <a:pt x="47" y="70"/>
                    <a:pt x="67" y="31"/>
                    <a:pt x="96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1056956" y="431338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"/>
                    <a:pt x="40" y="50"/>
                    <a:pt x="59" y="69"/>
                  </a:cubicBezTo>
                  <a:lnTo>
                    <a:pt x="70" y="60"/>
                  </a:lnTo>
                  <a:cubicBezTo>
                    <a:pt x="50" y="40"/>
                    <a:pt x="3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1090216" y="4350885"/>
              <a:ext cx="6567" cy="10592"/>
            </a:xfrm>
            <a:custGeom>
              <a:avLst/>
              <a:gdLst/>
              <a:ahLst/>
              <a:cxnLst/>
              <a:rect l="l" t="t" r="r" b="b"/>
              <a:pathLst>
                <a:path w="31" h="50" extrusionOk="0">
                  <a:moveTo>
                    <a:pt x="1" y="1"/>
                  </a:moveTo>
                  <a:cubicBezTo>
                    <a:pt x="1" y="21"/>
                    <a:pt x="11" y="30"/>
                    <a:pt x="20" y="50"/>
                  </a:cubicBezTo>
                  <a:lnTo>
                    <a:pt x="31" y="40"/>
                  </a:lnTo>
                  <a:cubicBezTo>
                    <a:pt x="31" y="30"/>
                    <a:pt x="1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1081954" y="4407237"/>
              <a:ext cx="10592" cy="6567"/>
            </a:xfrm>
            <a:custGeom>
              <a:avLst/>
              <a:gdLst/>
              <a:ahLst/>
              <a:cxnLst/>
              <a:rect l="l" t="t" r="r" b="b"/>
              <a:pathLst>
                <a:path w="50" h="31" extrusionOk="0">
                  <a:moveTo>
                    <a:pt x="0" y="0"/>
                  </a:moveTo>
                  <a:cubicBezTo>
                    <a:pt x="11" y="10"/>
                    <a:pt x="20" y="30"/>
                    <a:pt x="40" y="30"/>
                  </a:cubicBezTo>
                  <a:cubicBezTo>
                    <a:pt x="40" y="30"/>
                    <a:pt x="50" y="20"/>
                    <a:pt x="40" y="20"/>
                  </a:cubicBezTo>
                  <a:cubicBezTo>
                    <a:pt x="30" y="10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1059074" y="4442615"/>
              <a:ext cx="14829" cy="12711"/>
            </a:xfrm>
            <a:custGeom>
              <a:avLst/>
              <a:gdLst/>
              <a:ahLst/>
              <a:cxnLst/>
              <a:rect l="l" t="t" r="r" b="b"/>
              <a:pathLst>
                <a:path w="70" h="60" extrusionOk="0">
                  <a:moveTo>
                    <a:pt x="1" y="1"/>
                  </a:moveTo>
                  <a:cubicBezTo>
                    <a:pt x="20" y="21"/>
                    <a:pt x="40" y="40"/>
                    <a:pt x="49" y="60"/>
                  </a:cubicBezTo>
                  <a:cubicBezTo>
                    <a:pt x="60" y="60"/>
                    <a:pt x="69" y="50"/>
                    <a:pt x="60" y="50"/>
                  </a:cubicBezTo>
                  <a:cubicBezTo>
                    <a:pt x="49" y="3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1123688" y="4494730"/>
              <a:ext cx="19066" cy="10804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9" y="0"/>
                  </a:moveTo>
                  <a:cubicBezTo>
                    <a:pt x="59" y="0"/>
                    <a:pt x="30" y="20"/>
                    <a:pt x="10" y="40"/>
                  </a:cubicBezTo>
                  <a:cubicBezTo>
                    <a:pt x="0" y="40"/>
                    <a:pt x="10" y="50"/>
                    <a:pt x="10" y="50"/>
                  </a:cubicBezTo>
                  <a:cubicBezTo>
                    <a:pt x="40" y="30"/>
                    <a:pt x="59" y="11"/>
                    <a:pt x="8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048482" y="4540489"/>
              <a:ext cx="15041" cy="10804"/>
            </a:xfrm>
            <a:custGeom>
              <a:avLst/>
              <a:gdLst/>
              <a:ahLst/>
              <a:cxnLst/>
              <a:rect l="l" t="t" r="r" b="b"/>
              <a:pathLst>
                <a:path w="71" h="5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1"/>
                    <a:pt x="40" y="31"/>
                    <a:pt x="60" y="51"/>
                  </a:cubicBezTo>
                  <a:cubicBezTo>
                    <a:pt x="70" y="51"/>
                    <a:pt x="70" y="40"/>
                    <a:pt x="70" y="40"/>
                  </a:cubicBezTo>
                  <a:cubicBezTo>
                    <a:pt x="51" y="21"/>
                    <a:pt x="31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056956" y="4672046"/>
              <a:ext cx="8474" cy="4449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0"/>
                  </a:moveTo>
                  <a:lnTo>
                    <a:pt x="0" y="10"/>
                  </a:lnTo>
                  <a:cubicBezTo>
                    <a:pt x="11" y="10"/>
                    <a:pt x="20" y="20"/>
                    <a:pt x="40" y="20"/>
                  </a:cubicBezTo>
                  <a:lnTo>
                    <a:pt x="40" y="10"/>
                  </a:lnTo>
                  <a:cubicBezTo>
                    <a:pt x="35" y="5"/>
                    <a:pt x="28" y="5"/>
                    <a:pt x="20" y="5"/>
                  </a:cubicBezTo>
                  <a:cubicBezTo>
                    <a:pt x="13" y="5"/>
                    <a:pt x="5" y="5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046575" y="4722042"/>
              <a:ext cx="20973" cy="10592"/>
            </a:xfrm>
            <a:custGeom>
              <a:avLst/>
              <a:gdLst/>
              <a:ahLst/>
              <a:cxnLst/>
              <a:rect l="l" t="t" r="r" b="b"/>
              <a:pathLst>
                <a:path w="99" h="50" extrusionOk="0">
                  <a:moveTo>
                    <a:pt x="0" y="1"/>
                  </a:moveTo>
                  <a:cubicBezTo>
                    <a:pt x="30" y="10"/>
                    <a:pt x="60" y="30"/>
                    <a:pt x="89" y="49"/>
                  </a:cubicBezTo>
                  <a:cubicBezTo>
                    <a:pt x="99" y="49"/>
                    <a:pt x="99" y="40"/>
                    <a:pt x="99" y="40"/>
                  </a:cubicBezTo>
                  <a:cubicBezTo>
                    <a:pt x="69" y="10"/>
                    <a:pt x="40" y="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1130043" y="4747040"/>
              <a:ext cx="31353" cy="14829"/>
            </a:xfrm>
            <a:custGeom>
              <a:avLst/>
              <a:gdLst/>
              <a:ahLst/>
              <a:cxnLst/>
              <a:rect l="l" t="t" r="r" b="b"/>
              <a:pathLst>
                <a:path w="148" h="70" extrusionOk="0">
                  <a:moveTo>
                    <a:pt x="147" y="1"/>
                  </a:moveTo>
                  <a:lnTo>
                    <a:pt x="0" y="60"/>
                  </a:lnTo>
                  <a:cubicBezTo>
                    <a:pt x="0" y="60"/>
                    <a:pt x="0" y="69"/>
                    <a:pt x="10" y="69"/>
                  </a:cubicBezTo>
                  <a:cubicBezTo>
                    <a:pt x="59" y="49"/>
                    <a:pt x="99" y="20"/>
                    <a:pt x="147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1125806" y="4724160"/>
              <a:ext cx="20973" cy="12711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99" y="0"/>
                  </a:moveTo>
                  <a:cubicBezTo>
                    <a:pt x="69" y="10"/>
                    <a:pt x="30" y="30"/>
                    <a:pt x="0" y="50"/>
                  </a:cubicBezTo>
                  <a:cubicBezTo>
                    <a:pt x="0" y="50"/>
                    <a:pt x="0" y="59"/>
                    <a:pt x="10" y="59"/>
                  </a:cubicBezTo>
                  <a:cubicBezTo>
                    <a:pt x="40" y="39"/>
                    <a:pt x="69" y="10"/>
                    <a:pt x="9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1205037" y="4644929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79" y="0"/>
                  </a:moveTo>
                  <a:cubicBezTo>
                    <a:pt x="59" y="10"/>
                    <a:pt x="30" y="20"/>
                    <a:pt x="10" y="30"/>
                  </a:cubicBezTo>
                  <a:cubicBezTo>
                    <a:pt x="0" y="39"/>
                    <a:pt x="10" y="50"/>
                    <a:pt x="10" y="50"/>
                  </a:cubicBezTo>
                  <a:cubicBezTo>
                    <a:pt x="40" y="39"/>
                    <a:pt x="59" y="20"/>
                    <a:pt x="79" y="1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1165422" y="4588578"/>
              <a:ext cx="8474" cy="7415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0" y="1"/>
                  </a:moveTo>
                  <a:cubicBezTo>
                    <a:pt x="10" y="20"/>
                    <a:pt x="20" y="30"/>
                    <a:pt x="30" y="30"/>
                  </a:cubicBezTo>
                  <a:cubicBezTo>
                    <a:pt x="30" y="33"/>
                    <a:pt x="31" y="34"/>
                    <a:pt x="32" y="34"/>
                  </a:cubicBezTo>
                  <a:cubicBezTo>
                    <a:pt x="35" y="34"/>
                    <a:pt x="39" y="30"/>
                    <a:pt x="39" y="3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1123688" y="4290509"/>
              <a:ext cx="12711" cy="9321"/>
            </a:xfrm>
            <a:custGeom>
              <a:avLst/>
              <a:gdLst/>
              <a:ahLst/>
              <a:cxnLst/>
              <a:rect l="l" t="t" r="r" b="b"/>
              <a:pathLst>
                <a:path w="60" h="44" extrusionOk="0">
                  <a:moveTo>
                    <a:pt x="59" y="0"/>
                  </a:moveTo>
                  <a:cubicBezTo>
                    <a:pt x="30" y="0"/>
                    <a:pt x="10" y="20"/>
                    <a:pt x="0" y="39"/>
                  </a:cubicBezTo>
                  <a:cubicBezTo>
                    <a:pt x="0" y="39"/>
                    <a:pt x="5" y="44"/>
                    <a:pt x="8" y="44"/>
                  </a:cubicBezTo>
                  <a:cubicBezTo>
                    <a:pt x="9" y="44"/>
                    <a:pt x="10" y="43"/>
                    <a:pt x="10" y="39"/>
                  </a:cubicBezTo>
                  <a:cubicBezTo>
                    <a:pt x="20" y="30"/>
                    <a:pt x="40" y="10"/>
                    <a:pt x="59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1073692" y="4269536"/>
              <a:ext cx="12711" cy="8686"/>
            </a:xfrm>
            <a:custGeom>
              <a:avLst/>
              <a:gdLst/>
              <a:ahLst/>
              <a:cxnLst/>
              <a:rect l="l" t="t" r="r" b="b"/>
              <a:pathLst>
                <a:path w="60" h="4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20"/>
                    <a:pt x="30" y="31"/>
                    <a:pt x="50" y="40"/>
                  </a:cubicBezTo>
                  <a:cubicBezTo>
                    <a:pt x="50" y="40"/>
                    <a:pt x="59" y="31"/>
                    <a:pt x="50" y="31"/>
                  </a:cubicBezTo>
                  <a:cubicBezTo>
                    <a:pt x="39" y="20"/>
                    <a:pt x="2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1069455" y="4211278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20" y="30"/>
                    <a:pt x="40" y="50"/>
                    <a:pt x="59" y="69"/>
                  </a:cubicBezTo>
                  <a:lnTo>
                    <a:pt x="70" y="59"/>
                  </a:ln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1044457" y="4232039"/>
              <a:ext cx="23091" cy="16948"/>
            </a:xfrm>
            <a:custGeom>
              <a:avLst/>
              <a:gdLst/>
              <a:ahLst/>
              <a:cxnLst/>
              <a:rect l="l" t="t" r="r" b="b"/>
              <a:pathLst>
                <a:path w="109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30"/>
                    <a:pt x="70" y="60"/>
                    <a:pt x="99" y="79"/>
                  </a:cubicBezTo>
                  <a:cubicBezTo>
                    <a:pt x="109" y="79"/>
                    <a:pt x="109" y="70"/>
                    <a:pt x="109" y="70"/>
                  </a:cubicBezTo>
                  <a:cubicBezTo>
                    <a:pt x="79" y="40"/>
                    <a:pt x="40" y="20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1127713" y="4225895"/>
              <a:ext cx="23303" cy="18854"/>
            </a:xfrm>
            <a:custGeom>
              <a:avLst/>
              <a:gdLst/>
              <a:ahLst/>
              <a:cxnLst/>
              <a:rect l="l" t="t" r="r" b="b"/>
              <a:pathLst>
                <a:path w="110" h="89" extrusionOk="0">
                  <a:moveTo>
                    <a:pt x="110" y="0"/>
                  </a:moveTo>
                  <a:cubicBezTo>
                    <a:pt x="70" y="30"/>
                    <a:pt x="40" y="49"/>
                    <a:pt x="1" y="79"/>
                  </a:cubicBezTo>
                  <a:lnTo>
                    <a:pt x="11" y="89"/>
                  </a:lnTo>
                  <a:cubicBezTo>
                    <a:pt x="50" y="59"/>
                    <a:pt x="80" y="30"/>
                    <a:pt x="110" y="1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1119451" y="4188398"/>
              <a:ext cx="8474" cy="16736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30" y="0"/>
                  </a:moveTo>
                  <a:cubicBezTo>
                    <a:pt x="20" y="20"/>
                    <a:pt x="11" y="49"/>
                    <a:pt x="1" y="69"/>
                  </a:cubicBezTo>
                  <a:lnTo>
                    <a:pt x="11" y="79"/>
                  </a:lnTo>
                  <a:cubicBezTo>
                    <a:pt x="20" y="49"/>
                    <a:pt x="30" y="2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1094453" y="4544726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lnTo>
                    <a:pt x="50" y="1"/>
                  </a:lnTo>
                  <a:cubicBezTo>
                    <a:pt x="30" y="11"/>
                    <a:pt x="11" y="31"/>
                    <a:pt x="11" y="50"/>
                  </a:cubicBezTo>
                  <a:cubicBezTo>
                    <a:pt x="0" y="60"/>
                    <a:pt x="11" y="60"/>
                    <a:pt x="20" y="60"/>
                  </a:cubicBezTo>
                  <a:cubicBezTo>
                    <a:pt x="30" y="40"/>
                    <a:pt x="30" y="20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1079835" y="4490493"/>
              <a:ext cx="16312" cy="15889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1" y="1"/>
                  </a:moveTo>
                  <a:cubicBezTo>
                    <a:pt x="21" y="31"/>
                    <a:pt x="40" y="50"/>
                    <a:pt x="69" y="70"/>
                  </a:cubicBezTo>
                  <a:cubicBezTo>
                    <a:pt x="50" y="40"/>
                    <a:pt x="30" y="20"/>
                    <a:pt x="1" y="1"/>
                  </a:cubicBezTo>
                  <a:close/>
                  <a:moveTo>
                    <a:pt x="69" y="70"/>
                  </a:moveTo>
                  <a:cubicBezTo>
                    <a:pt x="69" y="73"/>
                    <a:pt x="71" y="74"/>
                    <a:pt x="72" y="74"/>
                  </a:cubicBezTo>
                  <a:cubicBezTo>
                    <a:pt x="74" y="74"/>
                    <a:pt x="76" y="70"/>
                    <a:pt x="69" y="7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1094453" y="4452996"/>
              <a:ext cx="12711" cy="14829"/>
            </a:xfrm>
            <a:custGeom>
              <a:avLst/>
              <a:gdLst/>
              <a:ahLst/>
              <a:cxnLst/>
              <a:rect l="l" t="t" r="r" b="b"/>
              <a:pathLst>
                <a:path w="60" h="70" extrusionOk="0">
                  <a:moveTo>
                    <a:pt x="59" y="1"/>
                  </a:moveTo>
                  <a:lnTo>
                    <a:pt x="0" y="60"/>
                  </a:lnTo>
                  <a:cubicBezTo>
                    <a:pt x="0" y="70"/>
                    <a:pt x="11" y="70"/>
                    <a:pt x="11" y="70"/>
                  </a:cubicBezTo>
                  <a:cubicBezTo>
                    <a:pt x="30" y="50"/>
                    <a:pt x="50" y="31"/>
                    <a:pt x="59" y="11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1092334" y="4288390"/>
              <a:ext cx="12923" cy="11440"/>
            </a:xfrm>
            <a:custGeom>
              <a:avLst/>
              <a:gdLst/>
              <a:ahLst/>
              <a:cxnLst/>
              <a:rect l="l" t="t" r="r" b="b"/>
              <a:pathLst>
                <a:path w="61" h="54" extrusionOk="0">
                  <a:moveTo>
                    <a:pt x="50" y="1"/>
                  </a:moveTo>
                  <a:lnTo>
                    <a:pt x="1" y="49"/>
                  </a:lnTo>
                  <a:cubicBezTo>
                    <a:pt x="1" y="49"/>
                    <a:pt x="5" y="54"/>
                    <a:pt x="8" y="54"/>
                  </a:cubicBezTo>
                  <a:cubicBezTo>
                    <a:pt x="9" y="54"/>
                    <a:pt x="10" y="53"/>
                    <a:pt x="10" y="49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"/>
            <p:cNvSpPr/>
            <p:nvPr/>
          </p:nvSpPr>
          <p:spPr>
            <a:xfrm>
              <a:off x="1131950" y="4557225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1"/>
                  </a:moveTo>
                  <a:lnTo>
                    <a:pt x="60" y="1"/>
                  </a:lnTo>
                  <a:cubicBezTo>
                    <a:pt x="40" y="20"/>
                    <a:pt x="20" y="31"/>
                    <a:pt x="1" y="50"/>
                  </a:cubicBezTo>
                  <a:cubicBezTo>
                    <a:pt x="1" y="50"/>
                    <a:pt x="1" y="60"/>
                    <a:pt x="11" y="60"/>
                  </a:cubicBezTo>
                  <a:cubicBezTo>
                    <a:pt x="30" y="40"/>
                    <a:pt x="40" y="20"/>
                    <a:pt x="6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1084072" y="4619720"/>
              <a:ext cx="12711" cy="9533"/>
            </a:xfrm>
            <a:custGeom>
              <a:avLst/>
              <a:gdLst/>
              <a:ahLst/>
              <a:cxnLst/>
              <a:rect l="l" t="t" r="r" b="b"/>
              <a:pathLst>
                <a:path w="60" h="45" extrusionOk="0">
                  <a:moveTo>
                    <a:pt x="1" y="1"/>
                  </a:moveTo>
                  <a:cubicBezTo>
                    <a:pt x="10" y="11"/>
                    <a:pt x="30" y="31"/>
                    <a:pt x="49" y="40"/>
                  </a:cubicBezTo>
                  <a:cubicBezTo>
                    <a:pt x="49" y="44"/>
                    <a:pt x="51" y="45"/>
                    <a:pt x="52" y="45"/>
                  </a:cubicBezTo>
                  <a:cubicBezTo>
                    <a:pt x="55" y="45"/>
                    <a:pt x="60" y="40"/>
                    <a:pt x="60" y="40"/>
                  </a:cubicBezTo>
                  <a:cubicBezTo>
                    <a:pt x="40" y="21"/>
                    <a:pt x="20" y="1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1096571" y="4665691"/>
              <a:ext cx="8686" cy="10804"/>
            </a:xfrm>
            <a:custGeom>
              <a:avLst/>
              <a:gdLst/>
              <a:ahLst/>
              <a:cxnLst/>
              <a:rect l="l" t="t" r="r" b="b"/>
              <a:pathLst>
                <a:path w="41" h="51" extrusionOk="0">
                  <a:moveTo>
                    <a:pt x="40" y="0"/>
                  </a:moveTo>
                  <a:cubicBezTo>
                    <a:pt x="20" y="0"/>
                    <a:pt x="1" y="20"/>
                    <a:pt x="1" y="40"/>
                  </a:cubicBezTo>
                  <a:cubicBezTo>
                    <a:pt x="1" y="50"/>
                    <a:pt x="10" y="50"/>
                    <a:pt x="10" y="50"/>
                  </a:cubicBezTo>
                  <a:cubicBezTo>
                    <a:pt x="20" y="40"/>
                    <a:pt x="20" y="30"/>
                    <a:pt x="20" y="20"/>
                  </a:cubicBezTo>
                  <a:cubicBezTo>
                    <a:pt x="30" y="11"/>
                    <a:pt x="30" y="0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1081954" y="4736659"/>
              <a:ext cx="14829" cy="15677"/>
            </a:xfrm>
            <a:custGeom>
              <a:avLst/>
              <a:gdLst/>
              <a:ahLst/>
              <a:cxnLst/>
              <a:rect l="l" t="t" r="r" b="b"/>
              <a:pathLst>
                <a:path w="70" h="74" extrusionOk="0">
                  <a:moveTo>
                    <a:pt x="0" y="0"/>
                  </a:moveTo>
                  <a:lnTo>
                    <a:pt x="0" y="10"/>
                  </a:lnTo>
                  <a:lnTo>
                    <a:pt x="59" y="69"/>
                  </a:lnTo>
                  <a:cubicBezTo>
                    <a:pt x="59" y="72"/>
                    <a:pt x="61" y="74"/>
                    <a:pt x="62" y="74"/>
                  </a:cubicBezTo>
                  <a:cubicBezTo>
                    <a:pt x="65" y="74"/>
                    <a:pt x="70" y="69"/>
                    <a:pt x="70" y="69"/>
                  </a:cubicBezTo>
                  <a:cubicBezTo>
                    <a:pt x="50" y="39"/>
                    <a:pt x="20" y="2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1048482" y="4759539"/>
              <a:ext cx="16948" cy="12711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1" y="1"/>
                  </a:moveTo>
                  <a:cubicBezTo>
                    <a:pt x="21" y="20"/>
                    <a:pt x="40" y="40"/>
                    <a:pt x="70" y="60"/>
                  </a:cubicBezTo>
                  <a:lnTo>
                    <a:pt x="80" y="50"/>
                  </a:lnTo>
                  <a:cubicBezTo>
                    <a:pt x="51" y="30"/>
                    <a:pt x="21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1184064" y="4505322"/>
              <a:ext cx="8686" cy="10381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21" y="29"/>
                    <a:pt x="30" y="49"/>
                  </a:cubicBezTo>
                  <a:lnTo>
                    <a:pt x="40" y="39"/>
                  </a:lnTo>
                  <a:cubicBezTo>
                    <a:pt x="30" y="29"/>
                    <a:pt x="10" y="2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1192538" y="4463588"/>
              <a:ext cx="8474" cy="17795"/>
            </a:xfrm>
            <a:custGeom>
              <a:avLst/>
              <a:gdLst/>
              <a:ahLst/>
              <a:cxnLst/>
              <a:rect l="l" t="t" r="r" b="b"/>
              <a:pathLst>
                <a:path w="40" h="84" extrusionOk="0">
                  <a:moveTo>
                    <a:pt x="40" y="0"/>
                  </a:moveTo>
                  <a:cubicBezTo>
                    <a:pt x="29" y="20"/>
                    <a:pt x="10" y="49"/>
                    <a:pt x="0" y="79"/>
                  </a:cubicBezTo>
                  <a:cubicBezTo>
                    <a:pt x="0" y="79"/>
                    <a:pt x="5" y="83"/>
                    <a:pt x="7" y="83"/>
                  </a:cubicBezTo>
                  <a:cubicBezTo>
                    <a:pt x="9" y="83"/>
                    <a:pt x="10" y="82"/>
                    <a:pt x="10" y="79"/>
                  </a:cubicBezTo>
                  <a:cubicBezTo>
                    <a:pt x="20" y="59"/>
                    <a:pt x="29" y="29"/>
                    <a:pt x="4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1161185" y="4486468"/>
              <a:ext cx="14829" cy="11440"/>
            </a:xfrm>
            <a:custGeom>
              <a:avLst/>
              <a:gdLst/>
              <a:ahLst/>
              <a:cxnLst/>
              <a:rect l="l" t="t" r="r" b="b"/>
              <a:pathLst>
                <a:path w="70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9"/>
                    <a:pt x="59" y="50"/>
                  </a:cubicBezTo>
                  <a:cubicBezTo>
                    <a:pt x="62" y="52"/>
                    <a:pt x="64" y="54"/>
                    <a:pt x="66" y="54"/>
                  </a:cubicBezTo>
                  <a:cubicBezTo>
                    <a:pt x="70" y="54"/>
                    <a:pt x="70" y="47"/>
                    <a:pt x="70" y="39"/>
                  </a:cubicBezTo>
                  <a:cubicBezTo>
                    <a:pt x="50" y="20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1159066" y="4534345"/>
              <a:ext cx="10592" cy="10592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30" y="30"/>
                    <a:pt x="40" y="50"/>
                  </a:cubicBezTo>
                  <a:lnTo>
                    <a:pt x="50" y="40"/>
                  </a:lnTo>
                  <a:cubicBezTo>
                    <a:pt x="40" y="21"/>
                    <a:pt x="21" y="1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1190420" y="4594722"/>
              <a:ext cx="4237" cy="6567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1"/>
                  </a:moveTo>
                  <a:cubicBezTo>
                    <a:pt x="10" y="1"/>
                    <a:pt x="0" y="11"/>
                    <a:pt x="0" y="21"/>
                  </a:cubicBezTo>
                  <a:lnTo>
                    <a:pt x="0" y="31"/>
                  </a:lnTo>
                  <a:cubicBezTo>
                    <a:pt x="10" y="21"/>
                    <a:pt x="10" y="11"/>
                    <a:pt x="2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1209274" y="4598959"/>
              <a:ext cx="18854" cy="1271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88" y="1"/>
                  </a:moveTo>
                  <a:cubicBezTo>
                    <a:pt x="59" y="11"/>
                    <a:pt x="29" y="20"/>
                    <a:pt x="0" y="50"/>
                  </a:cubicBezTo>
                  <a:cubicBezTo>
                    <a:pt x="0" y="50"/>
                    <a:pt x="0" y="60"/>
                    <a:pt x="10" y="60"/>
                  </a:cubicBezTo>
                  <a:cubicBezTo>
                    <a:pt x="29" y="40"/>
                    <a:pt x="59" y="11"/>
                    <a:pt x="88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1171565" y="4644929"/>
              <a:ext cx="12711" cy="1271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1" y="0"/>
                  </a:moveTo>
                  <a:cubicBezTo>
                    <a:pt x="21" y="20"/>
                    <a:pt x="30" y="39"/>
                    <a:pt x="50" y="59"/>
                  </a:cubicBezTo>
                  <a:lnTo>
                    <a:pt x="60" y="50"/>
                  </a:lnTo>
                  <a:cubicBezTo>
                    <a:pt x="40" y="3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1159066" y="4622050"/>
              <a:ext cx="12711" cy="10381"/>
            </a:xfrm>
            <a:custGeom>
              <a:avLst/>
              <a:gdLst/>
              <a:ahLst/>
              <a:cxnLst/>
              <a:rect l="l" t="t" r="r" b="b"/>
              <a:pathLst>
                <a:path w="60" h="4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20"/>
                    <a:pt x="30" y="40"/>
                    <a:pt x="50" y="49"/>
                  </a:cubicBezTo>
                  <a:lnTo>
                    <a:pt x="60" y="40"/>
                  </a:lnTo>
                  <a:cubicBezTo>
                    <a:pt x="40" y="20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1142542" y="4657428"/>
              <a:ext cx="16736" cy="14829"/>
            </a:xfrm>
            <a:custGeom>
              <a:avLst/>
              <a:gdLst/>
              <a:ahLst/>
              <a:cxnLst/>
              <a:rect l="l" t="t" r="r" b="b"/>
              <a:pathLst>
                <a:path w="79" h="70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20"/>
                    <a:pt x="49" y="39"/>
                    <a:pt x="59" y="69"/>
                  </a:cubicBezTo>
                  <a:cubicBezTo>
                    <a:pt x="69" y="69"/>
                    <a:pt x="79" y="59"/>
                    <a:pt x="69" y="59"/>
                  </a:cubicBezTo>
                  <a:cubicBezTo>
                    <a:pt x="59" y="30"/>
                    <a:pt x="29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1171565" y="4678190"/>
              <a:ext cx="14829" cy="4449"/>
            </a:xfrm>
            <a:custGeom>
              <a:avLst/>
              <a:gdLst/>
              <a:ahLst/>
              <a:cxnLst/>
              <a:rect l="l" t="t" r="r" b="b"/>
              <a:pathLst>
                <a:path w="70" h="21" extrusionOk="0">
                  <a:moveTo>
                    <a:pt x="69" y="1"/>
                  </a:moveTo>
                  <a:cubicBezTo>
                    <a:pt x="50" y="1"/>
                    <a:pt x="21" y="1"/>
                    <a:pt x="1" y="11"/>
                  </a:cubicBezTo>
                  <a:lnTo>
                    <a:pt x="10" y="20"/>
                  </a:lnTo>
                  <a:cubicBezTo>
                    <a:pt x="30" y="11"/>
                    <a:pt x="50" y="1"/>
                    <a:pt x="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1023484" y="4401093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0"/>
                  </a:moveTo>
                  <a:lnTo>
                    <a:pt x="50" y="0"/>
                  </a:lnTo>
                  <a:cubicBezTo>
                    <a:pt x="31" y="9"/>
                    <a:pt x="11" y="29"/>
                    <a:pt x="1" y="49"/>
                  </a:cubicBezTo>
                  <a:cubicBezTo>
                    <a:pt x="1" y="49"/>
                    <a:pt x="1" y="59"/>
                    <a:pt x="11" y="59"/>
                  </a:cubicBezTo>
                  <a:cubicBezTo>
                    <a:pt x="21" y="39"/>
                    <a:pt x="40" y="2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1027721" y="4350885"/>
              <a:ext cx="10804" cy="12711"/>
            </a:xfrm>
            <a:custGeom>
              <a:avLst/>
              <a:gdLst/>
              <a:ahLst/>
              <a:cxnLst/>
              <a:rect l="l" t="t" r="r" b="b"/>
              <a:pathLst>
                <a:path w="51" h="60" extrusionOk="0">
                  <a:moveTo>
                    <a:pt x="50" y="1"/>
                  </a:moveTo>
                  <a:cubicBezTo>
                    <a:pt x="30" y="21"/>
                    <a:pt x="20" y="40"/>
                    <a:pt x="1" y="50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50"/>
                    <a:pt x="40" y="21"/>
                    <a:pt x="5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992342" y="4325887"/>
              <a:ext cx="14829" cy="14829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30"/>
                    <a:pt x="40" y="50"/>
                    <a:pt x="60" y="69"/>
                  </a:cubicBezTo>
                  <a:cubicBezTo>
                    <a:pt x="69" y="69"/>
                    <a:pt x="69" y="60"/>
                    <a:pt x="69" y="60"/>
                  </a:cubicBezTo>
                  <a:cubicBezTo>
                    <a:pt x="49" y="40"/>
                    <a:pt x="20" y="20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1013315" y="4298771"/>
              <a:ext cx="14617" cy="12711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69" y="0"/>
                  </a:moveTo>
                  <a:lnTo>
                    <a:pt x="69" y="0"/>
                  </a:lnTo>
                  <a:cubicBezTo>
                    <a:pt x="39" y="11"/>
                    <a:pt x="20" y="30"/>
                    <a:pt x="0" y="50"/>
                  </a:cubicBezTo>
                  <a:cubicBezTo>
                    <a:pt x="0" y="59"/>
                    <a:pt x="0" y="59"/>
                    <a:pt x="9" y="59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994461" y="4271654"/>
              <a:ext cx="10592" cy="13770"/>
            </a:xfrm>
            <a:custGeom>
              <a:avLst/>
              <a:gdLst/>
              <a:ahLst/>
              <a:cxnLst/>
              <a:rect l="l" t="t" r="r" b="b"/>
              <a:pathLst>
                <a:path w="5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0" y="40"/>
                    <a:pt x="39" y="60"/>
                  </a:cubicBezTo>
                  <a:cubicBezTo>
                    <a:pt x="39" y="63"/>
                    <a:pt x="41" y="64"/>
                    <a:pt x="42" y="64"/>
                  </a:cubicBezTo>
                  <a:cubicBezTo>
                    <a:pt x="45" y="64"/>
                    <a:pt x="50" y="60"/>
                    <a:pt x="50" y="60"/>
                  </a:cubicBezTo>
                  <a:cubicBezTo>
                    <a:pt x="39" y="30"/>
                    <a:pt x="20" y="2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1009078" y="4252800"/>
              <a:ext cx="14617" cy="13770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69" y="1"/>
                  </a:moveTo>
                  <a:cubicBezTo>
                    <a:pt x="49" y="11"/>
                    <a:pt x="20" y="31"/>
                    <a:pt x="0" y="60"/>
                  </a:cubicBezTo>
                  <a:cubicBezTo>
                    <a:pt x="0" y="60"/>
                    <a:pt x="5" y="65"/>
                    <a:pt x="7" y="65"/>
                  </a:cubicBezTo>
                  <a:cubicBezTo>
                    <a:pt x="9" y="65"/>
                    <a:pt x="10" y="63"/>
                    <a:pt x="10" y="6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992342" y="4227802"/>
              <a:ext cx="14829" cy="15041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1" y="1"/>
                  </a:moveTo>
                  <a:cubicBezTo>
                    <a:pt x="20" y="21"/>
                    <a:pt x="40" y="50"/>
                    <a:pt x="60" y="70"/>
                  </a:cubicBezTo>
                  <a:lnTo>
                    <a:pt x="69" y="60"/>
                  </a:lnTo>
                  <a:cubicBezTo>
                    <a:pt x="49" y="40"/>
                    <a:pt x="20" y="2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965226" y="4250893"/>
              <a:ext cx="16948" cy="10592"/>
            </a:xfrm>
            <a:custGeom>
              <a:avLst/>
              <a:gdLst/>
              <a:ahLst/>
              <a:cxnLst/>
              <a:rect l="l" t="t" r="r" b="b"/>
              <a:pathLst>
                <a:path w="80" h="50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50" y="40"/>
                    <a:pt x="70" y="49"/>
                  </a:cubicBezTo>
                  <a:lnTo>
                    <a:pt x="79" y="40"/>
                  </a:lnTo>
                  <a:cubicBezTo>
                    <a:pt x="50" y="20"/>
                    <a:pt x="30" y="1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965226" y="4298771"/>
              <a:ext cx="14829" cy="10804"/>
            </a:xfrm>
            <a:custGeom>
              <a:avLst/>
              <a:gdLst/>
              <a:ahLst/>
              <a:cxnLst/>
              <a:rect l="l" t="t" r="r" b="b"/>
              <a:pathLst>
                <a:path w="70" h="5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20"/>
                    <a:pt x="40" y="30"/>
                    <a:pt x="59" y="50"/>
                  </a:cubicBezTo>
                  <a:cubicBezTo>
                    <a:pt x="70" y="50"/>
                    <a:pt x="70" y="40"/>
                    <a:pt x="70" y="40"/>
                  </a:cubicBezTo>
                  <a:cubicBezTo>
                    <a:pt x="50" y="20"/>
                    <a:pt x="20" y="11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965226" y="4336268"/>
              <a:ext cx="20973" cy="9533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1"/>
                    <a:pt x="59" y="30"/>
                    <a:pt x="89" y="40"/>
                  </a:cubicBezTo>
                  <a:cubicBezTo>
                    <a:pt x="89" y="43"/>
                    <a:pt x="90" y="44"/>
                    <a:pt x="91" y="44"/>
                  </a:cubicBezTo>
                  <a:cubicBezTo>
                    <a:pt x="94" y="44"/>
                    <a:pt x="99" y="37"/>
                    <a:pt x="99" y="30"/>
                  </a:cubicBezTo>
                  <a:cubicBezTo>
                    <a:pt x="70" y="11"/>
                    <a:pt x="40" y="11"/>
                    <a:pt x="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963107" y="4371858"/>
              <a:ext cx="21185" cy="8474"/>
            </a:xfrm>
            <a:custGeom>
              <a:avLst/>
              <a:gdLst/>
              <a:ahLst/>
              <a:cxnLst/>
              <a:rect l="l" t="t" r="r" b="b"/>
              <a:pathLst>
                <a:path w="100" h="40" extrusionOk="0">
                  <a:moveTo>
                    <a:pt x="1" y="0"/>
                  </a:moveTo>
                  <a:cubicBezTo>
                    <a:pt x="30" y="10"/>
                    <a:pt x="60" y="29"/>
                    <a:pt x="89" y="40"/>
                  </a:cubicBezTo>
                  <a:cubicBezTo>
                    <a:pt x="89" y="40"/>
                    <a:pt x="99" y="29"/>
                    <a:pt x="89" y="29"/>
                  </a:cubicBezTo>
                  <a:cubicBezTo>
                    <a:pt x="60" y="10"/>
                    <a:pt x="3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971581" y="4411262"/>
              <a:ext cx="14617" cy="4449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0" y="1"/>
                  </a:moveTo>
                  <a:lnTo>
                    <a:pt x="0" y="11"/>
                  </a:lnTo>
                  <a:cubicBezTo>
                    <a:pt x="20" y="11"/>
                    <a:pt x="40" y="21"/>
                    <a:pt x="59" y="21"/>
                  </a:cubicBezTo>
                  <a:cubicBezTo>
                    <a:pt x="69" y="21"/>
                    <a:pt x="69" y="1"/>
                    <a:pt x="5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979843" y="4444734"/>
              <a:ext cx="18854" cy="8474"/>
            </a:xfrm>
            <a:custGeom>
              <a:avLst/>
              <a:gdLst/>
              <a:ahLst/>
              <a:cxnLst/>
              <a:rect l="l" t="t" r="r" b="b"/>
              <a:pathLst>
                <a:path w="89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0" y="11"/>
                    <a:pt x="60" y="30"/>
                    <a:pt x="79" y="40"/>
                  </a:cubicBezTo>
                  <a:cubicBezTo>
                    <a:pt x="89" y="40"/>
                    <a:pt x="89" y="30"/>
                    <a:pt x="89" y="20"/>
                  </a:cubicBezTo>
                  <a:cubicBezTo>
                    <a:pt x="60" y="11"/>
                    <a:pt x="30" y="11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994461" y="4476087"/>
              <a:ext cx="23091" cy="6355"/>
            </a:xfrm>
            <a:custGeom>
              <a:avLst/>
              <a:gdLst/>
              <a:ahLst/>
              <a:cxnLst/>
              <a:rect l="l" t="t" r="r" b="b"/>
              <a:pathLst>
                <a:path w="109" h="30" extrusionOk="0">
                  <a:moveTo>
                    <a:pt x="0" y="0"/>
                  </a:moveTo>
                  <a:lnTo>
                    <a:pt x="0" y="10"/>
                  </a:lnTo>
                  <a:cubicBezTo>
                    <a:pt x="39" y="10"/>
                    <a:pt x="69" y="20"/>
                    <a:pt x="109" y="29"/>
                  </a:cubicBezTo>
                  <a:lnTo>
                    <a:pt x="109" y="20"/>
                  </a:lnTo>
                  <a:cubicBezTo>
                    <a:pt x="79" y="0"/>
                    <a:pt x="39" y="0"/>
                    <a:pt x="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1038313" y="4430116"/>
              <a:ext cx="12711" cy="21185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59" y="1"/>
                  </a:moveTo>
                  <a:lnTo>
                    <a:pt x="59" y="1"/>
                  </a:lnTo>
                  <a:cubicBezTo>
                    <a:pt x="59" y="1"/>
                    <a:pt x="58" y="2"/>
                    <a:pt x="58" y="2"/>
                  </a:cubicBezTo>
                  <a:lnTo>
                    <a:pt x="58" y="2"/>
                  </a:lnTo>
                  <a:lnTo>
                    <a:pt x="59" y="1"/>
                  </a:lnTo>
                  <a:close/>
                  <a:moveTo>
                    <a:pt x="58" y="2"/>
                  </a:moveTo>
                  <a:lnTo>
                    <a:pt x="0" y="89"/>
                  </a:lnTo>
                  <a:lnTo>
                    <a:pt x="10" y="99"/>
                  </a:lnTo>
                  <a:cubicBezTo>
                    <a:pt x="29" y="61"/>
                    <a:pt x="39" y="31"/>
                    <a:pt x="58" y="2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1019459" y="4213396"/>
              <a:ext cx="10592" cy="19914"/>
            </a:xfrm>
            <a:custGeom>
              <a:avLst/>
              <a:gdLst/>
              <a:ahLst/>
              <a:cxnLst/>
              <a:rect l="l" t="t" r="r" b="b"/>
              <a:pathLst>
                <a:path w="50" h="94" extrusionOk="0">
                  <a:moveTo>
                    <a:pt x="50" y="0"/>
                  </a:moveTo>
                  <a:lnTo>
                    <a:pt x="50" y="0"/>
                  </a:lnTo>
                  <a:cubicBezTo>
                    <a:pt x="30" y="30"/>
                    <a:pt x="10" y="59"/>
                    <a:pt x="0" y="89"/>
                  </a:cubicBezTo>
                  <a:cubicBezTo>
                    <a:pt x="0" y="89"/>
                    <a:pt x="5" y="93"/>
                    <a:pt x="8" y="93"/>
                  </a:cubicBezTo>
                  <a:cubicBezTo>
                    <a:pt x="9" y="93"/>
                    <a:pt x="10" y="92"/>
                    <a:pt x="10" y="89"/>
                  </a:cubicBezTo>
                  <a:cubicBezTo>
                    <a:pt x="20" y="59"/>
                    <a:pt x="30" y="30"/>
                    <a:pt x="50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1027721" y="4265299"/>
              <a:ext cx="14829" cy="1292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70" y="1"/>
                  </a:moveTo>
                  <a:cubicBezTo>
                    <a:pt x="40" y="1"/>
                    <a:pt x="20" y="31"/>
                    <a:pt x="1" y="51"/>
                  </a:cubicBezTo>
                  <a:cubicBezTo>
                    <a:pt x="1" y="60"/>
                    <a:pt x="11" y="60"/>
                    <a:pt x="11" y="60"/>
                  </a:cubicBezTo>
                  <a:cubicBezTo>
                    <a:pt x="30" y="40"/>
                    <a:pt x="40" y="11"/>
                    <a:pt x="70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1027721" y="4311270"/>
              <a:ext cx="14829" cy="19066"/>
            </a:xfrm>
            <a:custGeom>
              <a:avLst/>
              <a:gdLst/>
              <a:ahLst/>
              <a:cxnLst/>
              <a:rect l="l" t="t" r="r" b="b"/>
              <a:pathLst>
                <a:path w="70" h="90" extrusionOk="0">
                  <a:moveTo>
                    <a:pt x="70" y="0"/>
                  </a:moveTo>
                  <a:lnTo>
                    <a:pt x="70" y="0"/>
                  </a:lnTo>
                  <a:cubicBezTo>
                    <a:pt x="50" y="20"/>
                    <a:pt x="20" y="50"/>
                    <a:pt x="1" y="79"/>
                  </a:cubicBezTo>
                  <a:cubicBezTo>
                    <a:pt x="1" y="89"/>
                    <a:pt x="11" y="89"/>
                    <a:pt x="11" y="8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1071573" y="4188398"/>
              <a:ext cx="6355" cy="8474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1" y="0"/>
                  </a:moveTo>
                  <a:cubicBezTo>
                    <a:pt x="10" y="10"/>
                    <a:pt x="10" y="29"/>
                    <a:pt x="20" y="40"/>
                  </a:cubicBezTo>
                  <a:lnTo>
                    <a:pt x="30" y="29"/>
                  </a:lnTo>
                  <a:cubicBezTo>
                    <a:pt x="30" y="20"/>
                    <a:pt x="10" y="10"/>
                    <a:pt x="1" y="0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2" name="Google Shape;1232;p7"/>
          <p:cNvSpPr/>
          <p:nvPr/>
        </p:nvSpPr>
        <p:spPr>
          <a:xfrm flipH="1">
            <a:off x="49" y="4565487"/>
            <a:ext cx="9143974" cy="640415"/>
          </a:xfrm>
          <a:custGeom>
            <a:avLst/>
            <a:gdLst/>
            <a:ahLst/>
            <a:cxnLst/>
            <a:rect l="l" t="t" r="r" b="b"/>
            <a:pathLst>
              <a:path w="43163" h="3023" extrusionOk="0">
                <a:moveTo>
                  <a:pt x="21994" y="1"/>
                </a:moveTo>
                <a:cubicBezTo>
                  <a:pt x="21978" y="1"/>
                  <a:pt x="21962" y="1"/>
                  <a:pt x="21946" y="1"/>
                </a:cubicBezTo>
                <a:cubicBezTo>
                  <a:pt x="19908" y="11"/>
                  <a:pt x="18856" y="1015"/>
                  <a:pt x="16946" y="1310"/>
                </a:cubicBezTo>
                <a:cubicBezTo>
                  <a:pt x="16547" y="1369"/>
                  <a:pt x="16131" y="1394"/>
                  <a:pt x="15710" y="1394"/>
                </a:cubicBezTo>
                <a:cubicBezTo>
                  <a:pt x="14719" y="1394"/>
                  <a:pt x="13698" y="1254"/>
                  <a:pt x="12794" y="1074"/>
                </a:cubicBezTo>
                <a:cubicBezTo>
                  <a:pt x="11495" y="828"/>
                  <a:pt x="10235" y="513"/>
                  <a:pt x="8808" y="454"/>
                </a:cubicBezTo>
                <a:cubicBezTo>
                  <a:pt x="8609" y="444"/>
                  <a:pt x="8411" y="440"/>
                  <a:pt x="8215" y="440"/>
                </a:cubicBezTo>
                <a:cubicBezTo>
                  <a:pt x="6398" y="440"/>
                  <a:pt x="4680" y="828"/>
                  <a:pt x="3090" y="1192"/>
                </a:cubicBezTo>
                <a:cubicBezTo>
                  <a:pt x="2057" y="1438"/>
                  <a:pt x="1033" y="1674"/>
                  <a:pt x="0" y="1920"/>
                </a:cubicBezTo>
                <a:lnTo>
                  <a:pt x="0" y="3023"/>
                </a:lnTo>
                <a:lnTo>
                  <a:pt x="43163" y="3023"/>
                </a:lnTo>
                <a:lnTo>
                  <a:pt x="43163" y="1497"/>
                </a:lnTo>
                <a:cubicBezTo>
                  <a:pt x="43005" y="1438"/>
                  <a:pt x="42838" y="1399"/>
                  <a:pt x="42660" y="1359"/>
                </a:cubicBezTo>
                <a:cubicBezTo>
                  <a:pt x="42139" y="1265"/>
                  <a:pt x="41572" y="1237"/>
                  <a:pt x="40994" y="1237"/>
                </a:cubicBezTo>
                <a:cubicBezTo>
                  <a:pt x="40546" y="1237"/>
                  <a:pt x="40092" y="1254"/>
                  <a:pt x="39649" y="1271"/>
                </a:cubicBezTo>
                <a:cubicBezTo>
                  <a:pt x="39205" y="1293"/>
                  <a:pt x="38748" y="1312"/>
                  <a:pt x="38296" y="1312"/>
                </a:cubicBezTo>
                <a:cubicBezTo>
                  <a:pt x="37726" y="1312"/>
                  <a:pt x="37164" y="1281"/>
                  <a:pt x="36648" y="1182"/>
                </a:cubicBezTo>
                <a:cubicBezTo>
                  <a:pt x="35280" y="926"/>
                  <a:pt x="34473" y="228"/>
                  <a:pt x="32957" y="198"/>
                </a:cubicBezTo>
                <a:cubicBezTo>
                  <a:pt x="32921" y="197"/>
                  <a:pt x="32885" y="197"/>
                  <a:pt x="32849" y="197"/>
                </a:cubicBezTo>
                <a:cubicBezTo>
                  <a:pt x="31057" y="197"/>
                  <a:pt x="30019" y="1145"/>
                  <a:pt x="28214" y="1241"/>
                </a:cubicBezTo>
                <a:cubicBezTo>
                  <a:pt x="28107" y="1247"/>
                  <a:pt x="28000" y="1250"/>
                  <a:pt x="27895" y="1250"/>
                </a:cubicBezTo>
                <a:cubicBezTo>
                  <a:pt x="26830" y="1250"/>
                  <a:pt x="25860" y="947"/>
                  <a:pt x="25045" y="661"/>
                </a:cubicBezTo>
                <a:cubicBezTo>
                  <a:pt x="24171" y="340"/>
                  <a:pt x="23183" y="1"/>
                  <a:pt x="21994" y="1"/>
                </a:cubicBezTo>
                <a:close/>
              </a:path>
            </a:pathLst>
          </a:custGeom>
          <a:solidFill>
            <a:srgbClr val="6D7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7"/>
          <p:cNvSpPr/>
          <p:nvPr/>
        </p:nvSpPr>
        <p:spPr>
          <a:xfrm>
            <a:off x="2883275" y="4573961"/>
            <a:ext cx="803961" cy="508858"/>
          </a:xfrm>
          <a:custGeom>
            <a:avLst/>
            <a:gdLst/>
            <a:ahLst/>
            <a:cxnLst/>
            <a:rect l="l" t="t" r="r" b="b"/>
            <a:pathLst>
              <a:path w="3795" h="2402" extrusionOk="0">
                <a:moveTo>
                  <a:pt x="1516" y="424"/>
                </a:moveTo>
                <a:cubicBezTo>
                  <a:pt x="1546" y="512"/>
                  <a:pt x="1575" y="601"/>
                  <a:pt x="1615" y="689"/>
                </a:cubicBezTo>
                <a:cubicBezTo>
                  <a:pt x="1615" y="729"/>
                  <a:pt x="1624" y="768"/>
                  <a:pt x="1624" y="798"/>
                </a:cubicBezTo>
                <a:cubicBezTo>
                  <a:pt x="1585" y="670"/>
                  <a:pt x="1546" y="542"/>
                  <a:pt x="1516" y="424"/>
                </a:cubicBezTo>
                <a:close/>
                <a:moveTo>
                  <a:pt x="1054" y="837"/>
                </a:moveTo>
                <a:lnTo>
                  <a:pt x="1054" y="837"/>
                </a:lnTo>
                <a:cubicBezTo>
                  <a:pt x="1064" y="847"/>
                  <a:pt x="1073" y="857"/>
                  <a:pt x="1083" y="877"/>
                </a:cubicBezTo>
                <a:cubicBezTo>
                  <a:pt x="1093" y="886"/>
                  <a:pt x="1103" y="906"/>
                  <a:pt x="1113" y="916"/>
                </a:cubicBezTo>
                <a:cubicBezTo>
                  <a:pt x="1123" y="936"/>
                  <a:pt x="1123" y="945"/>
                  <a:pt x="1123" y="965"/>
                </a:cubicBezTo>
                <a:cubicBezTo>
                  <a:pt x="1103" y="916"/>
                  <a:pt x="1073" y="877"/>
                  <a:pt x="1054" y="837"/>
                </a:cubicBezTo>
                <a:close/>
                <a:moveTo>
                  <a:pt x="1742" y="1083"/>
                </a:moveTo>
                <a:lnTo>
                  <a:pt x="1772" y="1172"/>
                </a:lnTo>
                <a:lnTo>
                  <a:pt x="1772" y="1290"/>
                </a:lnTo>
                <a:cubicBezTo>
                  <a:pt x="1772" y="1260"/>
                  <a:pt x="1762" y="1240"/>
                  <a:pt x="1753" y="1211"/>
                </a:cubicBezTo>
                <a:cubicBezTo>
                  <a:pt x="1753" y="1201"/>
                  <a:pt x="1742" y="1192"/>
                  <a:pt x="1742" y="1172"/>
                </a:cubicBezTo>
                <a:cubicBezTo>
                  <a:pt x="1742" y="1152"/>
                  <a:pt x="1742" y="1133"/>
                  <a:pt x="1733" y="1103"/>
                </a:cubicBezTo>
                <a:cubicBezTo>
                  <a:pt x="1742" y="1093"/>
                  <a:pt x="1742" y="1093"/>
                  <a:pt x="1742" y="1083"/>
                </a:cubicBezTo>
                <a:close/>
                <a:moveTo>
                  <a:pt x="1290" y="995"/>
                </a:moveTo>
                <a:lnTo>
                  <a:pt x="1290" y="995"/>
                </a:lnTo>
                <a:cubicBezTo>
                  <a:pt x="1290" y="1004"/>
                  <a:pt x="1300" y="1024"/>
                  <a:pt x="1309" y="1034"/>
                </a:cubicBezTo>
                <a:cubicBezTo>
                  <a:pt x="1358" y="1139"/>
                  <a:pt x="1415" y="1235"/>
                  <a:pt x="1463" y="1341"/>
                </a:cubicBezTo>
                <a:lnTo>
                  <a:pt x="1463" y="1341"/>
                </a:lnTo>
                <a:cubicBezTo>
                  <a:pt x="1462" y="1340"/>
                  <a:pt x="1460" y="1339"/>
                  <a:pt x="1457" y="1339"/>
                </a:cubicBezTo>
                <a:cubicBezTo>
                  <a:pt x="1408" y="1260"/>
                  <a:pt x="1349" y="1192"/>
                  <a:pt x="1300" y="1113"/>
                </a:cubicBezTo>
                <a:cubicBezTo>
                  <a:pt x="1290" y="1074"/>
                  <a:pt x="1290" y="1034"/>
                  <a:pt x="1290" y="995"/>
                </a:cubicBezTo>
                <a:close/>
                <a:moveTo>
                  <a:pt x="2205" y="119"/>
                </a:moveTo>
                <a:cubicBezTo>
                  <a:pt x="2156" y="433"/>
                  <a:pt x="2107" y="739"/>
                  <a:pt x="2057" y="1054"/>
                </a:cubicBezTo>
                <a:cubicBezTo>
                  <a:pt x="2048" y="1122"/>
                  <a:pt x="2038" y="1192"/>
                  <a:pt x="2018" y="1260"/>
                </a:cubicBezTo>
                <a:cubicBezTo>
                  <a:pt x="2008" y="1290"/>
                  <a:pt x="1998" y="1319"/>
                  <a:pt x="1989" y="1359"/>
                </a:cubicBezTo>
                <a:cubicBezTo>
                  <a:pt x="2028" y="1004"/>
                  <a:pt x="2077" y="641"/>
                  <a:pt x="2116" y="286"/>
                </a:cubicBezTo>
                <a:cubicBezTo>
                  <a:pt x="2146" y="237"/>
                  <a:pt x="2175" y="178"/>
                  <a:pt x="2205" y="119"/>
                </a:cubicBezTo>
                <a:close/>
                <a:moveTo>
                  <a:pt x="3071" y="857"/>
                </a:moveTo>
                <a:lnTo>
                  <a:pt x="3071" y="857"/>
                </a:lnTo>
                <a:cubicBezTo>
                  <a:pt x="2923" y="1034"/>
                  <a:pt x="2766" y="1211"/>
                  <a:pt x="2608" y="1388"/>
                </a:cubicBezTo>
                <a:lnTo>
                  <a:pt x="2875" y="1004"/>
                </a:lnTo>
                <a:cubicBezTo>
                  <a:pt x="2943" y="955"/>
                  <a:pt x="3002" y="906"/>
                  <a:pt x="3071" y="857"/>
                </a:cubicBezTo>
                <a:close/>
                <a:moveTo>
                  <a:pt x="2520" y="1251"/>
                </a:moveTo>
                <a:cubicBezTo>
                  <a:pt x="2451" y="1349"/>
                  <a:pt x="2382" y="1447"/>
                  <a:pt x="2313" y="1536"/>
                </a:cubicBezTo>
                <a:cubicBezTo>
                  <a:pt x="2304" y="1546"/>
                  <a:pt x="2304" y="1546"/>
                  <a:pt x="2293" y="1546"/>
                </a:cubicBezTo>
                <a:cubicBezTo>
                  <a:pt x="2333" y="1477"/>
                  <a:pt x="2372" y="1408"/>
                  <a:pt x="2402" y="1339"/>
                </a:cubicBezTo>
                <a:lnTo>
                  <a:pt x="2520" y="1251"/>
                </a:lnTo>
                <a:close/>
                <a:moveTo>
                  <a:pt x="3120" y="1231"/>
                </a:moveTo>
                <a:lnTo>
                  <a:pt x="3120" y="1231"/>
                </a:lnTo>
                <a:cubicBezTo>
                  <a:pt x="2963" y="1339"/>
                  <a:pt x="2815" y="1437"/>
                  <a:pt x="2667" y="1546"/>
                </a:cubicBezTo>
                <a:lnTo>
                  <a:pt x="2697" y="1516"/>
                </a:lnTo>
                <a:cubicBezTo>
                  <a:pt x="2766" y="1447"/>
                  <a:pt x="2845" y="1378"/>
                  <a:pt x="2923" y="1310"/>
                </a:cubicBezTo>
                <a:cubicBezTo>
                  <a:pt x="2993" y="1290"/>
                  <a:pt x="3052" y="1260"/>
                  <a:pt x="3120" y="1231"/>
                </a:cubicBezTo>
                <a:close/>
                <a:moveTo>
                  <a:pt x="876" y="1221"/>
                </a:moveTo>
                <a:lnTo>
                  <a:pt x="876" y="1221"/>
                </a:lnTo>
                <a:cubicBezTo>
                  <a:pt x="975" y="1310"/>
                  <a:pt x="1073" y="1388"/>
                  <a:pt x="1172" y="1467"/>
                </a:cubicBezTo>
                <a:cubicBezTo>
                  <a:pt x="1182" y="1507"/>
                  <a:pt x="1182" y="1536"/>
                  <a:pt x="1191" y="1566"/>
                </a:cubicBezTo>
                <a:cubicBezTo>
                  <a:pt x="1113" y="1507"/>
                  <a:pt x="1044" y="1447"/>
                  <a:pt x="965" y="1388"/>
                </a:cubicBezTo>
                <a:cubicBezTo>
                  <a:pt x="935" y="1329"/>
                  <a:pt x="906" y="1280"/>
                  <a:pt x="876" y="1221"/>
                </a:cubicBezTo>
                <a:close/>
                <a:moveTo>
                  <a:pt x="2284" y="1428"/>
                </a:moveTo>
                <a:cubicBezTo>
                  <a:pt x="2254" y="1477"/>
                  <a:pt x="2225" y="1536"/>
                  <a:pt x="2195" y="1595"/>
                </a:cubicBezTo>
                <a:lnTo>
                  <a:pt x="2186" y="1595"/>
                </a:lnTo>
                <a:lnTo>
                  <a:pt x="2195" y="1585"/>
                </a:lnTo>
                <a:cubicBezTo>
                  <a:pt x="2215" y="1536"/>
                  <a:pt x="2245" y="1487"/>
                  <a:pt x="2264" y="1437"/>
                </a:cubicBezTo>
                <a:cubicBezTo>
                  <a:pt x="2274" y="1437"/>
                  <a:pt x="2274" y="1428"/>
                  <a:pt x="2284" y="1428"/>
                </a:cubicBezTo>
                <a:close/>
                <a:moveTo>
                  <a:pt x="1683" y="1231"/>
                </a:moveTo>
                <a:cubicBezTo>
                  <a:pt x="1694" y="1349"/>
                  <a:pt x="1713" y="1457"/>
                  <a:pt x="1733" y="1566"/>
                </a:cubicBezTo>
                <a:cubicBezTo>
                  <a:pt x="1733" y="1585"/>
                  <a:pt x="1742" y="1605"/>
                  <a:pt x="1742" y="1614"/>
                </a:cubicBezTo>
                <a:lnTo>
                  <a:pt x="1654" y="1290"/>
                </a:lnTo>
                <a:cubicBezTo>
                  <a:pt x="1654" y="1290"/>
                  <a:pt x="1664" y="1290"/>
                  <a:pt x="1664" y="1280"/>
                </a:cubicBezTo>
                <a:cubicBezTo>
                  <a:pt x="1664" y="1270"/>
                  <a:pt x="1674" y="1251"/>
                  <a:pt x="1683" y="1231"/>
                </a:cubicBezTo>
                <a:close/>
                <a:moveTo>
                  <a:pt x="1300" y="1181"/>
                </a:moveTo>
                <a:lnTo>
                  <a:pt x="1300" y="1181"/>
                </a:lnTo>
                <a:cubicBezTo>
                  <a:pt x="1379" y="1280"/>
                  <a:pt x="1447" y="1369"/>
                  <a:pt x="1516" y="1467"/>
                </a:cubicBezTo>
                <a:cubicBezTo>
                  <a:pt x="1497" y="1516"/>
                  <a:pt x="1477" y="1575"/>
                  <a:pt x="1457" y="1625"/>
                </a:cubicBezTo>
                <a:cubicBezTo>
                  <a:pt x="1427" y="1585"/>
                  <a:pt x="1408" y="1536"/>
                  <a:pt x="1379" y="1496"/>
                </a:cubicBezTo>
                <a:cubicBezTo>
                  <a:pt x="1368" y="1487"/>
                  <a:pt x="1368" y="1467"/>
                  <a:pt x="1359" y="1447"/>
                </a:cubicBezTo>
                <a:cubicBezTo>
                  <a:pt x="1349" y="1428"/>
                  <a:pt x="1339" y="1408"/>
                  <a:pt x="1329" y="1378"/>
                </a:cubicBezTo>
                <a:cubicBezTo>
                  <a:pt x="1320" y="1319"/>
                  <a:pt x="1309" y="1251"/>
                  <a:pt x="1300" y="1181"/>
                </a:cubicBezTo>
                <a:close/>
                <a:moveTo>
                  <a:pt x="2146" y="1526"/>
                </a:moveTo>
                <a:cubicBezTo>
                  <a:pt x="2127" y="1555"/>
                  <a:pt x="2107" y="1595"/>
                  <a:pt x="2097" y="1634"/>
                </a:cubicBezTo>
                <a:lnTo>
                  <a:pt x="2008" y="1664"/>
                </a:lnTo>
                <a:cubicBezTo>
                  <a:pt x="2008" y="1654"/>
                  <a:pt x="2008" y="1644"/>
                  <a:pt x="1998" y="1634"/>
                </a:cubicBezTo>
                <a:cubicBezTo>
                  <a:pt x="2048" y="1595"/>
                  <a:pt x="2097" y="1555"/>
                  <a:pt x="2146" y="1526"/>
                </a:cubicBezTo>
                <a:close/>
                <a:moveTo>
                  <a:pt x="1635" y="1349"/>
                </a:moveTo>
                <a:lnTo>
                  <a:pt x="1723" y="1703"/>
                </a:lnTo>
                <a:cubicBezTo>
                  <a:pt x="1703" y="1664"/>
                  <a:pt x="1694" y="1625"/>
                  <a:pt x="1674" y="1595"/>
                </a:cubicBezTo>
                <a:lnTo>
                  <a:pt x="1595" y="1447"/>
                </a:lnTo>
                <a:cubicBezTo>
                  <a:pt x="1605" y="1418"/>
                  <a:pt x="1624" y="1378"/>
                  <a:pt x="1635" y="1349"/>
                </a:cubicBezTo>
                <a:close/>
                <a:moveTo>
                  <a:pt x="2068" y="1673"/>
                </a:moveTo>
                <a:lnTo>
                  <a:pt x="2068" y="1673"/>
                </a:lnTo>
                <a:cubicBezTo>
                  <a:pt x="2057" y="1693"/>
                  <a:pt x="2048" y="1723"/>
                  <a:pt x="2038" y="1743"/>
                </a:cubicBezTo>
                <a:cubicBezTo>
                  <a:pt x="2028" y="1723"/>
                  <a:pt x="2028" y="1713"/>
                  <a:pt x="2018" y="1693"/>
                </a:cubicBezTo>
                <a:cubicBezTo>
                  <a:pt x="2038" y="1684"/>
                  <a:pt x="2057" y="1684"/>
                  <a:pt x="2068" y="1673"/>
                </a:cubicBezTo>
                <a:close/>
                <a:moveTo>
                  <a:pt x="1005" y="1457"/>
                </a:moveTo>
                <a:lnTo>
                  <a:pt x="1005" y="1457"/>
                </a:lnTo>
                <a:cubicBezTo>
                  <a:pt x="1044" y="1487"/>
                  <a:pt x="1073" y="1516"/>
                  <a:pt x="1103" y="1546"/>
                </a:cubicBezTo>
                <a:cubicBezTo>
                  <a:pt x="1132" y="1566"/>
                  <a:pt x="1162" y="1595"/>
                  <a:pt x="1191" y="1614"/>
                </a:cubicBezTo>
                <a:cubicBezTo>
                  <a:pt x="1202" y="1684"/>
                  <a:pt x="1211" y="1743"/>
                  <a:pt x="1221" y="1802"/>
                </a:cubicBezTo>
                <a:cubicBezTo>
                  <a:pt x="1202" y="1782"/>
                  <a:pt x="1172" y="1762"/>
                  <a:pt x="1152" y="1732"/>
                </a:cubicBezTo>
                <a:cubicBezTo>
                  <a:pt x="1103" y="1644"/>
                  <a:pt x="1054" y="1555"/>
                  <a:pt x="1005" y="1457"/>
                </a:cubicBezTo>
                <a:close/>
                <a:moveTo>
                  <a:pt x="1565" y="1536"/>
                </a:moveTo>
                <a:cubicBezTo>
                  <a:pt x="1565" y="1546"/>
                  <a:pt x="1565" y="1546"/>
                  <a:pt x="1575" y="1555"/>
                </a:cubicBezTo>
                <a:lnTo>
                  <a:pt x="1703" y="1792"/>
                </a:lnTo>
                <a:cubicBezTo>
                  <a:pt x="1674" y="1802"/>
                  <a:pt x="1654" y="1811"/>
                  <a:pt x="1635" y="1821"/>
                </a:cubicBezTo>
                <a:cubicBezTo>
                  <a:pt x="1595" y="1782"/>
                  <a:pt x="1556" y="1752"/>
                  <a:pt x="1516" y="1713"/>
                </a:cubicBezTo>
                <a:lnTo>
                  <a:pt x="1506" y="1703"/>
                </a:lnTo>
                <a:cubicBezTo>
                  <a:pt x="1526" y="1644"/>
                  <a:pt x="1546" y="1595"/>
                  <a:pt x="1565" y="1536"/>
                </a:cubicBezTo>
                <a:close/>
                <a:moveTo>
                  <a:pt x="1379" y="1792"/>
                </a:moveTo>
                <a:cubicBezTo>
                  <a:pt x="1388" y="1792"/>
                  <a:pt x="1388" y="1802"/>
                  <a:pt x="1388" y="1811"/>
                </a:cubicBezTo>
                <a:lnTo>
                  <a:pt x="1388" y="1831"/>
                </a:lnTo>
                <a:cubicBezTo>
                  <a:pt x="1379" y="1811"/>
                  <a:pt x="1379" y="1802"/>
                  <a:pt x="1379" y="1792"/>
                </a:cubicBezTo>
                <a:close/>
                <a:moveTo>
                  <a:pt x="1565" y="1802"/>
                </a:moveTo>
                <a:cubicBezTo>
                  <a:pt x="1576" y="1811"/>
                  <a:pt x="1595" y="1821"/>
                  <a:pt x="1605" y="1831"/>
                </a:cubicBezTo>
                <a:cubicBezTo>
                  <a:pt x="1595" y="1841"/>
                  <a:pt x="1595" y="1841"/>
                  <a:pt x="1585" y="1841"/>
                </a:cubicBezTo>
                <a:cubicBezTo>
                  <a:pt x="1585" y="1831"/>
                  <a:pt x="1576" y="1811"/>
                  <a:pt x="1565" y="1802"/>
                </a:cubicBezTo>
                <a:close/>
                <a:moveTo>
                  <a:pt x="1979" y="1782"/>
                </a:moveTo>
                <a:cubicBezTo>
                  <a:pt x="1979" y="1802"/>
                  <a:pt x="1989" y="1811"/>
                  <a:pt x="1989" y="1831"/>
                </a:cubicBezTo>
                <a:cubicBezTo>
                  <a:pt x="1979" y="1841"/>
                  <a:pt x="1979" y="1861"/>
                  <a:pt x="1969" y="1870"/>
                </a:cubicBezTo>
                <a:lnTo>
                  <a:pt x="1969" y="1851"/>
                </a:lnTo>
                <a:cubicBezTo>
                  <a:pt x="1969" y="1831"/>
                  <a:pt x="1969" y="1802"/>
                  <a:pt x="1979" y="1782"/>
                </a:cubicBezTo>
                <a:close/>
                <a:moveTo>
                  <a:pt x="1635" y="1861"/>
                </a:moveTo>
                <a:cubicBezTo>
                  <a:pt x="1635" y="1870"/>
                  <a:pt x="1624" y="1880"/>
                  <a:pt x="1615" y="1880"/>
                </a:cubicBezTo>
                <a:lnTo>
                  <a:pt x="1605" y="1870"/>
                </a:lnTo>
                <a:cubicBezTo>
                  <a:pt x="1615" y="1861"/>
                  <a:pt x="1624" y="1861"/>
                  <a:pt x="1624" y="1861"/>
                </a:cubicBezTo>
                <a:close/>
                <a:moveTo>
                  <a:pt x="1202" y="1831"/>
                </a:moveTo>
                <a:lnTo>
                  <a:pt x="1231" y="1861"/>
                </a:lnTo>
                <a:lnTo>
                  <a:pt x="1231" y="1890"/>
                </a:lnTo>
                <a:lnTo>
                  <a:pt x="1202" y="1831"/>
                </a:lnTo>
                <a:close/>
                <a:moveTo>
                  <a:pt x="1438" y="1890"/>
                </a:moveTo>
                <a:lnTo>
                  <a:pt x="1447" y="1900"/>
                </a:lnTo>
                <a:lnTo>
                  <a:pt x="1438" y="1900"/>
                </a:lnTo>
                <a:lnTo>
                  <a:pt x="1438" y="1890"/>
                </a:lnTo>
                <a:close/>
                <a:moveTo>
                  <a:pt x="1723" y="1841"/>
                </a:moveTo>
                <a:cubicBezTo>
                  <a:pt x="1733" y="1870"/>
                  <a:pt x="1753" y="1890"/>
                  <a:pt x="1762" y="1920"/>
                </a:cubicBezTo>
                <a:lnTo>
                  <a:pt x="1762" y="1929"/>
                </a:lnTo>
                <a:cubicBezTo>
                  <a:pt x="1733" y="1910"/>
                  <a:pt x="1713" y="1890"/>
                  <a:pt x="1694" y="1870"/>
                </a:cubicBezTo>
                <a:lnTo>
                  <a:pt x="1723" y="1841"/>
                </a:lnTo>
                <a:close/>
                <a:moveTo>
                  <a:pt x="1457" y="1929"/>
                </a:moveTo>
                <a:cubicBezTo>
                  <a:pt x="1467" y="1940"/>
                  <a:pt x="1477" y="1959"/>
                  <a:pt x="1487" y="1979"/>
                </a:cubicBezTo>
                <a:cubicBezTo>
                  <a:pt x="1467" y="1988"/>
                  <a:pt x="1457" y="2008"/>
                  <a:pt x="1438" y="2018"/>
                </a:cubicBezTo>
                <a:cubicBezTo>
                  <a:pt x="1427" y="2008"/>
                  <a:pt x="1418" y="1999"/>
                  <a:pt x="1408" y="1999"/>
                </a:cubicBezTo>
                <a:lnTo>
                  <a:pt x="1408" y="1979"/>
                </a:lnTo>
                <a:cubicBezTo>
                  <a:pt x="1408" y="1969"/>
                  <a:pt x="1418" y="1959"/>
                  <a:pt x="1418" y="1940"/>
                </a:cubicBezTo>
                <a:cubicBezTo>
                  <a:pt x="1438" y="1940"/>
                  <a:pt x="1447" y="1929"/>
                  <a:pt x="1457" y="1929"/>
                </a:cubicBezTo>
                <a:close/>
                <a:moveTo>
                  <a:pt x="1664" y="1890"/>
                </a:moveTo>
                <a:cubicBezTo>
                  <a:pt x="1674" y="1900"/>
                  <a:pt x="1694" y="1910"/>
                  <a:pt x="1703" y="1920"/>
                </a:cubicBezTo>
                <a:cubicBezTo>
                  <a:pt x="1723" y="1940"/>
                  <a:pt x="1742" y="1949"/>
                  <a:pt x="1753" y="1969"/>
                </a:cubicBezTo>
                <a:lnTo>
                  <a:pt x="1742" y="2047"/>
                </a:lnTo>
                <a:cubicBezTo>
                  <a:pt x="1723" y="2018"/>
                  <a:pt x="1694" y="1999"/>
                  <a:pt x="1664" y="1979"/>
                </a:cubicBezTo>
                <a:cubicBezTo>
                  <a:pt x="1654" y="1949"/>
                  <a:pt x="1644" y="1929"/>
                  <a:pt x="1635" y="1910"/>
                </a:cubicBezTo>
                <a:cubicBezTo>
                  <a:pt x="1644" y="1900"/>
                  <a:pt x="1654" y="1890"/>
                  <a:pt x="1664" y="1890"/>
                </a:cubicBezTo>
                <a:close/>
                <a:moveTo>
                  <a:pt x="1713" y="2058"/>
                </a:moveTo>
                <a:lnTo>
                  <a:pt x="1742" y="2087"/>
                </a:lnTo>
                <a:cubicBezTo>
                  <a:pt x="1742" y="2097"/>
                  <a:pt x="1733" y="2097"/>
                  <a:pt x="1733" y="2097"/>
                </a:cubicBezTo>
                <a:cubicBezTo>
                  <a:pt x="1723" y="2087"/>
                  <a:pt x="1723" y="2067"/>
                  <a:pt x="1713" y="2058"/>
                </a:cubicBezTo>
                <a:close/>
                <a:moveTo>
                  <a:pt x="1427" y="2058"/>
                </a:moveTo>
                <a:lnTo>
                  <a:pt x="1467" y="2097"/>
                </a:lnTo>
                <a:lnTo>
                  <a:pt x="1487" y="2117"/>
                </a:lnTo>
                <a:lnTo>
                  <a:pt x="1427" y="2087"/>
                </a:lnTo>
                <a:cubicBezTo>
                  <a:pt x="1427" y="2087"/>
                  <a:pt x="1427" y="2077"/>
                  <a:pt x="1418" y="2067"/>
                </a:cubicBezTo>
                <a:cubicBezTo>
                  <a:pt x="1427" y="2067"/>
                  <a:pt x="1427" y="2067"/>
                  <a:pt x="1427" y="2058"/>
                </a:cubicBezTo>
                <a:close/>
                <a:moveTo>
                  <a:pt x="1506" y="2008"/>
                </a:moveTo>
                <a:cubicBezTo>
                  <a:pt x="1516" y="2028"/>
                  <a:pt x="1526" y="2047"/>
                  <a:pt x="1546" y="2067"/>
                </a:cubicBezTo>
                <a:lnTo>
                  <a:pt x="1575" y="2156"/>
                </a:lnTo>
                <a:lnTo>
                  <a:pt x="1575" y="2156"/>
                </a:lnTo>
                <a:lnTo>
                  <a:pt x="1565" y="2146"/>
                </a:lnTo>
                <a:cubicBezTo>
                  <a:pt x="1526" y="2117"/>
                  <a:pt x="1497" y="2077"/>
                  <a:pt x="1457" y="2038"/>
                </a:cubicBezTo>
                <a:cubicBezTo>
                  <a:pt x="1477" y="2028"/>
                  <a:pt x="1487" y="2018"/>
                  <a:pt x="1506" y="2008"/>
                </a:cubicBezTo>
                <a:close/>
                <a:moveTo>
                  <a:pt x="2864" y="1920"/>
                </a:moveTo>
                <a:cubicBezTo>
                  <a:pt x="2786" y="1949"/>
                  <a:pt x="2697" y="1988"/>
                  <a:pt x="2608" y="2028"/>
                </a:cubicBezTo>
                <a:cubicBezTo>
                  <a:pt x="2490" y="2077"/>
                  <a:pt x="2382" y="2126"/>
                  <a:pt x="2264" y="2176"/>
                </a:cubicBezTo>
                <a:cubicBezTo>
                  <a:pt x="2402" y="2106"/>
                  <a:pt x="2549" y="2028"/>
                  <a:pt x="2687" y="1959"/>
                </a:cubicBezTo>
                <a:cubicBezTo>
                  <a:pt x="2746" y="1940"/>
                  <a:pt x="2805" y="1929"/>
                  <a:pt x="2864" y="1920"/>
                </a:cubicBezTo>
                <a:close/>
                <a:moveTo>
                  <a:pt x="1516" y="2289"/>
                </a:moveTo>
                <a:lnTo>
                  <a:pt x="1467" y="2313"/>
                </a:lnTo>
                <a:lnTo>
                  <a:pt x="1457" y="2303"/>
                </a:lnTo>
                <a:cubicBezTo>
                  <a:pt x="1482" y="2303"/>
                  <a:pt x="1499" y="2297"/>
                  <a:pt x="1516" y="2289"/>
                </a:cubicBezTo>
                <a:close/>
                <a:moveTo>
                  <a:pt x="2087" y="2284"/>
                </a:moveTo>
                <a:cubicBezTo>
                  <a:pt x="2087" y="2303"/>
                  <a:pt x="2077" y="2313"/>
                  <a:pt x="2068" y="2333"/>
                </a:cubicBezTo>
                <a:cubicBezTo>
                  <a:pt x="2057" y="2323"/>
                  <a:pt x="2057" y="2313"/>
                  <a:pt x="2048" y="2303"/>
                </a:cubicBezTo>
                <a:cubicBezTo>
                  <a:pt x="2057" y="2303"/>
                  <a:pt x="2077" y="2294"/>
                  <a:pt x="2087" y="2284"/>
                </a:cubicBezTo>
                <a:close/>
                <a:moveTo>
                  <a:pt x="778" y="1969"/>
                </a:moveTo>
                <a:lnTo>
                  <a:pt x="778" y="1969"/>
                </a:lnTo>
                <a:cubicBezTo>
                  <a:pt x="857" y="1999"/>
                  <a:pt x="926" y="2038"/>
                  <a:pt x="1005" y="2067"/>
                </a:cubicBezTo>
                <a:cubicBezTo>
                  <a:pt x="1103" y="2156"/>
                  <a:pt x="1191" y="2254"/>
                  <a:pt x="1290" y="2343"/>
                </a:cubicBezTo>
                <a:cubicBezTo>
                  <a:pt x="1280" y="2343"/>
                  <a:pt x="1270" y="2353"/>
                  <a:pt x="1270" y="2353"/>
                </a:cubicBezTo>
                <a:cubicBezTo>
                  <a:pt x="1261" y="2353"/>
                  <a:pt x="1250" y="2343"/>
                  <a:pt x="1241" y="2343"/>
                </a:cubicBezTo>
                <a:cubicBezTo>
                  <a:pt x="1132" y="2264"/>
                  <a:pt x="1024" y="2176"/>
                  <a:pt x="916" y="2087"/>
                </a:cubicBezTo>
                <a:cubicBezTo>
                  <a:pt x="867" y="2047"/>
                  <a:pt x="828" y="2008"/>
                  <a:pt x="778" y="1969"/>
                </a:cubicBezTo>
                <a:close/>
                <a:moveTo>
                  <a:pt x="2363" y="2323"/>
                </a:moveTo>
                <a:lnTo>
                  <a:pt x="2363" y="2323"/>
                </a:lnTo>
                <a:cubicBezTo>
                  <a:pt x="2343" y="2333"/>
                  <a:pt x="2313" y="2343"/>
                  <a:pt x="2284" y="2353"/>
                </a:cubicBezTo>
                <a:cubicBezTo>
                  <a:pt x="2274" y="2362"/>
                  <a:pt x="2254" y="2362"/>
                  <a:pt x="2245" y="2362"/>
                </a:cubicBezTo>
                <a:cubicBezTo>
                  <a:pt x="2284" y="2353"/>
                  <a:pt x="2323" y="2333"/>
                  <a:pt x="2363" y="2323"/>
                </a:cubicBezTo>
                <a:close/>
                <a:moveTo>
                  <a:pt x="2127" y="2303"/>
                </a:moveTo>
                <a:cubicBezTo>
                  <a:pt x="2127" y="2303"/>
                  <a:pt x="2136" y="2303"/>
                  <a:pt x="2136" y="2313"/>
                </a:cubicBezTo>
                <a:cubicBezTo>
                  <a:pt x="2136" y="2323"/>
                  <a:pt x="2146" y="2343"/>
                  <a:pt x="2146" y="2362"/>
                </a:cubicBezTo>
                <a:cubicBezTo>
                  <a:pt x="2136" y="2362"/>
                  <a:pt x="2127" y="2362"/>
                  <a:pt x="2116" y="2373"/>
                </a:cubicBezTo>
                <a:lnTo>
                  <a:pt x="2097" y="2353"/>
                </a:lnTo>
                <a:cubicBezTo>
                  <a:pt x="2107" y="2333"/>
                  <a:pt x="2116" y="2313"/>
                  <a:pt x="2127" y="2303"/>
                </a:cubicBezTo>
                <a:close/>
                <a:moveTo>
                  <a:pt x="1890" y="0"/>
                </a:moveTo>
                <a:cubicBezTo>
                  <a:pt x="1851" y="0"/>
                  <a:pt x="1812" y="0"/>
                  <a:pt x="1772" y="11"/>
                </a:cubicBezTo>
                <a:lnTo>
                  <a:pt x="1772" y="837"/>
                </a:lnTo>
                <a:cubicBezTo>
                  <a:pt x="1772" y="857"/>
                  <a:pt x="1762" y="866"/>
                  <a:pt x="1753" y="886"/>
                </a:cubicBezTo>
                <a:cubicBezTo>
                  <a:pt x="1733" y="818"/>
                  <a:pt x="1703" y="748"/>
                  <a:pt x="1683" y="680"/>
                </a:cubicBezTo>
                <a:cubicBezTo>
                  <a:pt x="1664" y="552"/>
                  <a:pt x="1654" y="424"/>
                  <a:pt x="1644" y="296"/>
                </a:cubicBezTo>
                <a:cubicBezTo>
                  <a:pt x="1635" y="208"/>
                  <a:pt x="1624" y="119"/>
                  <a:pt x="1615" y="20"/>
                </a:cubicBezTo>
                <a:cubicBezTo>
                  <a:pt x="1595" y="20"/>
                  <a:pt x="1575" y="30"/>
                  <a:pt x="1546" y="30"/>
                </a:cubicBezTo>
                <a:cubicBezTo>
                  <a:pt x="1555" y="144"/>
                  <a:pt x="1565" y="267"/>
                  <a:pt x="1574" y="381"/>
                </a:cubicBezTo>
                <a:lnTo>
                  <a:pt x="1574" y="381"/>
                </a:lnTo>
                <a:cubicBezTo>
                  <a:pt x="1535" y="265"/>
                  <a:pt x="1496" y="157"/>
                  <a:pt x="1457" y="50"/>
                </a:cubicBezTo>
                <a:cubicBezTo>
                  <a:pt x="1418" y="59"/>
                  <a:pt x="1379" y="70"/>
                  <a:pt x="1349" y="79"/>
                </a:cubicBezTo>
                <a:cubicBezTo>
                  <a:pt x="1398" y="286"/>
                  <a:pt x="1457" y="493"/>
                  <a:pt x="1516" y="700"/>
                </a:cubicBezTo>
                <a:cubicBezTo>
                  <a:pt x="1565" y="837"/>
                  <a:pt x="1605" y="985"/>
                  <a:pt x="1654" y="1122"/>
                </a:cubicBezTo>
                <a:lnTo>
                  <a:pt x="1624" y="1181"/>
                </a:lnTo>
                <a:cubicBezTo>
                  <a:pt x="1565" y="945"/>
                  <a:pt x="1497" y="709"/>
                  <a:pt x="1427" y="483"/>
                </a:cubicBezTo>
                <a:cubicBezTo>
                  <a:pt x="1388" y="345"/>
                  <a:pt x="1349" y="217"/>
                  <a:pt x="1309" y="89"/>
                </a:cubicBezTo>
                <a:cubicBezTo>
                  <a:pt x="1300" y="89"/>
                  <a:pt x="1290" y="99"/>
                  <a:pt x="1280" y="99"/>
                </a:cubicBezTo>
                <a:cubicBezTo>
                  <a:pt x="1368" y="404"/>
                  <a:pt x="1457" y="709"/>
                  <a:pt x="1546" y="1024"/>
                </a:cubicBezTo>
                <a:cubicBezTo>
                  <a:pt x="1565" y="1093"/>
                  <a:pt x="1585" y="1162"/>
                  <a:pt x="1605" y="1240"/>
                </a:cubicBezTo>
                <a:cubicBezTo>
                  <a:pt x="1585" y="1280"/>
                  <a:pt x="1575" y="1319"/>
                  <a:pt x="1556" y="1369"/>
                </a:cubicBezTo>
                <a:cubicBezTo>
                  <a:pt x="1457" y="1181"/>
                  <a:pt x="1368" y="995"/>
                  <a:pt x="1270" y="818"/>
                </a:cubicBezTo>
                <a:cubicBezTo>
                  <a:pt x="1250" y="581"/>
                  <a:pt x="1231" y="345"/>
                  <a:pt x="1221" y="119"/>
                </a:cubicBezTo>
                <a:cubicBezTo>
                  <a:pt x="1172" y="138"/>
                  <a:pt x="1123" y="158"/>
                  <a:pt x="1064" y="178"/>
                </a:cubicBezTo>
                <a:cubicBezTo>
                  <a:pt x="1073" y="267"/>
                  <a:pt x="1073" y="355"/>
                  <a:pt x="1083" y="453"/>
                </a:cubicBezTo>
                <a:cubicBezTo>
                  <a:pt x="1044" y="374"/>
                  <a:pt x="1005" y="306"/>
                  <a:pt x="965" y="227"/>
                </a:cubicBezTo>
                <a:lnTo>
                  <a:pt x="906" y="256"/>
                </a:lnTo>
                <a:cubicBezTo>
                  <a:pt x="965" y="385"/>
                  <a:pt x="1034" y="503"/>
                  <a:pt x="1093" y="621"/>
                </a:cubicBezTo>
                <a:cubicBezTo>
                  <a:pt x="1103" y="700"/>
                  <a:pt x="1103" y="778"/>
                  <a:pt x="1113" y="857"/>
                </a:cubicBezTo>
                <a:cubicBezTo>
                  <a:pt x="1054" y="768"/>
                  <a:pt x="994" y="689"/>
                  <a:pt x="935" y="601"/>
                </a:cubicBezTo>
                <a:cubicBezTo>
                  <a:pt x="887" y="512"/>
                  <a:pt x="828" y="424"/>
                  <a:pt x="778" y="335"/>
                </a:cubicBezTo>
                <a:cubicBezTo>
                  <a:pt x="758" y="355"/>
                  <a:pt x="739" y="365"/>
                  <a:pt x="719" y="374"/>
                </a:cubicBezTo>
                <a:cubicBezTo>
                  <a:pt x="847" y="581"/>
                  <a:pt x="955" y="798"/>
                  <a:pt x="1064" y="1004"/>
                </a:cubicBezTo>
                <a:cubicBezTo>
                  <a:pt x="1083" y="1044"/>
                  <a:pt x="1103" y="1074"/>
                  <a:pt x="1123" y="1113"/>
                </a:cubicBezTo>
                <a:cubicBezTo>
                  <a:pt x="965" y="886"/>
                  <a:pt x="798" y="670"/>
                  <a:pt x="621" y="453"/>
                </a:cubicBezTo>
                <a:lnTo>
                  <a:pt x="513" y="562"/>
                </a:lnTo>
                <a:cubicBezTo>
                  <a:pt x="729" y="827"/>
                  <a:pt x="935" y="1103"/>
                  <a:pt x="1123" y="1378"/>
                </a:cubicBezTo>
                <a:cubicBezTo>
                  <a:pt x="1024" y="1299"/>
                  <a:pt x="935" y="1231"/>
                  <a:pt x="837" y="1152"/>
                </a:cubicBezTo>
                <a:cubicBezTo>
                  <a:pt x="798" y="1074"/>
                  <a:pt x="749" y="995"/>
                  <a:pt x="709" y="916"/>
                </a:cubicBezTo>
                <a:lnTo>
                  <a:pt x="502" y="562"/>
                </a:lnTo>
                <a:cubicBezTo>
                  <a:pt x="493" y="581"/>
                  <a:pt x="473" y="601"/>
                  <a:pt x="454" y="611"/>
                </a:cubicBezTo>
                <a:cubicBezTo>
                  <a:pt x="542" y="759"/>
                  <a:pt x="621" y="896"/>
                  <a:pt x="699" y="1034"/>
                </a:cubicBezTo>
                <a:lnTo>
                  <a:pt x="463" y="857"/>
                </a:lnTo>
                <a:cubicBezTo>
                  <a:pt x="424" y="818"/>
                  <a:pt x="384" y="788"/>
                  <a:pt x="336" y="759"/>
                </a:cubicBezTo>
                <a:cubicBezTo>
                  <a:pt x="336" y="768"/>
                  <a:pt x="325" y="778"/>
                  <a:pt x="316" y="788"/>
                </a:cubicBezTo>
                <a:cubicBezTo>
                  <a:pt x="463" y="896"/>
                  <a:pt x="601" y="1004"/>
                  <a:pt x="739" y="1113"/>
                </a:cubicBezTo>
                <a:cubicBezTo>
                  <a:pt x="769" y="1172"/>
                  <a:pt x="798" y="1221"/>
                  <a:pt x="828" y="1280"/>
                </a:cubicBezTo>
                <a:cubicBezTo>
                  <a:pt x="808" y="1260"/>
                  <a:pt x="778" y="1240"/>
                  <a:pt x="758" y="1221"/>
                </a:cubicBezTo>
                <a:cubicBezTo>
                  <a:pt x="601" y="1093"/>
                  <a:pt x="443" y="965"/>
                  <a:pt x="276" y="847"/>
                </a:cubicBezTo>
                <a:cubicBezTo>
                  <a:pt x="276" y="847"/>
                  <a:pt x="266" y="857"/>
                  <a:pt x="266" y="866"/>
                </a:cubicBezTo>
                <a:cubicBezTo>
                  <a:pt x="463" y="1024"/>
                  <a:pt x="670" y="1192"/>
                  <a:pt x="867" y="1349"/>
                </a:cubicBezTo>
                <a:cubicBezTo>
                  <a:pt x="876" y="1359"/>
                  <a:pt x="876" y="1359"/>
                  <a:pt x="876" y="1369"/>
                </a:cubicBezTo>
                <a:lnTo>
                  <a:pt x="994" y="1575"/>
                </a:lnTo>
                <a:cubicBezTo>
                  <a:pt x="867" y="1447"/>
                  <a:pt x="739" y="1329"/>
                  <a:pt x="601" y="1201"/>
                </a:cubicBezTo>
                <a:cubicBezTo>
                  <a:pt x="493" y="1093"/>
                  <a:pt x="375" y="985"/>
                  <a:pt x="257" y="866"/>
                </a:cubicBezTo>
                <a:cubicBezTo>
                  <a:pt x="257" y="877"/>
                  <a:pt x="247" y="886"/>
                  <a:pt x="247" y="896"/>
                </a:cubicBezTo>
                <a:cubicBezTo>
                  <a:pt x="443" y="1093"/>
                  <a:pt x="650" y="1290"/>
                  <a:pt x="857" y="1487"/>
                </a:cubicBezTo>
                <a:lnTo>
                  <a:pt x="1044" y="1673"/>
                </a:lnTo>
                <a:cubicBezTo>
                  <a:pt x="1093" y="1782"/>
                  <a:pt x="1152" y="1890"/>
                  <a:pt x="1211" y="1999"/>
                </a:cubicBezTo>
                <a:cubicBezTo>
                  <a:pt x="1172" y="1988"/>
                  <a:pt x="1142" y="1979"/>
                  <a:pt x="1113" y="1959"/>
                </a:cubicBezTo>
                <a:cubicBezTo>
                  <a:pt x="798" y="1644"/>
                  <a:pt x="483" y="1329"/>
                  <a:pt x="178" y="1014"/>
                </a:cubicBezTo>
                <a:cubicBezTo>
                  <a:pt x="158" y="1063"/>
                  <a:pt x="128" y="1113"/>
                  <a:pt x="119" y="1162"/>
                </a:cubicBezTo>
                <a:cubicBezTo>
                  <a:pt x="325" y="1378"/>
                  <a:pt x="542" y="1595"/>
                  <a:pt x="758" y="1811"/>
                </a:cubicBezTo>
                <a:cubicBezTo>
                  <a:pt x="660" y="1772"/>
                  <a:pt x="561" y="1732"/>
                  <a:pt x="473" y="1693"/>
                </a:cubicBezTo>
                <a:cubicBezTo>
                  <a:pt x="345" y="1585"/>
                  <a:pt x="217" y="1467"/>
                  <a:pt x="99" y="1349"/>
                </a:cubicBezTo>
                <a:cubicBezTo>
                  <a:pt x="89" y="1339"/>
                  <a:pt x="80" y="1319"/>
                  <a:pt x="60" y="1310"/>
                </a:cubicBezTo>
                <a:cubicBezTo>
                  <a:pt x="60" y="1319"/>
                  <a:pt x="60" y="1339"/>
                  <a:pt x="50" y="1349"/>
                </a:cubicBezTo>
                <a:cubicBezTo>
                  <a:pt x="158" y="1457"/>
                  <a:pt x="276" y="1555"/>
                  <a:pt x="384" y="1664"/>
                </a:cubicBezTo>
                <a:cubicBezTo>
                  <a:pt x="266" y="1614"/>
                  <a:pt x="139" y="1566"/>
                  <a:pt x="21" y="1507"/>
                </a:cubicBezTo>
                <a:cubicBezTo>
                  <a:pt x="10" y="1555"/>
                  <a:pt x="10" y="1605"/>
                  <a:pt x="1" y="1654"/>
                </a:cubicBezTo>
                <a:cubicBezTo>
                  <a:pt x="227" y="1743"/>
                  <a:pt x="454" y="1841"/>
                  <a:pt x="680" y="1929"/>
                </a:cubicBezTo>
                <a:cubicBezTo>
                  <a:pt x="837" y="2067"/>
                  <a:pt x="994" y="2195"/>
                  <a:pt x="1152" y="2313"/>
                </a:cubicBezTo>
                <a:lnTo>
                  <a:pt x="1034" y="2284"/>
                </a:lnTo>
                <a:cubicBezTo>
                  <a:pt x="994" y="2274"/>
                  <a:pt x="955" y="2254"/>
                  <a:pt x="906" y="2244"/>
                </a:cubicBezTo>
                <a:cubicBezTo>
                  <a:pt x="601" y="2117"/>
                  <a:pt x="296" y="1979"/>
                  <a:pt x="1" y="1831"/>
                </a:cubicBezTo>
                <a:lnTo>
                  <a:pt x="1" y="1831"/>
                </a:lnTo>
                <a:cubicBezTo>
                  <a:pt x="1" y="1890"/>
                  <a:pt x="10" y="1940"/>
                  <a:pt x="21" y="1988"/>
                </a:cubicBezTo>
                <a:cubicBezTo>
                  <a:pt x="325" y="2136"/>
                  <a:pt x="631" y="2274"/>
                  <a:pt x="946" y="2402"/>
                </a:cubicBezTo>
                <a:lnTo>
                  <a:pt x="2697" y="2402"/>
                </a:lnTo>
                <a:cubicBezTo>
                  <a:pt x="2825" y="2392"/>
                  <a:pt x="2943" y="2382"/>
                  <a:pt x="3061" y="2373"/>
                </a:cubicBezTo>
                <a:cubicBezTo>
                  <a:pt x="3219" y="2362"/>
                  <a:pt x="3367" y="2343"/>
                  <a:pt x="3524" y="2333"/>
                </a:cubicBezTo>
                <a:cubicBezTo>
                  <a:pt x="3541" y="2324"/>
                  <a:pt x="3543" y="2301"/>
                  <a:pt x="3531" y="2301"/>
                </a:cubicBezTo>
                <a:cubicBezTo>
                  <a:pt x="3529" y="2301"/>
                  <a:pt x="3527" y="2302"/>
                  <a:pt x="3524" y="2303"/>
                </a:cubicBezTo>
                <a:cubicBezTo>
                  <a:pt x="3209" y="2333"/>
                  <a:pt x="2884" y="2362"/>
                  <a:pt x="2569" y="2392"/>
                </a:cubicBezTo>
                <a:cubicBezTo>
                  <a:pt x="2608" y="2373"/>
                  <a:pt x="2648" y="2353"/>
                  <a:pt x="2687" y="2343"/>
                </a:cubicBezTo>
                <a:cubicBezTo>
                  <a:pt x="2835" y="2323"/>
                  <a:pt x="2982" y="2313"/>
                  <a:pt x="3130" y="2294"/>
                </a:cubicBezTo>
                <a:cubicBezTo>
                  <a:pt x="3317" y="2274"/>
                  <a:pt x="3514" y="2254"/>
                  <a:pt x="3711" y="2235"/>
                </a:cubicBezTo>
                <a:cubicBezTo>
                  <a:pt x="3711" y="2225"/>
                  <a:pt x="3711" y="2215"/>
                  <a:pt x="3721" y="2205"/>
                </a:cubicBezTo>
                <a:lnTo>
                  <a:pt x="3721" y="2205"/>
                </a:lnTo>
                <a:cubicBezTo>
                  <a:pt x="3406" y="2235"/>
                  <a:pt x="3091" y="2264"/>
                  <a:pt x="2776" y="2303"/>
                </a:cubicBezTo>
                <a:cubicBezTo>
                  <a:pt x="2973" y="2225"/>
                  <a:pt x="3170" y="2136"/>
                  <a:pt x="3356" y="2058"/>
                </a:cubicBezTo>
                <a:cubicBezTo>
                  <a:pt x="3494" y="2028"/>
                  <a:pt x="3632" y="1988"/>
                  <a:pt x="3770" y="1959"/>
                </a:cubicBezTo>
                <a:lnTo>
                  <a:pt x="3770" y="1929"/>
                </a:lnTo>
                <a:cubicBezTo>
                  <a:pt x="3681" y="1949"/>
                  <a:pt x="3603" y="1969"/>
                  <a:pt x="3514" y="1988"/>
                </a:cubicBezTo>
                <a:cubicBezTo>
                  <a:pt x="3583" y="1959"/>
                  <a:pt x="3652" y="1929"/>
                  <a:pt x="3711" y="1900"/>
                </a:cubicBezTo>
                <a:cubicBezTo>
                  <a:pt x="3794" y="1867"/>
                  <a:pt x="3743" y="1783"/>
                  <a:pt x="3671" y="1783"/>
                </a:cubicBezTo>
                <a:cubicBezTo>
                  <a:pt x="3658" y="1783"/>
                  <a:pt x="3645" y="1786"/>
                  <a:pt x="3632" y="1792"/>
                </a:cubicBezTo>
                <a:cubicBezTo>
                  <a:pt x="3297" y="1940"/>
                  <a:pt x="2953" y="2087"/>
                  <a:pt x="2619" y="2225"/>
                </a:cubicBezTo>
                <a:cubicBezTo>
                  <a:pt x="2481" y="2264"/>
                  <a:pt x="2353" y="2303"/>
                  <a:pt x="2215" y="2343"/>
                </a:cubicBezTo>
                <a:cubicBezTo>
                  <a:pt x="2205" y="2303"/>
                  <a:pt x="2195" y="2274"/>
                  <a:pt x="2186" y="2244"/>
                </a:cubicBezTo>
                <a:cubicBezTo>
                  <a:pt x="2471" y="2126"/>
                  <a:pt x="2746" y="1999"/>
                  <a:pt x="3022" y="1880"/>
                </a:cubicBezTo>
                <a:lnTo>
                  <a:pt x="3288" y="1821"/>
                </a:lnTo>
                <a:cubicBezTo>
                  <a:pt x="3445" y="1782"/>
                  <a:pt x="3612" y="1732"/>
                  <a:pt x="3780" y="1693"/>
                </a:cubicBezTo>
                <a:lnTo>
                  <a:pt x="3780" y="1664"/>
                </a:lnTo>
                <a:cubicBezTo>
                  <a:pt x="3573" y="1713"/>
                  <a:pt x="3367" y="1762"/>
                  <a:pt x="3170" y="1811"/>
                </a:cubicBezTo>
                <a:cubicBezTo>
                  <a:pt x="3347" y="1732"/>
                  <a:pt x="3533" y="1644"/>
                  <a:pt x="3721" y="1566"/>
                </a:cubicBezTo>
                <a:cubicBezTo>
                  <a:pt x="3738" y="1557"/>
                  <a:pt x="3725" y="1534"/>
                  <a:pt x="3709" y="1534"/>
                </a:cubicBezTo>
                <a:cubicBezTo>
                  <a:pt x="3707" y="1534"/>
                  <a:pt x="3704" y="1534"/>
                  <a:pt x="3701" y="1536"/>
                </a:cubicBezTo>
                <a:cubicBezTo>
                  <a:pt x="3474" y="1644"/>
                  <a:pt x="3238" y="1752"/>
                  <a:pt x="3012" y="1851"/>
                </a:cubicBezTo>
                <a:cubicBezTo>
                  <a:pt x="2934" y="1870"/>
                  <a:pt x="2864" y="1890"/>
                  <a:pt x="2786" y="1900"/>
                </a:cubicBezTo>
                <a:cubicBezTo>
                  <a:pt x="3111" y="1732"/>
                  <a:pt x="3426" y="1575"/>
                  <a:pt x="3741" y="1408"/>
                </a:cubicBezTo>
                <a:cubicBezTo>
                  <a:pt x="3730" y="1359"/>
                  <a:pt x="3721" y="1310"/>
                  <a:pt x="3701" y="1270"/>
                </a:cubicBezTo>
                <a:cubicBezTo>
                  <a:pt x="3219" y="1526"/>
                  <a:pt x="2737" y="1772"/>
                  <a:pt x="2254" y="2028"/>
                </a:cubicBezTo>
                <a:cubicBezTo>
                  <a:pt x="2254" y="2018"/>
                  <a:pt x="2264" y="1999"/>
                  <a:pt x="2274" y="1988"/>
                </a:cubicBezTo>
                <a:cubicBezTo>
                  <a:pt x="2422" y="1890"/>
                  <a:pt x="2560" y="1792"/>
                  <a:pt x="2707" y="1693"/>
                </a:cubicBezTo>
                <a:cubicBezTo>
                  <a:pt x="2855" y="1605"/>
                  <a:pt x="3002" y="1526"/>
                  <a:pt x="3140" y="1447"/>
                </a:cubicBezTo>
                <a:cubicBezTo>
                  <a:pt x="3317" y="1349"/>
                  <a:pt x="3485" y="1251"/>
                  <a:pt x="3662" y="1152"/>
                </a:cubicBezTo>
                <a:cubicBezTo>
                  <a:pt x="3652" y="1142"/>
                  <a:pt x="3652" y="1133"/>
                  <a:pt x="3652" y="1122"/>
                </a:cubicBezTo>
                <a:cubicBezTo>
                  <a:pt x="3426" y="1251"/>
                  <a:pt x="3189" y="1378"/>
                  <a:pt x="2963" y="1516"/>
                </a:cubicBezTo>
                <a:lnTo>
                  <a:pt x="3612" y="1044"/>
                </a:lnTo>
                <a:lnTo>
                  <a:pt x="3553" y="926"/>
                </a:lnTo>
                <a:cubicBezTo>
                  <a:pt x="3445" y="995"/>
                  <a:pt x="3337" y="1074"/>
                  <a:pt x="3238" y="1152"/>
                </a:cubicBezTo>
                <a:cubicBezTo>
                  <a:pt x="3150" y="1181"/>
                  <a:pt x="3071" y="1221"/>
                  <a:pt x="2993" y="1251"/>
                </a:cubicBezTo>
                <a:cubicBezTo>
                  <a:pt x="3032" y="1211"/>
                  <a:pt x="3081" y="1172"/>
                  <a:pt x="3130" y="1122"/>
                </a:cubicBezTo>
                <a:cubicBezTo>
                  <a:pt x="3238" y="1014"/>
                  <a:pt x="3356" y="906"/>
                  <a:pt x="3465" y="788"/>
                </a:cubicBezTo>
                <a:cubicBezTo>
                  <a:pt x="3455" y="778"/>
                  <a:pt x="3445" y="768"/>
                  <a:pt x="3445" y="759"/>
                </a:cubicBezTo>
                <a:cubicBezTo>
                  <a:pt x="3268" y="945"/>
                  <a:pt x="3091" y="1122"/>
                  <a:pt x="2904" y="1290"/>
                </a:cubicBezTo>
                <a:cubicBezTo>
                  <a:pt x="2894" y="1290"/>
                  <a:pt x="2894" y="1290"/>
                  <a:pt x="2884" y="1299"/>
                </a:cubicBezTo>
                <a:cubicBezTo>
                  <a:pt x="3061" y="1103"/>
                  <a:pt x="3229" y="906"/>
                  <a:pt x="3396" y="700"/>
                </a:cubicBezTo>
                <a:cubicBezTo>
                  <a:pt x="3367" y="670"/>
                  <a:pt x="3337" y="630"/>
                  <a:pt x="3297" y="591"/>
                </a:cubicBezTo>
                <a:cubicBezTo>
                  <a:pt x="3248" y="650"/>
                  <a:pt x="3209" y="700"/>
                  <a:pt x="3159" y="759"/>
                </a:cubicBezTo>
                <a:cubicBezTo>
                  <a:pt x="3071" y="818"/>
                  <a:pt x="2993" y="877"/>
                  <a:pt x="2914" y="926"/>
                </a:cubicBezTo>
                <a:cubicBezTo>
                  <a:pt x="3002" y="778"/>
                  <a:pt x="3091" y="630"/>
                  <a:pt x="3179" y="473"/>
                </a:cubicBezTo>
                <a:cubicBezTo>
                  <a:pt x="3130" y="433"/>
                  <a:pt x="3081" y="394"/>
                  <a:pt x="3022" y="355"/>
                </a:cubicBezTo>
                <a:cubicBezTo>
                  <a:pt x="2934" y="542"/>
                  <a:pt x="2835" y="719"/>
                  <a:pt x="2737" y="906"/>
                </a:cubicBezTo>
                <a:cubicBezTo>
                  <a:pt x="2786" y="788"/>
                  <a:pt x="2835" y="670"/>
                  <a:pt x="2875" y="552"/>
                </a:cubicBezTo>
                <a:lnTo>
                  <a:pt x="2963" y="315"/>
                </a:lnTo>
                <a:cubicBezTo>
                  <a:pt x="2953" y="306"/>
                  <a:pt x="2943" y="306"/>
                  <a:pt x="2934" y="296"/>
                </a:cubicBezTo>
                <a:cubicBezTo>
                  <a:pt x="2845" y="552"/>
                  <a:pt x="2746" y="807"/>
                  <a:pt x="2638" y="1054"/>
                </a:cubicBezTo>
                <a:cubicBezTo>
                  <a:pt x="2628" y="1074"/>
                  <a:pt x="2628" y="1093"/>
                  <a:pt x="2619" y="1103"/>
                </a:cubicBezTo>
                <a:cubicBezTo>
                  <a:pt x="2608" y="1133"/>
                  <a:pt x="2589" y="1152"/>
                  <a:pt x="2579" y="1172"/>
                </a:cubicBezTo>
                <a:cubicBezTo>
                  <a:pt x="2530" y="1211"/>
                  <a:pt x="2481" y="1240"/>
                  <a:pt x="2431" y="1270"/>
                </a:cubicBezTo>
                <a:cubicBezTo>
                  <a:pt x="2540" y="1063"/>
                  <a:pt x="2648" y="847"/>
                  <a:pt x="2746" y="621"/>
                </a:cubicBezTo>
                <a:cubicBezTo>
                  <a:pt x="2796" y="512"/>
                  <a:pt x="2845" y="394"/>
                  <a:pt x="2894" y="276"/>
                </a:cubicBezTo>
                <a:cubicBezTo>
                  <a:pt x="2875" y="256"/>
                  <a:pt x="2855" y="247"/>
                  <a:pt x="2835" y="237"/>
                </a:cubicBezTo>
                <a:cubicBezTo>
                  <a:pt x="2726" y="503"/>
                  <a:pt x="2608" y="768"/>
                  <a:pt x="2481" y="1024"/>
                </a:cubicBezTo>
                <a:cubicBezTo>
                  <a:pt x="2422" y="1142"/>
                  <a:pt x="2372" y="1251"/>
                  <a:pt x="2313" y="1359"/>
                </a:cubicBezTo>
                <a:lnTo>
                  <a:pt x="2293" y="1378"/>
                </a:lnTo>
                <a:cubicBezTo>
                  <a:pt x="2431" y="1074"/>
                  <a:pt x="2549" y="768"/>
                  <a:pt x="2667" y="463"/>
                </a:cubicBezTo>
                <a:cubicBezTo>
                  <a:pt x="2697" y="374"/>
                  <a:pt x="2726" y="286"/>
                  <a:pt x="2776" y="208"/>
                </a:cubicBezTo>
                <a:lnTo>
                  <a:pt x="2717" y="178"/>
                </a:lnTo>
                <a:cubicBezTo>
                  <a:pt x="2678" y="237"/>
                  <a:pt x="2648" y="296"/>
                  <a:pt x="2628" y="365"/>
                </a:cubicBezTo>
                <a:cubicBezTo>
                  <a:pt x="2589" y="453"/>
                  <a:pt x="2560" y="542"/>
                  <a:pt x="2530" y="630"/>
                </a:cubicBezTo>
                <a:cubicBezTo>
                  <a:pt x="2490" y="719"/>
                  <a:pt x="2461" y="818"/>
                  <a:pt x="2422" y="916"/>
                </a:cubicBezTo>
                <a:cubicBezTo>
                  <a:pt x="2343" y="1093"/>
                  <a:pt x="2264" y="1280"/>
                  <a:pt x="2175" y="1467"/>
                </a:cubicBezTo>
                <a:cubicBezTo>
                  <a:pt x="2116" y="1507"/>
                  <a:pt x="2057" y="1546"/>
                  <a:pt x="2008" y="1585"/>
                </a:cubicBezTo>
                <a:cubicBezTo>
                  <a:pt x="2008" y="1555"/>
                  <a:pt x="2018" y="1516"/>
                  <a:pt x="2028" y="1477"/>
                </a:cubicBezTo>
                <a:cubicBezTo>
                  <a:pt x="2127" y="1162"/>
                  <a:pt x="2234" y="857"/>
                  <a:pt x="2363" y="542"/>
                </a:cubicBezTo>
                <a:cubicBezTo>
                  <a:pt x="2422" y="404"/>
                  <a:pt x="2481" y="256"/>
                  <a:pt x="2540" y="109"/>
                </a:cubicBezTo>
                <a:cubicBezTo>
                  <a:pt x="2510" y="99"/>
                  <a:pt x="2490" y="99"/>
                  <a:pt x="2471" y="89"/>
                </a:cubicBezTo>
                <a:cubicBezTo>
                  <a:pt x="2343" y="385"/>
                  <a:pt x="2225" y="689"/>
                  <a:pt x="2116" y="985"/>
                </a:cubicBezTo>
                <a:lnTo>
                  <a:pt x="2087" y="1074"/>
                </a:lnTo>
                <a:cubicBezTo>
                  <a:pt x="2116" y="906"/>
                  <a:pt x="2146" y="748"/>
                  <a:pt x="2166" y="581"/>
                </a:cubicBezTo>
                <a:cubicBezTo>
                  <a:pt x="2195" y="404"/>
                  <a:pt x="2225" y="217"/>
                  <a:pt x="2254" y="40"/>
                </a:cubicBezTo>
                <a:cubicBezTo>
                  <a:pt x="2234" y="30"/>
                  <a:pt x="2205" y="30"/>
                  <a:pt x="2186" y="20"/>
                </a:cubicBezTo>
                <a:cubicBezTo>
                  <a:pt x="2166" y="50"/>
                  <a:pt x="2156" y="79"/>
                  <a:pt x="2136" y="99"/>
                </a:cubicBezTo>
                <a:cubicBezTo>
                  <a:pt x="2146" y="70"/>
                  <a:pt x="2146" y="50"/>
                  <a:pt x="2146" y="20"/>
                </a:cubicBezTo>
                <a:cubicBezTo>
                  <a:pt x="2097" y="11"/>
                  <a:pt x="2048" y="11"/>
                  <a:pt x="1989" y="11"/>
                </a:cubicBezTo>
                <a:lnTo>
                  <a:pt x="1930" y="512"/>
                </a:lnTo>
                <a:cubicBezTo>
                  <a:pt x="1920" y="522"/>
                  <a:pt x="1920" y="542"/>
                  <a:pt x="1910" y="552"/>
                </a:cubicBezTo>
                <a:lnTo>
                  <a:pt x="1910" y="414"/>
                </a:lnTo>
                <a:cubicBezTo>
                  <a:pt x="1920" y="276"/>
                  <a:pt x="1920" y="138"/>
                  <a:pt x="1920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7"/>
          <p:cNvSpPr/>
          <p:nvPr/>
        </p:nvSpPr>
        <p:spPr>
          <a:xfrm>
            <a:off x="5034604" y="5070107"/>
            <a:ext cx="73299" cy="12711"/>
          </a:xfrm>
          <a:custGeom>
            <a:avLst/>
            <a:gdLst/>
            <a:ahLst/>
            <a:cxnLst/>
            <a:rect l="l" t="t" r="r" b="b"/>
            <a:pathLst>
              <a:path w="346" h="60" extrusionOk="0">
                <a:moveTo>
                  <a:pt x="1" y="1"/>
                </a:moveTo>
                <a:cubicBezTo>
                  <a:pt x="1" y="11"/>
                  <a:pt x="11" y="20"/>
                  <a:pt x="11" y="31"/>
                </a:cubicBezTo>
                <a:lnTo>
                  <a:pt x="188" y="60"/>
                </a:lnTo>
                <a:lnTo>
                  <a:pt x="346" y="60"/>
                </a:lnTo>
                <a:cubicBezTo>
                  <a:pt x="306" y="60"/>
                  <a:pt x="267" y="50"/>
                  <a:pt x="228" y="40"/>
                </a:cubicBezTo>
                <a:cubicBezTo>
                  <a:pt x="149" y="31"/>
                  <a:pt x="80" y="11"/>
                  <a:pt x="1" y="1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7"/>
          <p:cNvSpPr/>
          <p:nvPr/>
        </p:nvSpPr>
        <p:spPr>
          <a:xfrm>
            <a:off x="97922" y="5070107"/>
            <a:ext cx="73299" cy="12711"/>
          </a:xfrm>
          <a:custGeom>
            <a:avLst/>
            <a:gdLst/>
            <a:ahLst/>
            <a:cxnLst/>
            <a:rect l="l" t="t" r="r" b="b"/>
            <a:pathLst>
              <a:path w="346" h="60" extrusionOk="0">
                <a:moveTo>
                  <a:pt x="0" y="1"/>
                </a:moveTo>
                <a:cubicBezTo>
                  <a:pt x="0" y="11"/>
                  <a:pt x="0" y="20"/>
                  <a:pt x="11" y="31"/>
                </a:cubicBezTo>
                <a:lnTo>
                  <a:pt x="188" y="60"/>
                </a:lnTo>
                <a:lnTo>
                  <a:pt x="345" y="60"/>
                </a:lnTo>
                <a:cubicBezTo>
                  <a:pt x="306" y="60"/>
                  <a:pt x="267" y="50"/>
                  <a:pt x="227" y="40"/>
                </a:cubicBezTo>
                <a:cubicBezTo>
                  <a:pt x="148" y="31"/>
                  <a:pt x="70" y="11"/>
                  <a:pt x="0" y="1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7"/>
          <p:cNvSpPr/>
          <p:nvPr/>
        </p:nvSpPr>
        <p:spPr>
          <a:xfrm>
            <a:off x="49" y="5082606"/>
            <a:ext cx="9143974" cy="123295"/>
          </a:xfrm>
          <a:custGeom>
            <a:avLst/>
            <a:gdLst/>
            <a:ahLst/>
            <a:cxnLst/>
            <a:rect l="l" t="t" r="r" b="b"/>
            <a:pathLst>
              <a:path w="43163" h="582" extrusionOk="0">
                <a:moveTo>
                  <a:pt x="0" y="1"/>
                </a:moveTo>
                <a:lnTo>
                  <a:pt x="0" y="582"/>
                </a:lnTo>
                <a:lnTo>
                  <a:pt x="43163" y="582"/>
                </a:lnTo>
                <a:lnTo>
                  <a:pt x="43163" y="1"/>
                </a:ln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7"/>
          <p:cNvSpPr/>
          <p:nvPr/>
        </p:nvSpPr>
        <p:spPr>
          <a:xfrm>
            <a:off x="458932" y="4559343"/>
            <a:ext cx="823875" cy="523475"/>
          </a:xfrm>
          <a:custGeom>
            <a:avLst/>
            <a:gdLst/>
            <a:ahLst/>
            <a:cxnLst/>
            <a:rect l="l" t="t" r="r" b="b"/>
            <a:pathLst>
              <a:path w="3889" h="2471" extrusionOk="0">
                <a:moveTo>
                  <a:pt x="1999" y="1"/>
                </a:moveTo>
                <a:cubicBezTo>
                  <a:pt x="1890" y="1"/>
                  <a:pt x="1782" y="60"/>
                  <a:pt x="1713" y="148"/>
                </a:cubicBezTo>
                <a:cubicBezTo>
                  <a:pt x="1634" y="247"/>
                  <a:pt x="1605" y="375"/>
                  <a:pt x="1585" y="493"/>
                </a:cubicBezTo>
                <a:cubicBezTo>
                  <a:pt x="1546" y="749"/>
                  <a:pt x="1536" y="1005"/>
                  <a:pt x="1566" y="1250"/>
                </a:cubicBezTo>
                <a:cubicBezTo>
                  <a:pt x="1477" y="1005"/>
                  <a:pt x="1319" y="778"/>
                  <a:pt x="1133" y="601"/>
                </a:cubicBezTo>
                <a:cubicBezTo>
                  <a:pt x="1054" y="532"/>
                  <a:pt x="965" y="463"/>
                  <a:pt x="866" y="434"/>
                </a:cubicBezTo>
                <a:cubicBezTo>
                  <a:pt x="832" y="422"/>
                  <a:pt x="797" y="417"/>
                  <a:pt x="763" y="417"/>
                </a:cubicBezTo>
                <a:cubicBezTo>
                  <a:pt x="711" y="417"/>
                  <a:pt x="662" y="430"/>
                  <a:pt x="621" y="454"/>
                </a:cubicBezTo>
                <a:cubicBezTo>
                  <a:pt x="601" y="463"/>
                  <a:pt x="581" y="473"/>
                  <a:pt x="571" y="483"/>
                </a:cubicBezTo>
                <a:lnTo>
                  <a:pt x="562" y="483"/>
                </a:lnTo>
                <a:cubicBezTo>
                  <a:pt x="453" y="591"/>
                  <a:pt x="463" y="769"/>
                  <a:pt x="503" y="926"/>
                </a:cubicBezTo>
                <a:cubicBezTo>
                  <a:pt x="571" y="1270"/>
                  <a:pt x="739" y="1595"/>
                  <a:pt x="945" y="1880"/>
                </a:cubicBezTo>
                <a:cubicBezTo>
                  <a:pt x="798" y="1683"/>
                  <a:pt x="611" y="1526"/>
                  <a:pt x="404" y="1398"/>
                </a:cubicBezTo>
                <a:cubicBezTo>
                  <a:pt x="341" y="1363"/>
                  <a:pt x="269" y="1329"/>
                  <a:pt x="197" y="1329"/>
                </a:cubicBezTo>
                <a:cubicBezTo>
                  <a:pt x="167" y="1329"/>
                  <a:pt x="138" y="1335"/>
                  <a:pt x="109" y="1349"/>
                </a:cubicBezTo>
                <a:cubicBezTo>
                  <a:pt x="89" y="1359"/>
                  <a:pt x="70" y="1379"/>
                  <a:pt x="50" y="1398"/>
                </a:cubicBezTo>
                <a:cubicBezTo>
                  <a:pt x="40" y="1408"/>
                  <a:pt x="30" y="1428"/>
                  <a:pt x="20" y="1447"/>
                </a:cubicBezTo>
                <a:cubicBezTo>
                  <a:pt x="11" y="1477"/>
                  <a:pt x="11" y="1506"/>
                  <a:pt x="0" y="1536"/>
                </a:cubicBezTo>
                <a:cubicBezTo>
                  <a:pt x="0" y="1605"/>
                  <a:pt x="20" y="1683"/>
                  <a:pt x="50" y="1753"/>
                </a:cubicBezTo>
                <a:cubicBezTo>
                  <a:pt x="148" y="2028"/>
                  <a:pt x="326" y="2284"/>
                  <a:pt x="562" y="2471"/>
                </a:cubicBezTo>
                <a:lnTo>
                  <a:pt x="3298" y="2471"/>
                </a:lnTo>
                <a:cubicBezTo>
                  <a:pt x="3435" y="2382"/>
                  <a:pt x="3563" y="2284"/>
                  <a:pt x="3672" y="2175"/>
                </a:cubicBezTo>
                <a:cubicBezTo>
                  <a:pt x="3750" y="2087"/>
                  <a:pt x="3829" y="1998"/>
                  <a:pt x="3858" y="1890"/>
                </a:cubicBezTo>
                <a:cubicBezTo>
                  <a:pt x="3888" y="1782"/>
                  <a:pt x="3858" y="1644"/>
                  <a:pt x="3760" y="1585"/>
                </a:cubicBezTo>
                <a:cubicBezTo>
                  <a:pt x="3740" y="1576"/>
                  <a:pt x="3720" y="1565"/>
                  <a:pt x="3701" y="1565"/>
                </a:cubicBezTo>
                <a:cubicBezTo>
                  <a:pt x="3683" y="1561"/>
                  <a:pt x="3666" y="1559"/>
                  <a:pt x="3649" y="1559"/>
                </a:cubicBezTo>
                <a:cubicBezTo>
                  <a:pt x="3546" y="1559"/>
                  <a:pt x="3441" y="1626"/>
                  <a:pt x="3357" y="1694"/>
                </a:cubicBezTo>
                <a:cubicBezTo>
                  <a:pt x="3287" y="1742"/>
                  <a:pt x="3228" y="1801"/>
                  <a:pt x="3179" y="1861"/>
                </a:cubicBezTo>
                <a:cubicBezTo>
                  <a:pt x="3346" y="1546"/>
                  <a:pt x="3396" y="1162"/>
                  <a:pt x="3307" y="817"/>
                </a:cubicBezTo>
                <a:cubicBezTo>
                  <a:pt x="3278" y="710"/>
                  <a:pt x="3228" y="601"/>
                  <a:pt x="3150" y="552"/>
                </a:cubicBezTo>
                <a:cubicBezTo>
                  <a:pt x="3130" y="542"/>
                  <a:pt x="3120" y="532"/>
                  <a:pt x="3101" y="522"/>
                </a:cubicBezTo>
                <a:lnTo>
                  <a:pt x="3091" y="522"/>
                </a:lnTo>
                <a:cubicBezTo>
                  <a:pt x="3068" y="514"/>
                  <a:pt x="3045" y="510"/>
                  <a:pt x="3022" y="510"/>
                </a:cubicBezTo>
                <a:cubicBezTo>
                  <a:pt x="2963" y="510"/>
                  <a:pt x="2904" y="533"/>
                  <a:pt x="2854" y="562"/>
                </a:cubicBezTo>
                <a:cubicBezTo>
                  <a:pt x="2786" y="611"/>
                  <a:pt x="2736" y="680"/>
                  <a:pt x="2687" y="749"/>
                </a:cubicBezTo>
                <a:cubicBezTo>
                  <a:pt x="2559" y="946"/>
                  <a:pt x="2451" y="1143"/>
                  <a:pt x="2392" y="1359"/>
                </a:cubicBezTo>
                <a:cubicBezTo>
                  <a:pt x="2421" y="1034"/>
                  <a:pt x="2402" y="719"/>
                  <a:pt x="2323" y="404"/>
                </a:cubicBezTo>
                <a:cubicBezTo>
                  <a:pt x="2284" y="247"/>
                  <a:pt x="2205" y="60"/>
                  <a:pt x="2047" y="10"/>
                </a:cubicBezTo>
                <a:lnTo>
                  <a:pt x="2038" y="10"/>
                </a:lnTo>
                <a:cubicBezTo>
                  <a:pt x="2018" y="1"/>
                  <a:pt x="2008" y="1"/>
                  <a:pt x="1999" y="1"/>
                </a:cubicBezTo>
                <a:close/>
              </a:path>
            </a:pathLst>
          </a:custGeom>
          <a:solidFill>
            <a:srgbClr val="55AF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7"/>
          <p:cNvSpPr/>
          <p:nvPr/>
        </p:nvSpPr>
        <p:spPr>
          <a:xfrm>
            <a:off x="463169" y="4855506"/>
            <a:ext cx="194052" cy="227312"/>
          </a:xfrm>
          <a:custGeom>
            <a:avLst/>
            <a:gdLst/>
            <a:ahLst/>
            <a:cxnLst/>
            <a:rect l="l" t="t" r="r" b="b"/>
            <a:pathLst>
              <a:path w="916" h="1073" extrusionOk="0">
                <a:moveTo>
                  <a:pt x="30" y="0"/>
                </a:moveTo>
                <a:cubicBezTo>
                  <a:pt x="20" y="10"/>
                  <a:pt x="10" y="30"/>
                  <a:pt x="0" y="49"/>
                </a:cubicBezTo>
                <a:cubicBezTo>
                  <a:pt x="306" y="374"/>
                  <a:pt x="591" y="718"/>
                  <a:pt x="846" y="1073"/>
                </a:cubicBezTo>
                <a:lnTo>
                  <a:pt x="916" y="1073"/>
                </a:lnTo>
                <a:cubicBezTo>
                  <a:pt x="689" y="758"/>
                  <a:pt x="443" y="443"/>
                  <a:pt x="177" y="158"/>
                </a:cubicBezTo>
                <a:cubicBezTo>
                  <a:pt x="128" y="99"/>
                  <a:pt x="79" y="49"/>
                  <a:pt x="30" y="0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7"/>
          <p:cNvSpPr/>
          <p:nvPr/>
        </p:nvSpPr>
        <p:spPr>
          <a:xfrm>
            <a:off x="579897" y="4655310"/>
            <a:ext cx="223287" cy="427508"/>
          </a:xfrm>
          <a:custGeom>
            <a:avLst/>
            <a:gdLst/>
            <a:ahLst/>
            <a:cxnLst/>
            <a:rect l="l" t="t" r="r" b="b"/>
            <a:pathLst>
              <a:path w="1054" h="2018" extrusionOk="0">
                <a:moveTo>
                  <a:pt x="50" y="1"/>
                </a:moveTo>
                <a:cubicBezTo>
                  <a:pt x="30" y="10"/>
                  <a:pt x="10" y="20"/>
                  <a:pt x="0" y="30"/>
                </a:cubicBezTo>
                <a:cubicBezTo>
                  <a:pt x="384" y="640"/>
                  <a:pt x="709" y="1280"/>
                  <a:pt x="965" y="1949"/>
                </a:cubicBezTo>
                <a:cubicBezTo>
                  <a:pt x="975" y="1978"/>
                  <a:pt x="984" y="1998"/>
                  <a:pt x="995" y="2018"/>
                </a:cubicBezTo>
                <a:lnTo>
                  <a:pt x="1054" y="2018"/>
                </a:lnTo>
                <a:cubicBezTo>
                  <a:pt x="837" y="1447"/>
                  <a:pt x="571" y="876"/>
                  <a:pt x="256" y="345"/>
                </a:cubicBezTo>
                <a:cubicBezTo>
                  <a:pt x="188" y="227"/>
                  <a:pt x="118" y="109"/>
                  <a:pt x="50" y="1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7"/>
          <p:cNvSpPr/>
          <p:nvPr/>
        </p:nvSpPr>
        <p:spPr>
          <a:xfrm>
            <a:off x="861442" y="4559343"/>
            <a:ext cx="31353" cy="523475"/>
          </a:xfrm>
          <a:custGeom>
            <a:avLst/>
            <a:gdLst/>
            <a:ahLst/>
            <a:cxnLst/>
            <a:rect l="l" t="t" r="r" b="b"/>
            <a:pathLst>
              <a:path w="148" h="2471" extrusionOk="0">
                <a:moveTo>
                  <a:pt x="99" y="1"/>
                </a:moveTo>
                <a:cubicBezTo>
                  <a:pt x="88" y="699"/>
                  <a:pt x="69" y="1388"/>
                  <a:pt x="20" y="2077"/>
                </a:cubicBezTo>
                <a:cubicBezTo>
                  <a:pt x="10" y="2215"/>
                  <a:pt x="10" y="2343"/>
                  <a:pt x="0" y="2471"/>
                </a:cubicBezTo>
                <a:lnTo>
                  <a:pt x="49" y="2471"/>
                </a:lnTo>
                <a:cubicBezTo>
                  <a:pt x="108" y="1703"/>
                  <a:pt x="138" y="926"/>
                  <a:pt x="147" y="148"/>
                </a:cubicBezTo>
                <a:lnTo>
                  <a:pt x="147" y="10"/>
                </a:lnTo>
                <a:lnTo>
                  <a:pt x="138" y="10"/>
                </a:lnTo>
                <a:cubicBezTo>
                  <a:pt x="118" y="1"/>
                  <a:pt x="108" y="1"/>
                  <a:pt x="99" y="1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7"/>
          <p:cNvSpPr/>
          <p:nvPr/>
        </p:nvSpPr>
        <p:spPr>
          <a:xfrm>
            <a:off x="969696" y="4669927"/>
            <a:ext cx="156555" cy="412891"/>
          </a:xfrm>
          <a:custGeom>
            <a:avLst/>
            <a:gdLst/>
            <a:ahLst/>
            <a:cxnLst/>
            <a:rect l="l" t="t" r="r" b="b"/>
            <a:pathLst>
              <a:path w="739" h="1949" extrusionOk="0">
                <a:moveTo>
                  <a:pt x="690" y="0"/>
                </a:moveTo>
                <a:cubicBezTo>
                  <a:pt x="650" y="99"/>
                  <a:pt x="611" y="207"/>
                  <a:pt x="572" y="306"/>
                </a:cubicBezTo>
                <a:cubicBezTo>
                  <a:pt x="404" y="758"/>
                  <a:pt x="247" y="1220"/>
                  <a:pt x="89" y="1683"/>
                </a:cubicBezTo>
                <a:lnTo>
                  <a:pt x="1" y="1949"/>
                </a:lnTo>
                <a:lnTo>
                  <a:pt x="60" y="1949"/>
                </a:lnTo>
                <a:cubicBezTo>
                  <a:pt x="148" y="1673"/>
                  <a:pt x="247" y="1388"/>
                  <a:pt x="345" y="1102"/>
                </a:cubicBezTo>
                <a:cubicBezTo>
                  <a:pt x="424" y="876"/>
                  <a:pt x="513" y="640"/>
                  <a:pt x="591" y="413"/>
                </a:cubicBezTo>
                <a:lnTo>
                  <a:pt x="739" y="30"/>
                </a:lnTo>
                <a:cubicBezTo>
                  <a:pt x="719" y="20"/>
                  <a:pt x="709" y="10"/>
                  <a:pt x="690" y="0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7"/>
          <p:cNvSpPr/>
          <p:nvPr/>
        </p:nvSpPr>
        <p:spPr>
          <a:xfrm>
            <a:off x="1101042" y="4890884"/>
            <a:ext cx="154437" cy="191934"/>
          </a:xfrm>
          <a:custGeom>
            <a:avLst/>
            <a:gdLst/>
            <a:ahLst/>
            <a:cxnLst/>
            <a:rect l="l" t="t" r="r" b="b"/>
            <a:pathLst>
              <a:path w="729" h="906" extrusionOk="0">
                <a:moveTo>
                  <a:pt x="670" y="0"/>
                </a:moveTo>
                <a:cubicBezTo>
                  <a:pt x="571" y="118"/>
                  <a:pt x="483" y="247"/>
                  <a:pt x="385" y="374"/>
                </a:cubicBezTo>
                <a:lnTo>
                  <a:pt x="0" y="906"/>
                </a:lnTo>
                <a:lnTo>
                  <a:pt x="70" y="906"/>
                </a:lnTo>
                <a:cubicBezTo>
                  <a:pt x="79" y="896"/>
                  <a:pt x="89" y="886"/>
                  <a:pt x="89" y="877"/>
                </a:cubicBezTo>
                <a:cubicBezTo>
                  <a:pt x="286" y="610"/>
                  <a:pt x="473" y="345"/>
                  <a:pt x="670" y="89"/>
                </a:cubicBezTo>
                <a:cubicBezTo>
                  <a:pt x="689" y="70"/>
                  <a:pt x="709" y="40"/>
                  <a:pt x="729" y="20"/>
                </a:cubicBezTo>
                <a:cubicBezTo>
                  <a:pt x="709" y="11"/>
                  <a:pt x="689" y="0"/>
                  <a:pt x="670" y="0"/>
                </a:cubicBez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7"/>
          <p:cNvSpPr/>
          <p:nvPr/>
        </p:nvSpPr>
        <p:spPr>
          <a:xfrm>
            <a:off x="49" y="5030704"/>
            <a:ext cx="9143974" cy="52114"/>
          </a:xfrm>
          <a:custGeom>
            <a:avLst/>
            <a:gdLst/>
            <a:ahLst/>
            <a:cxnLst/>
            <a:rect l="l" t="t" r="r" b="b"/>
            <a:pathLst>
              <a:path w="43163" h="246" extrusionOk="0">
                <a:moveTo>
                  <a:pt x="0" y="0"/>
                </a:moveTo>
                <a:lnTo>
                  <a:pt x="0" y="246"/>
                </a:lnTo>
                <a:lnTo>
                  <a:pt x="43163" y="246"/>
                </a:lnTo>
                <a:lnTo>
                  <a:pt x="43163" y="0"/>
                </a:ln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7"/>
          <p:cNvSpPr/>
          <p:nvPr/>
        </p:nvSpPr>
        <p:spPr>
          <a:xfrm>
            <a:off x="719998" y="288406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7"/>
          <p:cNvSpPr/>
          <p:nvPr/>
        </p:nvSpPr>
        <p:spPr>
          <a:xfrm>
            <a:off x="166987" y="671727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7"/>
          <p:cNvSpPr/>
          <p:nvPr/>
        </p:nvSpPr>
        <p:spPr>
          <a:xfrm flipH="1">
            <a:off x="7761987" y="288406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7"/>
          <p:cNvSpPr/>
          <p:nvPr/>
        </p:nvSpPr>
        <p:spPr>
          <a:xfrm flipH="1">
            <a:off x="7972072" y="671727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7"/>
          <p:cNvGrpSpPr/>
          <p:nvPr/>
        </p:nvGrpSpPr>
        <p:grpSpPr>
          <a:xfrm>
            <a:off x="87382" y="2833210"/>
            <a:ext cx="775786" cy="2249609"/>
            <a:chOff x="8274682" y="2833210"/>
            <a:chExt cx="775786" cy="2249609"/>
          </a:xfrm>
        </p:grpSpPr>
        <p:sp>
          <p:nvSpPr>
            <p:cNvPr id="1249" name="Google Shape;1249;p7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1250" name="Google Shape;1250;p7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1251" name="Google Shape;1251;p7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8"/>
          <p:cNvGrpSpPr/>
          <p:nvPr/>
        </p:nvGrpSpPr>
        <p:grpSpPr>
          <a:xfrm>
            <a:off x="-193600" y="2393950"/>
            <a:ext cx="9508115" cy="5143492"/>
            <a:chOff x="-193600" y="2393950"/>
            <a:chExt cx="9508115" cy="5143492"/>
          </a:xfrm>
        </p:grpSpPr>
        <p:grpSp>
          <p:nvGrpSpPr>
            <p:cNvPr id="1254" name="Google Shape;1254;p8"/>
            <p:cNvGrpSpPr/>
            <p:nvPr/>
          </p:nvGrpSpPr>
          <p:grpSpPr>
            <a:xfrm>
              <a:off x="-193600" y="2393950"/>
              <a:ext cx="9508115" cy="5143492"/>
              <a:chOff x="-193600" y="2012950"/>
              <a:chExt cx="9508115" cy="5143492"/>
            </a:xfrm>
          </p:grpSpPr>
          <p:sp>
            <p:nvSpPr>
              <p:cNvPr id="1255" name="Google Shape;1255;p8"/>
              <p:cNvSpPr/>
              <p:nvPr/>
            </p:nvSpPr>
            <p:spPr>
              <a:xfrm>
                <a:off x="3553540" y="2024637"/>
                <a:ext cx="5627733" cy="1897258"/>
              </a:xfrm>
              <a:custGeom>
                <a:avLst/>
                <a:gdLst/>
                <a:ahLst/>
                <a:cxnLst/>
                <a:rect l="l" t="t" r="r" b="b"/>
                <a:pathLst>
                  <a:path w="27447" h="9253" extrusionOk="0">
                    <a:moveTo>
                      <a:pt x="18741" y="1"/>
                    </a:moveTo>
                    <a:cubicBezTo>
                      <a:pt x="18700" y="1"/>
                      <a:pt x="18660" y="1"/>
                      <a:pt x="18620" y="2"/>
                    </a:cubicBezTo>
                    <a:cubicBezTo>
                      <a:pt x="16583" y="61"/>
                      <a:pt x="14959" y="1764"/>
                      <a:pt x="12991" y="2305"/>
                    </a:cubicBezTo>
                    <a:cubicBezTo>
                      <a:pt x="12381" y="2478"/>
                      <a:pt x="11756" y="2534"/>
                      <a:pt x="11125" y="2534"/>
                    </a:cubicBezTo>
                    <a:cubicBezTo>
                      <a:pt x="9995" y="2534"/>
                      <a:pt x="8842" y="2354"/>
                      <a:pt x="7706" y="2334"/>
                    </a:cubicBezTo>
                    <a:cubicBezTo>
                      <a:pt x="7623" y="2333"/>
                      <a:pt x="7539" y="2332"/>
                      <a:pt x="7456" y="2332"/>
                    </a:cubicBezTo>
                    <a:cubicBezTo>
                      <a:pt x="4794" y="2332"/>
                      <a:pt x="2149" y="3242"/>
                      <a:pt x="50" y="4884"/>
                    </a:cubicBezTo>
                    <a:lnTo>
                      <a:pt x="1" y="8308"/>
                    </a:lnTo>
                    <a:lnTo>
                      <a:pt x="27447" y="9253"/>
                    </a:lnTo>
                    <a:lnTo>
                      <a:pt x="27447" y="1990"/>
                    </a:lnTo>
                    <a:cubicBezTo>
                      <a:pt x="26961" y="2304"/>
                      <a:pt x="26413" y="2433"/>
                      <a:pt x="25845" y="2433"/>
                    </a:cubicBezTo>
                    <a:cubicBezTo>
                      <a:pt x="24881" y="2433"/>
                      <a:pt x="23858" y="2064"/>
                      <a:pt x="22979" y="1606"/>
                    </a:cubicBezTo>
                    <a:cubicBezTo>
                      <a:pt x="21627" y="906"/>
                      <a:pt x="20266" y="1"/>
                      <a:pt x="18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8"/>
              <p:cNvSpPr/>
              <p:nvPr/>
            </p:nvSpPr>
            <p:spPr>
              <a:xfrm>
                <a:off x="2439752" y="2470810"/>
                <a:ext cx="296693" cy="813609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3968" extrusionOk="0">
                    <a:moveTo>
                      <a:pt x="1" y="1"/>
                    </a:moveTo>
                    <a:lnTo>
                      <a:pt x="1" y="3967"/>
                    </a:lnTo>
                    <a:lnTo>
                      <a:pt x="1447" y="3967"/>
                    </a:lnTo>
                    <a:lnTo>
                      <a:pt x="14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"/>
              <p:cNvSpPr/>
              <p:nvPr/>
            </p:nvSpPr>
            <p:spPr>
              <a:xfrm>
                <a:off x="3012844" y="2210611"/>
                <a:ext cx="316992" cy="1073808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237" extrusionOk="0">
                    <a:moveTo>
                      <a:pt x="1" y="1"/>
                    </a:moveTo>
                    <a:lnTo>
                      <a:pt x="1" y="5236"/>
                    </a:lnTo>
                    <a:lnTo>
                      <a:pt x="1545" y="5236"/>
                    </a:lnTo>
                    <a:lnTo>
                      <a:pt x="15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8"/>
              <p:cNvSpPr/>
              <p:nvPr/>
            </p:nvSpPr>
            <p:spPr>
              <a:xfrm>
                <a:off x="3259100" y="2305341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7" y="41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"/>
              <p:cNvSpPr/>
              <p:nvPr/>
            </p:nvSpPr>
            <p:spPr>
              <a:xfrm>
                <a:off x="3206609" y="2305341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"/>
              <p:cNvSpPr/>
              <p:nvPr/>
            </p:nvSpPr>
            <p:spPr>
              <a:xfrm>
                <a:off x="3155964" y="2305341"/>
                <a:ext cx="30551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15" extrusionOk="0">
                    <a:moveTo>
                      <a:pt x="1" y="1"/>
                    </a:moveTo>
                    <a:lnTo>
                      <a:pt x="1" y="414"/>
                    </a:lnTo>
                    <a:lnTo>
                      <a:pt x="149" y="414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"/>
              <p:cNvSpPr/>
              <p:nvPr/>
            </p:nvSpPr>
            <p:spPr>
              <a:xfrm>
                <a:off x="3105728" y="2305341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"/>
              <p:cNvSpPr/>
              <p:nvPr/>
            </p:nvSpPr>
            <p:spPr>
              <a:xfrm>
                <a:off x="3053238" y="2305341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8"/>
              <p:cNvSpPr/>
              <p:nvPr/>
            </p:nvSpPr>
            <p:spPr>
              <a:xfrm>
                <a:off x="3259100" y="2408477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7" y="414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8"/>
              <p:cNvSpPr/>
              <p:nvPr/>
            </p:nvSpPr>
            <p:spPr>
              <a:xfrm>
                <a:off x="3206609" y="2408477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8"/>
              <p:cNvSpPr/>
              <p:nvPr/>
            </p:nvSpPr>
            <p:spPr>
              <a:xfrm>
                <a:off x="3155964" y="2408477"/>
                <a:ext cx="30551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14" extrusionOk="0">
                    <a:moveTo>
                      <a:pt x="1" y="0"/>
                    </a:moveTo>
                    <a:lnTo>
                      <a:pt x="1" y="414"/>
                    </a:lnTo>
                    <a:lnTo>
                      <a:pt x="149" y="414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8"/>
              <p:cNvSpPr/>
              <p:nvPr/>
            </p:nvSpPr>
            <p:spPr>
              <a:xfrm>
                <a:off x="3105728" y="2408477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8"/>
              <p:cNvSpPr/>
              <p:nvPr/>
            </p:nvSpPr>
            <p:spPr>
              <a:xfrm>
                <a:off x="3053238" y="2408477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"/>
              <p:cNvSpPr/>
              <p:nvPr/>
            </p:nvSpPr>
            <p:spPr>
              <a:xfrm>
                <a:off x="3259100" y="2513254"/>
                <a:ext cx="30346" cy="8304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5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7" y="40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8"/>
              <p:cNvSpPr/>
              <p:nvPr/>
            </p:nvSpPr>
            <p:spPr>
              <a:xfrm>
                <a:off x="3206609" y="2513254"/>
                <a:ext cx="30346" cy="8304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5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8"/>
              <p:cNvSpPr/>
              <p:nvPr/>
            </p:nvSpPr>
            <p:spPr>
              <a:xfrm>
                <a:off x="3155964" y="2513254"/>
                <a:ext cx="30551" cy="8304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05" extrusionOk="0">
                    <a:moveTo>
                      <a:pt x="1" y="1"/>
                    </a:moveTo>
                    <a:lnTo>
                      <a:pt x="1" y="404"/>
                    </a:lnTo>
                    <a:lnTo>
                      <a:pt x="149" y="404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8"/>
              <p:cNvSpPr/>
              <p:nvPr/>
            </p:nvSpPr>
            <p:spPr>
              <a:xfrm>
                <a:off x="3105728" y="2513254"/>
                <a:ext cx="30346" cy="8304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5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"/>
              <p:cNvSpPr/>
              <p:nvPr/>
            </p:nvSpPr>
            <p:spPr>
              <a:xfrm>
                <a:off x="3053238" y="2513254"/>
                <a:ext cx="30346" cy="8304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5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8"/>
              <p:cNvSpPr/>
              <p:nvPr/>
            </p:nvSpPr>
            <p:spPr>
              <a:xfrm>
                <a:off x="3259100" y="261618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7" y="414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8"/>
              <p:cNvSpPr/>
              <p:nvPr/>
            </p:nvSpPr>
            <p:spPr>
              <a:xfrm>
                <a:off x="3206609" y="261618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3155964" y="2616185"/>
                <a:ext cx="30551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14" extrusionOk="0">
                    <a:moveTo>
                      <a:pt x="1" y="0"/>
                    </a:moveTo>
                    <a:lnTo>
                      <a:pt x="1" y="414"/>
                    </a:lnTo>
                    <a:lnTo>
                      <a:pt x="149" y="414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3105728" y="261618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3053238" y="261618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0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3259100" y="272731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147" y="403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3206609" y="272731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148" y="403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3155964" y="2727318"/>
                <a:ext cx="30551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04" extrusionOk="0">
                    <a:moveTo>
                      <a:pt x="1" y="0"/>
                    </a:moveTo>
                    <a:lnTo>
                      <a:pt x="1" y="403"/>
                    </a:lnTo>
                    <a:lnTo>
                      <a:pt x="149" y="40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3105728" y="272731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148" y="403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3053238" y="272731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148" y="403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3259100" y="283004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7" y="41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3206609" y="283004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3155964" y="2830045"/>
                <a:ext cx="30551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14" extrusionOk="0">
                    <a:moveTo>
                      <a:pt x="1" y="1"/>
                    </a:moveTo>
                    <a:lnTo>
                      <a:pt x="1" y="414"/>
                    </a:lnTo>
                    <a:lnTo>
                      <a:pt x="149" y="414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3105728" y="283004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3053238" y="2830045"/>
                <a:ext cx="30346" cy="8488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3259100" y="2932976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7" y="41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3206609" y="2932976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3155964" y="2932976"/>
                <a:ext cx="30551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15" extrusionOk="0">
                    <a:moveTo>
                      <a:pt x="1" y="1"/>
                    </a:moveTo>
                    <a:lnTo>
                      <a:pt x="1" y="414"/>
                    </a:lnTo>
                    <a:lnTo>
                      <a:pt x="149" y="414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3105728" y="2932976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3053238" y="2932976"/>
                <a:ext cx="30346" cy="8509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5" extrusionOk="0">
                    <a:moveTo>
                      <a:pt x="0" y="1"/>
                    </a:moveTo>
                    <a:lnTo>
                      <a:pt x="0" y="414"/>
                    </a:lnTo>
                    <a:lnTo>
                      <a:pt x="148" y="41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3259100" y="303795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7" y="40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3206609" y="303795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3155964" y="3037958"/>
                <a:ext cx="30551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404" extrusionOk="0">
                    <a:moveTo>
                      <a:pt x="1" y="1"/>
                    </a:moveTo>
                    <a:lnTo>
                      <a:pt x="1" y="404"/>
                    </a:lnTo>
                    <a:lnTo>
                      <a:pt x="149" y="404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3105728" y="303795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3053238" y="3037958"/>
                <a:ext cx="30346" cy="8283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04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148" y="404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1897007" y="2345734"/>
                <a:ext cx="547047" cy="93868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4578" extrusionOk="0">
                    <a:moveTo>
                      <a:pt x="0" y="1"/>
                    </a:moveTo>
                    <a:lnTo>
                      <a:pt x="0" y="4577"/>
                    </a:lnTo>
                    <a:lnTo>
                      <a:pt x="2667" y="4577"/>
                    </a:lnTo>
                    <a:lnTo>
                      <a:pt x="26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2389312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2338872" y="2446615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2286381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2235941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2183450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2389312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2338872" y="2507308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2286381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2235941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2183450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2389312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2338872" y="2569846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2286381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2235941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2183450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2389312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2338872" y="2630333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2286381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2235941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2183450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2129114" y="2446615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7" y="247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2078469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2028233" y="2446615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7" y="247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1975743" y="2446615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1925097" y="2446615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2129114" y="2507308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2078469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2028233" y="2507308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1975743" y="2507308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1925097" y="2507308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2129114" y="2569846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2078469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2028233" y="2569846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8"/>
              <p:cNvSpPr/>
              <p:nvPr/>
            </p:nvSpPr>
            <p:spPr>
              <a:xfrm>
                <a:off x="1975743" y="2569846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8"/>
              <p:cNvSpPr/>
              <p:nvPr/>
            </p:nvSpPr>
            <p:spPr>
              <a:xfrm>
                <a:off x="1925097" y="2569846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8"/>
              <p:cNvSpPr/>
              <p:nvPr/>
            </p:nvSpPr>
            <p:spPr>
              <a:xfrm>
                <a:off x="2129114" y="2630333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8"/>
              <p:cNvSpPr/>
              <p:nvPr/>
            </p:nvSpPr>
            <p:spPr>
              <a:xfrm>
                <a:off x="2078469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8"/>
              <p:cNvSpPr/>
              <p:nvPr/>
            </p:nvSpPr>
            <p:spPr>
              <a:xfrm>
                <a:off x="2028233" y="2630333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8"/>
              <p:cNvSpPr/>
              <p:nvPr/>
            </p:nvSpPr>
            <p:spPr>
              <a:xfrm>
                <a:off x="1975743" y="2630333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8"/>
              <p:cNvSpPr/>
              <p:nvPr/>
            </p:nvSpPr>
            <p:spPr>
              <a:xfrm>
                <a:off x="1925097" y="2630333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8"/>
              <p:cNvSpPr/>
              <p:nvPr/>
            </p:nvSpPr>
            <p:spPr>
              <a:xfrm>
                <a:off x="2387262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8"/>
              <p:cNvSpPr/>
              <p:nvPr/>
            </p:nvSpPr>
            <p:spPr>
              <a:xfrm>
                <a:off x="2336821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8"/>
              <p:cNvSpPr/>
              <p:nvPr/>
            </p:nvSpPr>
            <p:spPr>
              <a:xfrm>
                <a:off x="2286381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8"/>
              <p:cNvSpPr/>
              <p:nvPr/>
            </p:nvSpPr>
            <p:spPr>
              <a:xfrm>
                <a:off x="2233890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8"/>
              <p:cNvSpPr/>
              <p:nvPr/>
            </p:nvSpPr>
            <p:spPr>
              <a:xfrm>
                <a:off x="2183450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8"/>
              <p:cNvSpPr/>
              <p:nvPr/>
            </p:nvSpPr>
            <p:spPr>
              <a:xfrm>
                <a:off x="2387262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8"/>
              <p:cNvSpPr/>
              <p:nvPr/>
            </p:nvSpPr>
            <p:spPr>
              <a:xfrm>
                <a:off x="2336821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8"/>
              <p:cNvSpPr/>
              <p:nvPr/>
            </p:nvSpPr>
            <p:spPr>
              <a:xfrm>
                <a:off x="2286381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8"/>
              <p:cNvSpPr/>
              <p:nvPr/>
            </p:nvSpPr>
            <p:spPr>
              <a:xfrm>
                <a:off x="2233890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8"/>
              <p:cNvSpPr/>
              <p:nvPr/>
            </p:nvSpPr>
            <p:spPr>
              <a:xfrm>
                <a:off x="2183450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7"/>
                    </a:lnTo>
                    <a:lnTo>
                      <a:pt x="149" y="23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2387262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2336821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2286381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2233890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2183450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2387262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8"/>
              <p:cNvSpPr/>
              <p:nvPr/>
            </p:nvSpPr>
            <p:spPr>
              <a:xfrm>
                <a:off x="2336821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8"/>
              <p:cNvSpPr/>
              <p:nvPr/>
            </p:nvSpPr>
            <p:spPr>
              <a:xfrm>
                <a:off x="2286381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>
                <a:off x="2233890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>
                <a:off x="2183450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9" y="23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>
                <a:off x="2129114" y="270701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>
                <a:off x="2076623" y="270701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>
                <a:off x="2025978" y="270701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>
                <a:off x="1975743" y="270701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>
                <a:off x="1923252" y="270701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>
                <a:off x="2129114" y="2769557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147" y="23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>
                <a:off x="2076623" y="2769557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>
                <a:off x="2025978" y="2769557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7"/>
                    </a:lnTo>
                    <a:lnTo>
                      <a:pt x="149" y="23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>
                <a:off x="1975743" y="2769557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>
                <a:off x="1923252" y="2769557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148" y="23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>
                <a:off x="2129114" y="2830045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7" y="247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>
                <a:off x="2076623" y="2830045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>
                <a:off x="2025978" y="2830045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>
                <a:off x="1975743" y="2830045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>
                <a:off x="1923252" y="2830045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8"/>
              <p:cNvSpPr/>
              <p:nvPr/>
            </p:nvSpPr>
            <p:spPr>
              <a:xfrm>
                <a:off x="2129114" y="2892788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7" y="23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8"/>
              <p:cNvSpPr/>
              <p:nvPr/>
            </p:nvSpPr>
            <p:spPr>
              <a:xfrm>
                <a:off x="2076623" y="2892788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2025978" y="2892788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9" y="23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1975743" y="2892788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8"/>
              <p:cNvSpPr/>
              <p:nvPr/>
            </p:nvSpPr>
            <p:spPr>
              <a:xfrm>
                <a:off x="1923252" y="2892788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8"/>
              <p:cNvSpPr/>
              <p:nvPr/>
            </p:nvSpPr>
            <p:spPr>
              <a:xfrm>
                <a:off x="2387262" y="2969473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8"/>
              <p:cNvSpPr/>
              <p:nvPr/>
            </p:nvSpPr>
            <p:spPr>
              <a:xfrm>
                <a:off x="2334976" y="2969473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7" y="23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8"/>
              <p:cNvSpPr/>
              <p:nvPr/>
            </p:nvSpPr>
            <p:spPr>
              <a:xfrm>
                <a:off x="2284331" y="2969473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9" y="23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8"/>
              <p:cNvSpPr/>
              <p:nvPr/>
            </p:nvSpPr>
            <p:spPr>
              <a:xfrm>
                <a:off x="2233890" y="2969473"/>
                <a:ext cx="30551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37" extrusionOk="0">
                    <a:moveTo>
                      <a:pt x="1" y="0"/>
                    </a:moveTo>
                    <a:lnTo>
                      <a:pt x="1" y="236"/>
                    </a:lnTo>
                    <a:lnTo>
                      <a:pt x="148" y="23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8"/>
              <p:cNvSpPr/>
              <p:nvPr/>
            </p:nvSpPr>
            <p:spPr>
              <a:xfrm>
                <a:off x="2181605" y="2969473"/>
                <a:ext cx="30346" cy="4859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37" extrusionOk="0">
                    <a:moveTo>
                      <a:pt x="0" y="0"/>
                    </a:moveTo>
                    <a:lnTo>
                      <a:pt x="0" y="236"/>
                    </a:lnTo>
                    <a:lnTo>
                      <a:pt x="147" y="23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8"/>
              <p:cNvSpPr/>
              <p:nvPr/>
            </p:nvSpPr>
            <p:spPr>
              <a:xfrm>
                <a:off x="2387262" y="3029961"/>
                <a:ext cx="30551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6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8"/>
              <p:cNvSpPr/>
              <p:nvPr/>
            </p:nvSpPr>
            <p:spPr>
              <a:xfrm>
                <a:off x="2334976" y="3029961"/>
                <a:ext cx="30346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8"/>
              <p:cNvSpPr/>
              <p:nvPr/>
            </p:nvSpPr>
            <p:spPr>
              <a:xfrm>
                <a:off x="2284331" y="3029961"/>
                <a:ext cx="30551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6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8"/>
              <p:cNvSpPr/>
              <p:nvPr/>
            </p:nvSpPr>
            <p:spPr>
              <a:xfrm>
                <a:off x="2233890" y="3029961"/>
                <a:ext cx="30551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6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8"/>
              <p:cNvSpPr/>
              <p:nvPr/>
            </p:nvSpPr>
            <p:spPr>
              <a:xfrm>
                <a:off x="2181605" y="3029961"/>
                <a:ext cx="30346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8"/>
              <p:cNvSpPr/>
              <p:nvPr/>
            </p:nvSpPr>
            <p:spPr>
              <a:xfrm>
                <a:off x="2387262" y="309044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8"/>
              <p:cNvSpPr/>
              <p:nvPr/>
            </p:nvSpPr>
            <p:spPr>
              <a:xfrm>
                <a:off x="2334976" y="309044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8"/>
              <p:cNvSpPr/>
              <p:nvPr/>
            </p:nvSpPr>
            <p:spPr>
              <a:xfrm>
                <a:off x="2284331" y="309044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9" y="24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8"/>
              <p:cNvSpPr/>
              <p:nvPr/>
            </p:nvSpPr>
            <p:spPr>
              <a:xfrm>
                <a:off x="2233890" y="309044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8"/>
              <p:cNvSpPr/>
              <p:nvPr/>
            </p:nvSpPr>
            <p:spPr>
              <a:xfrm>
                <a:off x="2181605" y="309044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7" y="24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>
                <a:off x="2387262" y="3152987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8"/>
              <p:cNvSpPr/>
              <p:nvPr/>
            </p:nvSpPr>
            <p:spPr>
              <a:xfrm>
                <a:off x="2334976" y="3152987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7" y="24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8"/>
              <p:cNvSpPr/>
              <p:nvPr/>
            </p:nvSpPr>
            <p:spPr>
              <a:xfrm>
                <a:off x="2284331" y="3152987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7"/>
                    </a:lnTo>
                    <a:lnTo>
                      <a:pt x="149" y="24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8"/>
              <p:cNvSpPr/>
              <p:nvPr/>
            </p:nvSpPr>
            <p:spPr>
              <a:xfrm>
                <a:off x="2233890" y="3152987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1" y="0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8"/>
              <p:cNvSpPr/>
              <p:nvPr/>
            </p:nvSpPr>
            <p:spPr>
              <a:xfrm>
                <a:off x="2181605" y="3152987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7" y="24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8"/>
              <p:cNvSpPr/>
              <p:nvPr/>
            </p:nvSpPr>
            <p:spPr>
              <a:xfrm>
                <a:off x="2127064" y="2967218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8"/>
              <p:cNvSpPr/>
              <p:nvPr/>
            </p:nvSpPr>
            <p:spPr>
              <a:xfrm>
                <a:off x="2076623" y="2967218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8"/>
              <p:cNvSpPr/>
              <p:nvPr/>
            </p:nvSpPr>
            <p:spPr>
              <a:xfrm>
                <a:off x="2024133" y="2967218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1" y="1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8"/>
              <p:cNvSpPr/>
              <p:nvPr/>
            </p:nvSpPr>
            <p:spPr>
              <a:xfrm>
                <a:off x="1973692" y="2967218"/>
                <a:ext cx="30551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8"/>
              <p:cNvSpPr/>
              <p:nvPr/>
            </p:nvSpPr>
            <p:spPr>
              <a:xfrm>
                <a:off x="1923252" y="2967218"/>
                <a:ext cx="30346" cy="508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8" extrusionOk="0">
                    <a:moveTo>
                      <a:pt x="0" y="1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8"/>
              <p:cNvSpPr/>
              <p:nvPr/>
            </p:nvSpPr>
            <p:spPr>
              <a:xfrm>
                <a:off x="2127064" y="3029961"/>
                <a:ext cx="30551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8"/>
              <p:cNvSpPr/>
              <p:nvPr/>
            </p:nvSpPr>
            <p:spPr>
              <a:xfrm>
                <a:off x="2076623" y="3029961"/>
                <a:ext cx="30346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8"/>
              <p:cNvSpPr/>
              <p:nvPr/>
            </p:nvSpPr>
            <p:spPr>
              <a:xfrm>
                <a:off x="2024133" y="3029961"/>
                <a:ext cx="30346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6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8"/>
              <p:cNvSpPr/>
              <p:nvPr/>
            </p:nvSpPr>
            <p:spPr>
              <a:xfrm>
                <a:off x="1973692" y="3029961"/>
                <a:ext cx="30551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8"/>
              <p:cNvSpPr/>
              <p:nvPr/>
            </p:nvSpPr>
            <p:spPr>
              <a:xfrm>
                <a:off x="1923252" y="3029961"/>
                <a:ext cx="30346" cy="5044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6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8"/>
              <p:cNvSpPr/>
              <p:nvPr/>
            </p:nvSpPr>
            <p:spPr>
              <a:xfrm>
                <a:off x="2127064" y="309044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8"/>
              <p:cNvSpPr/>
              <p:nvPr/>
            </p:nvSpPr>
            <p:spPr>
              <a:xfrm>
                <a:off x="2076623" y="309044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8"/>
              <p:cNvSpPr/>
              <p:nvPr/>
            </p:nvSpPr>
            <p:spPr>
              <a:xfrm>
                <a:off x="2024133" y="309044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1" y="0"/>
                    </a:moveTo>
                    <a:lnTo>
                      <a:pt x="1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8"/>
              <p:cNvSpPr/>
              <p:nvPr/>
            </p:nvSpPr>
            <p:spPr>
              <a:xfrm>
                <a:off x="1973692" y="3090449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8"/>
              <p:cNvSpPr/>
              <p:nvPr/>
            </p:nvSpPr>
            <p:spPr>
              <a:xfrm>
                <a:off x="1923252" y="3090449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6"/>
                    </a:lnTo>
                    <a:lnTo>
                      <a:pt x="148" y="246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>
                <a:off x="2127064" y="3152987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8"/>
              <p:cNvSpPr/>
              <p:nvPr/>
            </p:nvSpPr>
            <p:spPr>
              <a:xfrm>
                <a:off x="2076623" y="3152987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8"/>
              <p:cNvSpPr/>
              <p:nvPr/>
            </p:nvSpPr>
            <p:spPr>
              <a:xfrm>
                <a:off x="2024133" y="3152987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1" y="0"/>
                    </a:moveTo>
                    <a:lnTo>
                      <a:pt x="1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8"/>
              <p:cNvSpPr/>
              <p:nvPr/>
            </p:nvSpPr>
            <p:spPr>
              <a:xfrm>
                <a:off x="1973692" y="3152987"/>
                <a:ext cx="30551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8"/>
              <p:cNvSpPr/>
              <p:nvPr/>
            </p:nvSpPr>
            <p:spPr>
              <a:xfrm>
                <a:off x="1923252" y="3152987"/>
                <a:ext cx="30346" cy="5064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47" extrusionOk="0">
                    <a:moveTo>
                      <a:pt x="0" y="0"/>
                    </a:moveTo>
                    <a:lnTo>
                      <a:pt x="0" y="247"/>
                    </a:lnTo>
                    <a:lnTo>
                      <a:pt x="148" y="2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8"/>
              <p:cNvSpPr/>
              <p:nvPr/>
            </p:nvSpPr>
            <p:spPr>
              <a:xfrm>
                <a:off x="2760643" y="2130029"/>
                <a:ext cx="272703" cy="115438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5630" extrusionOk="0">
                    <a:moveTo>
                      <a:pt x="0" y="0"/>
                    </a:moveTo>
                    <a:lnTo>
                      <a:pt x="0" y="5629"/>
                    </a:lnTo>
                    <a:lnTo>
                      <a:pt x="1329" y="5629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2976552" y="2180265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38" y="14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2914014" y="2180265"/>
                <a:ext cx="2829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38" y="14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8"/>
              <p:cNvSpPr/>
              <p:nvPr/>
            </p:nvSpPr>
            <p:spPr>
              <a:xfrm>
                <a:off x="2851477" y="2180265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38" y="14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8"/>
              <p:cNvSpPr/>
              <p:nvPr/>
            </p:nvSpPr>
            <p:spPr>
              <a:xfrm>
                <a:off x="2788734" y="2180265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1" y="1"/>
                    </a:moveTo>
                    <a:lnTo>
                      <a:pt x="1" y="149"/>
                    </a:lnTo>
                    <a:lnTo>
                      <a:pt x="139" y="149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>
                <a:off x="2976552" y="2261051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8"/>
              <p:cNvSpPr/>
              <p:nvPr/>
            </p:nvSpPr>
            <p:spPr>
              <a:xfrm>
                <a:off x="2914014" y="2261051"/>
                <a:ext cx="2829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9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8"/>
              <p:cNvSpPr/>
              <p:nvPr/>
            </p:nvSpPr>
            <p:spPr>
              <a:xfrm>
                <a:off x="2851477" y="2261051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8"/>
              <p:cNvSpPr/>
              <p:nvPr/>
            </p:nvSpPr>
            <p:spPr>
              <a:xfrm>
                <a:off x="2788734" y="2261051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39" y="148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8"/>
              <p:cNvSpPr/>
              <p:nvPr/>
            </p:nvSpPr>
            <p:spPr>
              <a:xfrm>
                <a:off x="2976552" y="2341838"/>
                <a:ext cx="28501" cy="282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8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8"/>
              <p:cNvSpPr/>
              <p:nvPr/>
            </p:nvSpPr>
            <p:spPr>
              <a:xfrm>
                <a:off x="2914014" y="2341838"/>
                <a:ext cx="28296" cy="282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>
                <a:off x="2851477" y="2341838"/>
                <a:ext cx="28501" cy="282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8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>
                <a:off x="2788734" y="2341838"/>
                <a:ext cx="28501" cy="282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8" extrusionOk="0">
                    <a:moveTo>
                      <a:pt x="1" y="0"/>
                    </a:moveTo>
                    <a:lnTo>
                      <a:pt x="1" y="138"/>
                    </a:lnTo>
                    <a:lnTo>
                      <a:pt x="139" y="138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8"/>
              <p:cNvSpPr/>
              <p:nvPr/>
            </p:nvSpPr>
            <p:spPr>
              <a:xfrm>
                <a:off x="2976552" y="2422420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1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8"/>
              <p:cNvSpPr/>
              <p:nvPr/>
            </p:nvSpPr>
            <p:spPr>
              <a:xfrm>
                <a:off x="2914014" y="2422420"/>
                <a:ext cx="2829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" extrusionOk="0">
                    <a:moveTo>
                      <a:pt x="0" y="1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2851477" y="2422420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1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2788734" y="2422420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" y="1"/>
                    </a:moveTo>
                    <a:lnTo>
                      <a:pt x="1" y="138"/>
                    </a:lnTo>
                    <a:lnTo>
                      <a:pt x="139" y="138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8"/>
              <p:cNvSpPr/>
              <p:nvPr/>
            </p:nvSpPr>
            <p:spPr>
              <a:xfrm>
                <a:off x="2976552" y="2503207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8"/>
              <p:cNvSpPr/>
              <p:nvPr/>
            </p:nvSpPr>
            <p:spPr>
              <a:xfrm>
                <a:off x="2914014" y="2503207"/>
                <a:ext cx="2829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>
                <a:off x="2851477" y="2503207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38" y="13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8"/>
              <p:cNvSpPr/>
              <p:nvPr/>
            </p:nvSpPr>
            <p:spPr>
              <a:xfrm>
                <a:off x="2788734" y="2503207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" y="0"/>
                    </a:moveTo>
                    <a:lnTo>
                      <a:pt x="1" y="138"/>
                    </a:lnTo>
                    <a:lnTo>
                      <a:pt x="139" y="138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8"/>
              <p:cNvSpPr/>
              <p:nvPr/>
            </p:nvSpPr>
            <p:spPr>
              <a:xfrm>
                <a:off x="2976552" y="2583788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38" y="13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8"/>
              <p:cNvSpPr/>
              <p:nvPr/>
            </p:nvSpPr>
            <p:spPr>
              <a:xfrm>
                <a:off x="2914014" y="2583788"/>
                <a:ext cx="2829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38" y="13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8"/>
              <p:cNvSpPr/>
              <p:nvPr/>
            </p:nvSpPr>
            <p:spPr>
              <a:xfrm>
                <a:off x="2851477" y="2583788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38" y="13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8"/>
              <p:cNvSpPr/>
              <p:nvPr/>
            </p:nvSpPr>
            <p:spPr>
              <a:xfrm>
                <a:off x="2788734" y="2583788"/>
                <a:ext cx="2850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" y="1"/>
                    </a:moveTo>
                    <a:lnTo>
                      <a:pt x="1" y="139"/>
                    </a:lnTo>
                    <a:lnTo>
                      <a:pt x="139" y="139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8"/>
              <p:cNvSpPr/>
              <p:nvPr/>
            </p:nvSpPr>
            <p:spPr>
              <a:xfrm>
                <a:off x="2976552" y="2662730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8"/>
              <p:cNvSpPr/>
              <p:nvPr/>
            </p:nvSpPr>
            <p:spPr>
              <a:xfrm>
                <a:off x="2914014" y="2662730"/>
                <a:ext cx="2829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8"/>
              <p:cNvSpPr/>
              <p:nvPr/>
            </p:nvSpPr>
            <p:spPr>
              <a:xfrm>
                <a:off x="2851477" y="2662730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8"/>
              <p:cNvSpPr/>
              <p:nvPr/>
            </p:nvSpPr>
            <p:spPr>
              <a:xfrm>
                <a:off x="2788734" y="2662730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39" y="147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2976552" y="2743312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2914014" y="2743312"/>
                <a:ext cx="2829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2851477" y="2743312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8"/>
              <p:cNvSpPr/>
              <p:nvPr/>
            </p:nvSpPr>
            <p:spPr>
              <a:xfrm>
                <a:off x="2788734" y="2743312"/>
                <a:ext cx="2850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39" y="148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8"/>
              <p:cNvSpPr/>
              <p:nvPr/>
            </p:nvSpPr>
            <p:spPr>
              <a:xfrm>
                <a:off x="2976552" y="2824098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8"/>
              <p:cNvSpPr/>
              <p:nvPr/>
            </p:nvSpPr>
            <p:spPr>
              <a:xfrm>
                <a:off x="2914014" y="2824098"/>
                <a:ext cx="2829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2851477" y="2824098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38" y="148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2788734" y="2824098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39" y="148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2976552" y="2904885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8"/>
              <p:cNvSpPr/>
              <p:nvPr/>
            </p:nvSpPr>
            <p:spPr>
              <a:xfrm>
                <a:off x="2914014" y="2904885"/>
                <a:ext cx="2829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8"/>
              <p:cNvSpPr/>
              <p:nvPr/>
            </p:nvSpPr>
            <p:spPr>
              <a:xfrm>
                <a:off x="2851477" y="2904885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38" y="14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8"/>
              <p:cNvSpPr/>
              <p:nvPr/>
            </p:nvSpPr>
            <p:spPr>
              <a:xfrm>
                <a:off x="2788734" y="2904885"/>
                <a:ext cx="2850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39" y="147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8"/>
              <p:cNvSpPr/>
              <p:nvPr/>
            </p:nvSpPr>
            <p:spPr>
              <a:xfrm>
                <a:off x="181832" y="2561849"/>
                <a:ext cx="859733" cy="722570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3524" extrusionOk="0">
                    <a:moveTo>
                      <a:pt x="0" y="0"/>
                    </a:moveTo>
                    <a:lnTo>
                      <a:pt x="0" y="3523"/>
                    </a:lnTo>
                    <a:lnTo>
                      <a:pt x="4193" y="3523"/>
                    </a:lnTo>
                    <a:lnTo>
                      <a:pt x="41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769071" y="2012950"/>
                <a:ext cx="272498" cy="12714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201" extrusionOk="0">
                    <a:moveTo>
                      <a:pt x="0" y="0"/>
                    </a:moveTo>
                    <a:lnTo>
                      <a:pt x="0" y="6200"/>
                    </a:lnTo>
                    <a:lnTo>
                      <a:pt x="1329" y="6200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8"/>
              <p:cNvSpPr/>
              <p:nvPr/>
            </p:nvSpPr>
            <p:spPr>
              <a:xfrm>
                <a:off x="982930" y="2079384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1"/>
                    </a:moveTo>
                    <a:lnTo>
                      <a:pt x="1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8"/>
              <p:cNvSpPr/>
              <p:nvPr/>
            </p:nvSpPr>
            <p:spPr>
              <a:xfrm>
                <a:off x="920392" y="2079384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8"/>
              <p:cNvSpPr/>
              <p:nvPr/>
            </p:nvSpPr>
            <p:spPr>
              <a:xfrm>
                <a:off x="857855" y="2079384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8"/>
              <p:cNvSpPr/>
              <p:nvPr/>
            </p:nvSpPr>
            <p:spPr>
              <a:xfrm>
                <a:off x="795317" y="2079384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8"/>
              <p:cNvSpPr/>
              <p:nvPr/>
            </p:nvSpPr>
            <p:spPr>
              <a:xfrm>
                <a:off x="982930" y="2158120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8"/>
              <p:cNvSpPr/>
              <p:nvPr/>
            </p:nvSpPr>
            <p:spPr>
              <a:xfrm>
                <a:off x="920392" y="2158120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8"/>
              <p:cNvSpPr/>
              <p:nvPr/>
            </p:nvSpPr>
            <p:spPr>
              <a:xfrm>
                <a:off x="857855" y="2158120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8"/>
              <p:cNvSpPr/>
              <p:nvPr/>
            </p:nvSpPr>
            <p:spPr>
              <a:xfrm>
                <a:off x="795317" y="2158120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982930" y="2238907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8"/>
              <p:cNvSpPr/>
              <p:nvPr/>
            </p:nvSpPr>
            <p:spPr>
              <a:xfrm>
                <a:off x="920392" y="2238907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8"/>
              <p:cNvSpPr/>
              <p:nvPr/>
            </p:nvSpPr>
            <p:spPr>
              <a:xfrm>
                <a:off x="857855" y="2238907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8"/>
              <p:cNvSpPr/>
              <p:nvPr/>
            </p:nvSpPr>
            <p:spPr>
              <a:xfrm>
                <a:off x="795317" y="2238907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8"/>
              <p:cNvSpPr/>
              <p:nvPr/>
            </p:nvSpPr>
            <p:spPr>
              <a:xfrm>
                <a:off x="982930" y="2319694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8"/>
              <p:cNvSpPr/>
              <p:nvPr/>
            </p:nvSpPr>
            <p:spPr>
              <a:xfrm>
                <a:off x="920392" y="2319694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8"/>
              <p:cNvSpPr/>
              <p:nvPr/>
            </p:nvSpPr>
            <p:spPr>
              <a:xfrm>
                <a:off x="857855" y="2319694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8"/>
              <p:cNvSpPr/>
              <p:nvPr/>
            </p:nvSpPr>
            <p:spPr>
              <a:xfrm>
                <a:off x="795317" y="2319694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8"/>
              <p:cNvSpPr/>
              <p:nvPr/>
            </p:nvSpPr>
            <p:spPr>
              <a:xfrm>
                <a:off x="982930" y="2400275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8"/>
              <p:cNvSpPr/>
              <p:nvPr/>
            </p:nvSpPr>
            <p:spPr>
              <a:xfrm>
                <a:off x="920392" y="2400275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8"/>
              <p:cNvSpPr/>
              <p:nvPr/>
            </p:nvSpPr>
            <p:spPr>
              <a:xfrm>
                <a:off x="857855" y="2400275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8"/>
              <p:cNvSpPr/>
              <p:nvPr/>
            </p:nvSpPr>
            <p:spPr>
              <a:xfrm>
                <a:off x="795317" y="2400275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8"/>
              <p:cNvSpPr/>
              <p:nvPr/>
            </p:nvSpPr>
            <p:spPr>
              <a:xfrm>
                <a:off x="982930" y="2481062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8"/>
              <p:cNvSpPr/>
              <p:nvPr/>
            </p:nvSpPr>
            <p:spPr>
              <a:xfrm>
                <a:off x="920392" y="2481062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8"/>
              <p:cNvSpPr/>
              <p:nvPr/>
            </p:nvSpPr>
            <p:spPr>
              <a:xfrm>
                <a:off x="857855" y="2481062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8"/>
              <p:cNvSpPr/>
              <p:nvPr/>
            </p:nvSpPr>
            <p:spPr>
              <a:xfrm>
                <a:off x="795317" y="2481062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8"/>
              <p:cNvSpPr/>
              <p:nvPr/>
            </p:nvSpPr>
            <p:spPr>
              <a:xfrm>
                <a:off x="982930" y="2561849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8"/>
              <p:cNvSpPr/>
              <p:nvPr/>
            </p:nvSpPr>
            <p:spPr>
              <a:xfrm>
                <a:off x="920392" y="2561849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8"/>
              <p:cNvSpPr/>
              <p:nvPr/>
            </p:nvSpPr>
            <p:spPr>
              <a:xfrm>
                <a:off x="857855" y="2561849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8"/>
              <p:cNvSpPr/>
              <p:nvPr/>
            </p:nvSpPr>
            <p:spPr>
              <a:xfrm>
                <a:off x="795317" y="2561849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8"/>
              <p:cNvSpPr/>
              <p:nvPr/>
            </p:nvSpPr>
            <p:spPr>
              <a:xfrm>
                <a:off x="982930" y="2642431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8"/>
              <p:cNvSpPr/>
              <p:nvPr/>
            </p:nvSpPr>
            <p:spPr>
              <a:xfrm>
                <a:off x="920392" y="2642431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8"/>
              <p:cNvSpPr/>
              <p:nvPr/>
            </p:nvSpPr>
            <p:spPr>
              <a:xfrm>
                <a:off x="857855" y="2642431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8"/>
              <p:cNvSpPr/>
              <p:nvPr/>
            </p:nvSpPr>
            <p:spPr>
              <a:xfrm>
                <a:off x="795317" y="2642431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8"/>
              <p:cNvSpPr/>
              <p:nvPr/>
            </p:nvSpPr>
            <p:spPr>
              <a:xfrm>
                <a:off x="982930" y="2723217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8"/>
              <p:cNvSpPr/>
              <p:nvPr/>
            </p:nvSpPr>
            <p:spPr>
              <a:xfrm>
                <a:off x="920392" y="2723217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8"/>
              <p:cNvSpPr/>
              <p:nvPr/>
            </p:nvSpPr>
            <p:spPr>
              <a:xfrm>
                <a:off x="857855" y="2723217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"/>
              <p:cNvSpPr/>
              <p:nvPr/>
            </p:nvSpPr>
            <p:spPr>
              <a:xfrm>
                <a:off x="795317" y="2723217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"/>
              <p:cNvSpPr/>
              <p:nvPr/>
            </p:nvSpPr>
            <p:spPr>
              <a:xfrm>
                <a:off x="982930" y="2804004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8"/>
              <p:cNvSpPr/>
              <p:nvPr/>
            </p:nvSpPr>
            <p:spPr>
              <a:xfrm>
                <a:off x="920392" y="2804004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8"/>
              <p:cNvSpPr/>
              <p:nvPr/>
            </p:nvSpPr>
            <p:spPr>
              <a:xfrm>
                <a:off x="857855" y="2804004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8"/>
              <p:cNvSpPr/>
              <p:nvPr/>
            </p:nvSpPr>
            <p:spPr>
              <a:xfrm>
                <a:off x="795317" y="2804004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8"/>
              <p:cNvSpPr/>
              <p:nvPr/>
            </p:nvSpPr>
            <p:spPr>
              <a:xfrm>
                <a:off x="982930" y="2884586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8"/>
              <p:cNvSpPr/>
              <p:nvPr/>
            </p:nvSpPr>
            <p:spPr>
              <a:xfrm>
                <a:off x="920392" y="2884586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8"/>
              <p:cNvSpPr/>
              <p:nvPr/>
            </p:nvSpPr>
            <p:spPr>
              <a:xfrm>
                <a:off x="857855" y="2884586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8"/>
              <p:cNvSpPr/>
              <p:nvPr/>
            </p:nvSpPr>
            <p:spPr>
              <a:xfrm>
                <a:off x="795317" y="2884586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8"/>
              <p:cNvSpPr/>
              <p:nvPr/>
            </p:nvSpPr>
            <p:spPr>
              <a:xfrm>
                <a:off x="982930" y="2965373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8"/>
              <p:cNvSpPr/>
              <p:nvPr/>
            </p:nvSpPr>
            <p:spPr>
              <a:xfrm>
                <a:off x="920392" y="2965373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8"/>
              <p:cNvSpPr/>
              <p:nvPr/>
            </p:nvSpPr>
            <p:spPr>
              <a:xfrm>
                <a:off x="857855" y="2965373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8"/>
              <p:cNvSpPr/>
              <p:nvPr/>
            </p:nvSpPr>
            <p:spPr>
              <a:xfrm>
                <a:off x="795317" y="2965373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8"/>
              <p:cNvSpPr/>
              <p:nvPr/>
            </p:nvSpPr>
            <p:spPr>
              <a:xfrm>
                <a:off x="1069663" y="2408477"/>
                <a:ext cx="563245" cy="875942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72" extrusionOk="0">
                    <a:moveTo>
                      <a:pt x="0" y="0"/>
                    </a:moveTo>
                    <a:lnTo>
                      <a:pt x="0" y="4271"/>
                    </a:lnTo>
                    <a:lnTo>
                      <a:pt x="2746" y="4271"/>
                    </a:lnTo>
                    <a:lnTo>
                      <a:pt x="27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8"/>
              <p:cNvSpPr/>
              <p:nvPr/>
            </p:nvSpPr>
            <p:spPr>
              <a:xfrm>
                <a:off x="1116207" y="2523301"/>
                <a:ext cx="466056" cy="3649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78" extrusionOk="0">
                    <a:moveTo>
                      <a:pt x="0" y="1"/>
                    </a:moveTo>
                    <a:lnTo>
                      <a:pt x="0" y="178"/>
                    </a:lnTo>
                    <a:lnTo>
                      <a:pt x="2273" y="178"/>
                    </a:lnTo>
                    <a:lnTo>
                      <a:pt x="2273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8"/>
              <p:cNvSpPr/>
              <p:nvPr/>
            </p:nvSpPr>
            <p:spPr>
              <a:xfrm>
                <a:off x="1116207" y="2614135"/>
                <a:ext cx="466056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88" extrusionOk="0">
                    <a:moveTo>
                      <a:pt x="0" y="1"/>
                    </a:moveTo>
                    <a:lnTo>
                      <a:pt x="0" y="188"/>
                    </a:lnTo>
                    <a:lnTo>
                      <a:pt x="2273" y="188"/>
                    </a:lnTo>
                    <a:lnTo>
                      <a:pt x="2273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8"/>
              <p:cNvSpPr/>
              <p:nvPr/>
            </p:nvSpPr>
            <p:spPr>
              <a:xfrm>
                <a:off x="1116207" y="2707019"/>
                <a:ext cx="466056" cy="3649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78" extrusionOk="0">
                    <a:moveTo>
                      <a:pt x="0" y="1"/>
                    </a:moveTo>
                    <a:lnTo>
                      <a:pt x="0" y="178"/>
                    </a:lnTo>
                    <a:lnTo>
                      <a:pt x="2273" y="178"/>
                    </a:lnTo>
                    <a:lnTo>
                      <a:pt x="2273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8"/>
              <p:cNvSpPr/>
              <p:nvPr/>
            </p:nvSpPr>
            <p:spPr>
              <a:xfrm>
                <a:off x="1116207" y="2797853"/>
                <a:ext cx="466056" cy="3649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78" extrusionOk="0">
                    <a:moveTo>
                      <a:pt x="0" y="0"/>
                    </a:moveTo>
                    <a:lnTo>
                      <a:pt x="0" y="177"/>
                    </a:lnTo>
                    <a:lnTo>
                      <a:pt x="2273" y="177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8"/>
              <p:cNvSpPr/>
              <p:nvPr/>
            </p:nvSpPr>
            <p:spPr>
              <a:xfrm>
                <a:off x="3321432" y="2422420"/>
                <a:ext cx="240512" cy="861999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204" extrusionOk="0">
                    <a:moveTo>
                      <a:pt x="1" y="1"/>
                    </a:moveTo>
                    <a:lnTo>
                      <a:pt x="1" y="4203"/>
                    </a:lnTo>
                    <a:lnTo>
                      <a:pt x="1172" y="4203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8"/>
              <p:cNvSpPr/>
              <p:nvPr/>
            </p:nvSpPr>
            <p:spPr>
              <a:xfrm>
                <a:off x="532863" y="2949174"/>
                <a:ext cx="8407" cy="335244"/>
              </a:xfrm>
              <a:custGeom>
                <a:avLst/>
                <a:gdLst/>
                <a:ahLst/>
                <a:cxnLst/>
                <a:rect l="l" t="t" r="r" b="b"/>
                <a:pathLst>
                  <a:path w="41" h="1635" extrusionOk="0">
                    <a:moveTo>
                      <a:pt x="1" y="1"/>
                    </a:moveTo>
                    <a:lnTo>
                      <a:pt x="1" y="1634"/>
                    </a:lnTo>
                    <a:lnTo>
                      <a:pt x="40" y="1634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006B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8"/>
              <p:cNvSpPr/>
              <p:nvPr/>
            </p:nvSpPr>
            <p:spPr>
              <a:xfrm>
                <a:off x="486524" y="3070354"/>
                <a:ext cx="101085" cy="21406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044" extrusionOk="0">
                    <a:moveTo>
                      <a:pt x="1" y="0"/>
                    </a:moveTo>
                    <a:lnTo>
                      <a:pt x="1" y="1043"/>
                    </a:lnTo>
                    <a:lnTo>
                      <a:pt x="493" y="104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8"/>
              <p:cNvSpPr/>
              <p:nvPr/>
            </p:nvSpPr>
            <p:spPr>
              <a:xfrm>
                <a:off x="294810" y="2263102"/>
                <a:ext cx="327039" cy="1021317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981" extrusionOk="0">
                    <a:moveTo>
                      <a:pt x="0" y="1"/>
                    </a:moveTo>
                    <a:lnTo>
                      <a:pt x="0" y="4980"/>
                    </a:lnTo>
                    <a:lnTo>
                      <a:pt x="1595" y="4980"/>
                    </a:lnTo>
                    <a:lnTo>
                      <a:pt x="159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8"/>
              <p:cNvSpPr/>
              <p:nvPr/>
            </p:nvSpPr>
            <p:spPr>
              <a:xfrm>
                <a:off x="1630657" y="2026893"/>
                <a:ext cx="274549" cy="1257526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133" extrusionOk="0">
                    <a:moveTo>
                      <a:pt x="0" y="1"/>
                    </a:moveTo>
                    <a:lnTo>
                      <a:pt x="0" y="6132"/>
                    </a:lnTo>
                    <a:lnTo>
                      <a:pt x="1339" y="6132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8"/>
              <p:cNvSpPr/>
              <p:nvPr/>
            </p:nvSpPr>
            <p:spPr>
              <a:xfrm>
                <a:off x="536964" y="2299394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8"/>
              <p:cNvSpPr/>
              <p:nvPr/>
            </p:nvSpPr>
            <p:spPr>
              <a:xfrm>
                <a:off x="474426" y="2299394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8"/>
              <p:cNvSpPr/>
              <p:nvPr/>
            </p:nvSpPr>
            <p:spPr>
              <a:xfrm>
                <a:off x="411889" y="2299394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8"/>
              <p:cNvSpPr/>
              <p:nvPr/>
            </p:nvSpPr>
            <p:spPr>
              <a:xfrm>
                <a:off x="349351" y="2299394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8"/>
              <p:cNvSpPr/>
              <p:nvPr/>
            </p:nvSpPr>
            <p:spPr>
              <a:xfrm>
                <a:off x="536964" y="2380181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8"/>
              <p:cNvSpPr/>
              <p:nvPr/>
            </p:nvSpPr>
            <p:spPr>
              <a:xfrm>
                <a:off x="474426" y="2380181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8"/>
              <p:cNvSpPr/>
              <p:nvPr/>
            </p:nvSpPr>
            <p:spPr>
              <a:xfrm>
                <a:off x="411889" y="2380181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8"/>
              <p:cNvSpPr/>
              <p:nvPr/>
            </p:nvSpPr>
            <p:spPr>
              <a:xfrm>
                <a:off x="349351" y="2380181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8"/>
              <p:cNvSpPr/>
              <p:nvPr/>
            </p:nvSpPr>
            <p:spPr>
              <a:xfrm>
                <a:off x="536964" y="2460968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8"/>
              <p:cNvSpPr/>
              <p:nvPr/>
            </p:nvSpPr>
            <p:spPr>
              <a:xfrm>
                <a:off x="474426" y="2460968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8"/>
              <p:cNvSpPr/>
              <p:nvPr/>
            </p:nvSpPr>
            <p:spPr>
              <a:xfrm>
                <a:off x="411889" y="2460968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8"/>
              <p:cNvSpPr/>
              <p:nvPr/>
            </p:nvSpPr>
            <p:spPr>
              <a:xfrm>
                <a:off x="349351" y="2460968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148" y="14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8"/>
              <p:cNvSpPr/>
              <p:nvPr/>
            </p:nvSpPr>
            <p:spPr>
              <a:xfrm>
                <a:off x="536964" y="2541550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8"/>
              <p:cNvSpPr/>
              <p:nvPr/>
            </p:nvSpPr>
            <p:spPr>
              <a:xfrm>
                <a:off x="474426" y="2541550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8"/>
              <p:cNvSpPr/>
              <p:nvPr/>
            </p:nvSpPr>
            <p:spPr>
              <a:xfrm>
                <a:off x="411889" y="2541550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8"/>
              <p:cNvSpPr/>
              <p:nvPr/>
            </p:nvSpPr>
            <p:spPr>
              <a:xfrm>
                <a:off x="349351" y="2541550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8"/>
              <p:cNvSpPr/>
              <p:nvPr/>
            </p:nvSpPr>
            <p:spPr>
              <a:xfrm>
                <a:off x="536964" y="2622336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8"/>
              <p:cNvSpPr/>
              <p:nvPr/>
            </p:nvSpPr>
            <p:spPr>
              <a:xfrm>
                <a:off x="474426" y="2622336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8"/>
              <p:cNvSpPr/>
              <p:nvPr/>
            </p:nvSpPr>
            <p:spPr>
              <a:xfrm>
                <a:off x="411889" y="2622336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0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8"/>
              <p:cNvSpPr/>
              <p:nvPr/>
            </p:nvSpPr>
            <p:spPr>
              <a:xfrm>
                <a:off x="349351" y="2622336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0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8"/>
              <p:cNvSpPr/>
              <p:nvPr/>
            </p:nvSpPr>
            <p:spPr>
              <a:xfrm>
                <a:off x="536964" y="2702918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8"/>
              <p:cNvSpPr/>
              <p:nvPr/>
            </p:nvSpPr>
            <p:spPr>
              <a:xfrm>
                <a:off x="474426" y="2702918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411889" y="2702918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8"/>
              <p:cNvSpPr/>
              <p:nvPr/>
            </p:nvSpPr>
            <p:spPr>
              <a:xfrm>
                <a:off x="349351" y="2702918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8"/>
              <p:cNvSpPr/>
              <p:nvPr/>
            </p:nvSpPr>
            <p:spPr>
              <a:xfrm>
                <a:off x="536964" y="2783705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8"/>
              <p:cNvSpPr/>
              <p:nvPr/>
            </p:nvSpPr>
            <p:spPr>
              <a:xfrm>
                <a:off x="474426" y="2783705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8"/>
              <p:cNvSpPr/>
              <p:nvPr/>
            </p:nvSpPr>
            <p:spPr>
              <a:xfrm>
                <a:off x="411889" y="2783705"/>
                <a:ext cx="30551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8" extrusionOk="0">
                    <a:moveTo>
                      <a:pt x="0" y="1"/>
                    </a:moveTo>
                    <a:lnTo>
                      <a:pt x="0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8"/>
              <p:cNvSpPr/>
              <p:nvPr/>
            </p:nvSpPr>
            <p:spPr>
              <a:xfrm>
                <a:off x="349351" y="2783705"/>
                <a:ext cx="30346" cy="3034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" y="1"/>
                    </a:moveTo>
                    <a:lnTo>
                      <a:pt x="1" y="148"/>
                    </a:lnTo>
                    <a:lnTo>
                      <a:pt x="148" y="14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8"/>
              <p:cNvSpPr/>
              <p:nvPr/>
            </p:nvSpPr>
            <p:spPr>
              <a:xfrm>
                <a:off x="536964" y="2864492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48" y="13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8"/>
              <p:cNvSpPr/>
              <p:nvPr/>
            </p:nvSpPr>
            <p:spPr>
              <a:xfrm>
                <a:off x="474426" y="2864492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0"/>
                    </a:moveTo>
                    <a:lnTo>
                      <a:pt x="1" y="138"/>
                    </a:lnTo>
                    <a:lnTo>
                      <a:pt x="148" y="13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8"/>
              <p:cNvSpPr/>
              <p:nvPr/>
            </p:nvSpPr>
            <p:spPr>
              <a:xfrm>
                <a:off x="411889" y="2864492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0"/>
                    </a:moveTo>
                    <a:lnTo>
                      <a:pt x="0" y="138"/>
                    </a:lnTo>
                    <a:lnTo>
                      <a:pt x="148" y="13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8"/>
              <p:cNvSpPr/>
              <p:nvPr/>
            </p:nvSpPr>
            <p:spPr>
              <a:xfrm>
                <a:off x="349351" y="2864492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0"/>
                    </a:moveTo>
                    <a:lnTo>
                      <a:pt x="1" y="138"/>
                    </a:lnTo>
                    <a:lnTo>
                      <a:pt x="148" y="13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8"/>
              <p:cNvSpPr/>
              <p:nvPr/>
            </p:nvSpPr>
            <p:spPr>
              <a:xfrm>
                <a:off x="536964" y="2945073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8"/>
              <p:cNvSpPr/>
              <p:nvPr/>
            </p:nvSpPr>
            <p:spPr>
              <a:xfrm>
                <a:off x="474426" y="2945073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1"/>
                    </a:moveTo>
                    <a:lnTo>
                      <a:pt x="1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8"/>
              <p:cNvSpPr/>
              <p:nvPr/>
            </p:nvSpPr>
            <p:spPr>
              <a:xfrm>
                <a:off x="411889" y="2945073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8"/>
              <p:cNvSpPr/>
              <p:nvPr/>
            </p:nvSpPr>
            <p:spPr>
              <a:xfrm>
                <a:off x="349351" y="2945073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1"/>
                    </a:moveTo>
                    <a:lnTo>
                      <a:pt x="1" y="139"/>
                    </a:lnTo>
                    <a:lnTo>
                      <a:pt x="148" y="13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8"/>
              <p:cNvSpPr/>
              <p:nvPr/>
            </p:nvSpPr>
            <p:spPr>
              <a:xfrm>
                <a:off x="536964" y="3025860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8"/>
                    </a:lnTo>
                    <a:lnTo>
                      <a:pt x="148" y="13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8"/>
              <p:cNvSpPr/>
              <p:nvPr/>
            </p:nvSpPr>
            <p:spPr>
              <a:xfrm>
                <a:off x="474426" y="3025860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1"/>
                    </a:moveTo>
                    <a:lnTo>
                      <a:pt x="1" y="138"/>
                    </a:lnTo>
                    <a:lnTo>
                      <a:pt x="148" y="13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8"/>
              <p:cNvSpPr/>
              <p:nvPr/>
            </p:nvSpPr>
            <p:spPr>
              <a:xfrm>
                <a:off x="411889" y="3025860"/>
                <a:ext cx="30551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39" extrusionOk="0">
                    <a:moveTo>
                      <a:pt x="0" y="1"/>
                    </a:moveTo>
                    <a:lnTo>
                      <a:pt x="0" y="138"/>
                    </a:lnTo>
                    <a:lnTo>
                      <a:pt x="148" y="13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8"/>
              <p:cNvSpPr/>
              <p:nvPr/>
            </p:nvSpPr>
            <p:spPr>
              <a:xfrm>
                <a:off x="349351" y="3025860"/>
                <a:ext cx="30346" cy="2850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39" extrusionOk="0">
                    <a:moveTo>
                      <a:pt x="1" y="1"/>
                    </a:moveTo>
                    <a:lnTo>
                      <a:pt x="1" y="138"/>
                    </a:lnTo>
                    <a:lnTo>
                      <a:pt x="148" y="138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8"/>
              <p:cNvSpPr/>
              <p:nvPr/>
            </p:nvSpPr>
            <p:spPr>
              <a:xfrm>
                <a:off x="536964" y="3104391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8"/>
              <p:cNvSpPr/>
              <p:nvPr/>
            </p:nvSpPr>
            <p:spPr>
              <a:xfrm>
                <a:off x="474426" y="3104391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8"/>
              <p:cNvSpPr/>
              <p:nvPr/>
            </p:nvSpPr>
            <p:spPr>
              <a:xfrm>
                <a:off x="411889" y="3104391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8"/>
              <p:cNvSpPr/>
              <p:nvPr/>
            </p:nvSpPr>
            <p:spPr>
              <a:xfrm>
                <a:off x="349351" y="3104391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8"/>
              <p:cNvSpPr/>
              <p:nvPr/>
            </p:nvSpPr>
            <p:spPr>
              <a:xfrm>
                <a:off x="536964" y="3185178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8"/>
              <p:cNvSpPr/>
              <p:nvPr/>
            </p:nvSpPr>
            <p:spPr>
              <a:xfrm>
                <a:off x="474426" y="3185178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8"/>
              <p:cNvSpPr/>
              <p:nvPr/>
            </p:nvSpPr>
            <p:spPr>
              <a:xfrm>
                <a:off x="411889" y="3185178"/>
                <a:ext cx="30551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49" extrusionOk="0">
                    <a:moveTo>
                      <a:pt x="0" y="1"/>
                    </a:moveTo>
                    <a:lnTo>
                      <a:pt x="0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8"/>
              <p:cNvSpPr/>
              <p:nvPr/>
            </p:nvSpPr>
            <p:spPr>
              <a:xfrm>
                <a:off x="349351" y="3185178"/>
                <a:ext cx="30346" cy="3055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9" extrusionOk="0">
                    <a:moveTo>
                      <a:pt x="1" y="1"/>
                    </a:moveTo>
                    <a:lnTo>
                      <a:pt x="1" y="149"/>
                    </a:lnTo>
                    <a:lnTo>
                      <a:pt x="148" y="14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8"/>
              <p:cNvSpPr/>
              <p:nvPr/>
            </p:nvSpPr>
            <p:spPr>
              <a:xfrm>
                <a:off x="8525600" y="2435543"/>
                <a:ext cx="498452" cy="59564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2905" extrusionOk="0">
                    <a:moveTo>
                      <a:pt x="1111" y="0"/>
                    </a:moveTo>
                    <a:cubicBezTo>
                      <a:pt x="949" y="0"/>
                      <a:pt x="782" y="71"/>
                      <a:pt x="689" y="203"/>
                    </a:cubicBezTo>
                    <a:cubicBezTo>
                      <a:pt x="630" y="271"/>
                      <a:pt x="531" y="448"/>
                      <a:pt x="512" y="655"/>
                    </a:cubicBezTo>
                    <a:cubicBezTo>
                      <a:pt x="502" y="783"/>
                      <a:pt x="521" y="921"/>
                      <a:pt x="600" y="1059"/>
                    </a:cubicBezTo>
                    <a:cubicBezTo>
                      <a:pt x="581" y="1056"/>
                      <a:pt x="563" y="1055"/>
                      <a:pt x="544" y="1055"/>
                    </a:cubicBezTo>
                    <a:cubicBezTo>
                      <a:pt x="391" y="1055"/>
                      <a:pt x="231" y="1126"/>
                      <a:pt x="187" y="1266"/>
                    </a:cubicBezTo>
                    <a:cubicBezTo>
                      <a:pt x="147" y="1364"/>
                      <a:pt x="177" y="1472"/>
                      <a:pt x="236" y="1541"/>
                    </a:cubicBezTo>
                    <a:cubicBezTo>
                      <a:pt x="301" y="1616"/>
                      <a:pt x="393" y="1699"/>
                      <a:pt x="487" y="1699"/>
                    </a:cubicBezTo>
                    <a:cubicBezTo>
                      <a:pt x="492" y="1699"/>
                      <a:pt x="497" y="1699"/>
                      <a:pt x="502" y="1699"/>
                    </a:cubicBezTo>
                    <a:lnTo>
                      <a:pt x="502" y="1699"/>
                    </a:lnTo>
                    <a:cubicBezTo>
                      <a:pt x="374" y="1718"/>
                      <a:pt x="246" y="1777"/>
                      <a:pt x="158" y="1866"/>
                    </a:cubicBezTo>
                    <a:cubicBezTo>
                      <a:pt x="59" y="1955"/>
                      <a:pt x="0" y="2082"/>
                      <a:pt x="20" y="2210"/>
                    </a:cubicBezTo>
                    <a:cubicBezTo>
                      <a:pt x="39" y="2338"/>
                      <a:pt x="128" y="2447"/>
                      <a:pt x="217" y="2525"/>
                    </a:cubicBezTo>
                    <a:cubicBezTo>
                      <a:pt x="456" y="2747"/>
                      <a:pt x="928" y="2905"/>
                      <a:pt x="1379" y="2905"/>
                    </a:cubicBezTo>
                    <a:cubicBezTo>
                      <a:pt x="1428" y="2905"/>
                      <a:pt x="1477" y="2903"/>
                      <a:pt x="1525" y="2899"/>
                    </a:cubicBezTo>
                    <a:cubicBezTo>
                      <a:pt x="1890" y="2880"/>
                      <a:pt x="2224" y="2742"/>
                      <a:pt x="2362" y="2436"/>
                    </a:cubicBezTo>
                    <a:cubicBezTo>
                      <a:pt x="2391" y="2368"/>
                      <a:pt x="2411" y="2299"/>
                      <a:pt x="2421" y="2210"/>
                    </a:cubicBezTo>
                    <a:cubicBezTo>
                      <a:pt x="2430" y="2112"/>
                      <a:pt x="2421" y="2003"/>
                      <a:pt x="2371" y="1915"/>
                    </a:cubicBezTo>
                    <a:cubicBezTo>
                      <a:pt x="2323" y="1836"/>
                      <a:pt x="2253" y="1767"/>
                      <a:pt x="2155" y="1767"/>
                    </a:cubicBezTo>
                    <a:cubicBezTo>
                      <a:pt x="2273" y="1659"/>
                      <a:pt x="2362" y="1511"/>
                      <a:pt x="2371" y="1354"/>
                    </a:cubicBezTo>
                    <a:cubicBezTo>
                      <a:pt x="2382" y="1196"/>
                      <a:pt x="2303" y="1029"/>
                      <a:pt x="2165" y="960"/>
                    </a:cubicBezTo>
                    <a:cubicBezTo>
                      <a:pt x="2096" y="923"/>
                      <a:pt x="2012" y="900"/>
                      <a:pt x="1936" y="900"/>
                    </a:cubicBezTo>
                    <a:cubicBezTo>
                      <a:pt x="1849" y="900"/>
                      <a:pt x="1773" y="931"/>
                      <a:pt x="1742" y="1010"/>
                    </a:cubicBezTo>
                    <a:cubicBezTo>
                      <a:pt x="1791" y="813"/>
                      <a:pt x="1781" y="596"/>
                      <a:pt x="1693" y="409"/>
                    </a:cubicBezTo>
                    <a:cubicBezTo>
                      <a:pt x="1604" y="222"/>
                      <a:pt x="1437" y="65"/>
                      <a:pt x="1240" y="15"/>
                    </a:cubicBezTo>
                    <a:cubicBezTo>
                      <a:pt x="1198" y="5"/>
                      <a:pt x="1155" y="0"/>
                      <a:pt x="1111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8"/>
              <p:cNvSpPr/>
              <p:nvPr/>
            </p:nvSpPr>
            <p:spPr>
              <a:xfrm>
                <a:off x="8745404" y="2801749"/>
                <a:ext cx="83041" cy="419927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048" extrusionOk="0">
                    <a:moveTo>
                      <a:pt x="217" y="1"/>
                    </a:moveTo>
                    <a:lnTo>
                      <a:pt x="197" y="405"/>
                    </a:lnTo>
                    <a:lnTo>
                      <a:pt x="0" y="169"/>
                    </a:lnTo>
                    <a:lnTo>
                      <a:pt x="0" y="217"/>
                    </a:lnTo>
                    <a:lnTo>
                      <a:pt x="188" y="513"/>
                    </a:lnTo>
                    <a:lnTo>
                      <a:pt x="168" y="798"/>
                    </a:lnTo>
                    <a:lnTo>
                      <a:pt x="59" y="700"/>
                    </a:lnTo>
                    <a:lnTo>
                      <a:pt x="70" y="759"/>
                    </a:lnTo>
                    <a:lnTo>
                      <a:pt x="168" y="877"/>
                    </a:lnTo>
                    <a:lnTo>
                      <a:pt x="99" y="2048"/>
                    </a:lnTo>
                    <a:lnTo>
                      <a:pt x="99" y="2048"/>
                    </a:lnTo>
                    <a:lnTo>
                      <a:pt x="276" y="2008"/>
                    </a:lnTo>
                    <a:lnTo>
                      <a:pt x="266" y="709"/>
                    </a:lnTo>
                    <a:lnTo>
                      <a:pt x="404" y="346"/>
                    </a:lnTo>
                    <a:lnTo>
                      <a:pt x="404" y="296"/>
                    </a:lnTo>
                    <a:lnTo>
                      <a:pt x="266" y="602"/>
                    </a:lnTo>
                    <a:lnTo>
                      <a:pt x="266" y="70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8"/>
              <p:cNvSpPr/>
              <p:nvPr/>
            </p:nvSpPr>
            <p:spPr>
              <a:xfrm>
                <a:off x="7817180" y="2458507"/>
                <a:ext cx="421972" cy="50563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466" extrusionOk="0">
                    <a:moveTo>
                      <a:pt x="945" y="0"/>
                    </a:moveTo>
                    <a:cubicBezTo>
                      <a:pt x="804" y="0"/>
                      <a:pt x="667" y="60"/>
                      <a:pt x="582" y="170"/>
                    </a:cubicBezTo>
                    <a:cubicBezTo>
                      <a:pt x="532" y="229"/>
                      <a:pt x="453" y="386"/>
                      <a:pt x="433" y="553"/>
                    </a:cubicBezTo>
                    <a:cubicBezTo>
                      <a:pt x="424" y="662"/>
                      <a:pt x="433" y="780"/>
                      <a:pt x="503" y="898"/>
                    </a:cubicBezTo>
                    <a:cubicBezTo>
                      <a:pt x="486" y="895"/>
                      <a:pt x="468" y="894"/>
                      <a:pt x="450" y="894"/>
                    </a:cubicBezTo>
                    <a:cubicBezTo>
                      <a:pt x="325" y="894"/>
                      <a:pt x="192" y="954"/>
                      <a:pt x="158" y="1075"/>
                    </a:cubicBezTo>
                    <a:cubicBezTo>
                      <a:pt x="129" y="1154"/>
                      <a:pt x="149" y="1242"/>
                      <a:pt x="197" y="1311"/>
                    </a:cubicBezTo>
                    <a:cubicBezTo>
                      <a:pt x="253" y="1367"/>
                      <a:pt x="326" y="1440"/>
                      <a:pt x="408" y="1440"/>
                    </a:cubicBezTo>
                    <a:cubicBezTo>
                      <a:pt x="413" y="1440"/>
                      <a:pt x="419" y="1439"/>
                      <a:pt x="424" y="1439"/>
                    </a:cubicBezTo>
                    <a:lnTo>
                      <a:pt x="424" y="1439"/>
                    </a:lnTo>
                    <a:cubicBezTo>
                      <a:pt x="315" y="1458"/>
                      <a:pt x="208" y="1508"/>
                      <a:pt x="129" y="1576"/>
                    </a:cubicBezTo>
                    <a:cubicBezTo>
                      <a:pt x="50" y="1655"/>
                      <a:pt x="0" y="1764"/>
                      <a:pt x="11" y="1872"/>
                    </a:cubicBezTo>
                    <a:cubicBezTo>
                      <a:pt x="30" y="1980"/>
                      <a:pt x="99" y="2068"/>
                      <a:pt x="188" y="2147"/>
                    </a:cubicBezTo>
                    <a:cubicBezTo>
                      <a:pt x="394" y="2327"/>
                      <a:pt x="798" y="2466"/>
                      <a:pt x="1181" y="2466"/>
                    </a:cubicBezTo>
                    <a:cubicBezTo>
                      <a:pt x="1218" y="2466"/>
                      <a:pt x="1254" y="2465"/>
                      <a:pt x="1290" y="2462"/>
                    </a:cubicBezTo>
                    <a:cubicBezTo>
                      <a:pt x="1605" y="2442"/>
                      <a:pt x="1890" y="2324"/>
                      <a:pt x="1999" y="2068"/>
                    </a:cubicBezTo>
                    <a:cubicBezTo>
                      <a:pt x="2028" y="2009"/>
                      <a:pt x="2047" y="1950"/>
                      <a:pt x="2047" y="1882"/>
                    </a:cubicBezTo>
                    <a:cubicBezTo>
                      <a:pt x="2058" y="1793"/>
                      <a:pt x="2047" y="1705"/>
                      <a:pt x="2008" y="1626"/>
                    </a:cubicBezTo>
                    <a:cubicBezTo>
                      <a:pt x="1969" y="1557"/>
                      <a:pt x="1910" y="1498"/>
                      <a:pt x="1831" y="1498"/>
                    </a:cubicBezTo>
                    <a:cubicBezTo>
                      <a:pt x="1929" y="1409"/>
                      <a:pt x="1999" y="1281"/>
                      <a:pt x="2008" y="1143"/>
                    </a:cubicBezTo>
                    <a:cubicBezTo>
                      <a:pt x="2018" y="1016"/>
                      <a:pt x="1959" y="868"/>
                      <a:pt x="1831" y="809"/>
                    </a:cubicBezTo>
                    <a:cubicBezTo>
                      <a:pt x="1777" y="782"/>
                      <a:pt x="1708" y="763"/>
                      <a:pt x="1645" y="763"/>
                    </a:cubicBezTo>
                    <a:cubicBezTo>
                      <a:pt x="1570" y="763"/>
                      <a:pt x="1503" y="789"/>
                      <a:pt x="1477" y="858"/>
                    </a:cubicBezTo>
                    <a:cubicBezTo>
                      <a:pt x="1516" y="691"/>
                      <a:pt x="1507" y="504"/>
                      <a:pt x="1437" y="347"/>
                    </a:cubicBezTo>
                    <a:cubicBezTo>
                      <a:pt x="1369" y="179"/>
                      <a:pt x="1221" y="51"/>
                      <a:pt x="1054" y="12"/>
                    </a:cubicBezTo>
                    <a:cubicBezTo>
                      <a:pt x="1018" y="4"/>
                      <a:pt x="981" y="0"/>
                      <a:pt x="945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8"/>
              <p:cNvSpPr/>
              <p:nvPr/>
            </p:nvSpPr>
            <p:spPr>
              <a:xfrm>
                <a:off x="8004998" y="2769557"/>
                <a:ext cx="68688" cy="35738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43" extrusionOk="0">
                    <a:moveTo>
                      <a:pt x="177" y="0"/>
                    </a:moveTo>
                    <a:lnTo>
                      <a:pt x="158" y="335"/>
                    </a:lnTo>
                    <a:lnTo>
                      <a:pt x="0" y="138"/>
                    </a:lnTo>
                    <a:lnTo>
                      <a:pt x="0" y="177"/>
                    </a:lnTo>
                    <a:lnTo>
                      <a:pt x="147" y="433"/>
                    </a:lnTo>
                    <a:lnTo>
                      <a:pt x="138" y="670"/>
                    </a:lnTo>
                    <a:lnTo>
                      <a:pt x="39" y="591"/>
                    </a:lnTo>
                    <a:lnTo>
                      <a:pt x="49" y="640"/>
                    </a:lnTo>
                    <a:lnTo>
                      <a:pt x="138" y="739"/>
                    </a:lnTo>
                    <a:lnTo>
                      <a:pt x="79" y="1743"/>
                    </a:lnTo>
                    <a:lnTo>
                      <a:pt x="226" y="1703"/>
                    </a:lnTo>
                    <a:lnTo>
                      <a:pt x="226" y="601"/>
                    </a:lnTo>
                    <a:lnTo>
                      <a:pt x="335" y="296"/>
                    </a:lnTo>
                    <a:lnTo>
                      <a:pt x="335" y="247"/>
                    </a:lnTo>
                    <a:lnTo>
                      <a:pt x="226" y="503"/>
                    </a:lnTo>
                    <a:lnTo>
                      <a:pt x="217" y="5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8"/>
              <p:cNvSpPr/>
              <p:nvPr/>
            </p:nvSpPr>
            <p:spPr>
              <a:xfrm>
                <a:off x="7108965" y="2480242"/>
                <a:ext cx="347338" cy="417056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034" extrusionOk="0">
                    <a:moveTo>
                      <a:pt x="765" y="1"/>
                    </a:moveTo>
                    <a:cubicBezTo>
                      <a:pt x="651" y="1"/>
                      <a:pt x="541" y="51"/>
                      <a:pt x="473" y="142"/>
                    </a:cubicBezTo>
                    <a:cubicBezTo>
                      <a:pt x="434" y="191"/>
                      <a:pt x="364" y="319"/>
                      <a:pt x="355" y="457"/>
                    </a:cubicBezTo>
                    <a:cubicBezTo>
                      <a:pt x="345" y="545"/>
                      <a:pt x="355" y="644"/>
                      <a:pt x="414" y="742"/>
                    </a:cubicBezTo>
                    <a:cubicBezTo>
                      <a:pt x="397" y="739"/>
                      <a:pt x="380" y="738"/>
                      <a:pt x="363" y="738"/>
                    </a:cubicBezTo>
                    <a:cubicBezTo>
                      <a:pt x="259" y="738"/>
                      <a:pt x="154" y="789"/>
                      <a:pt x="128" y="890"/>
                    </a:cubicBezTo>
                    <a:cubicBezTo>
                      <a:pt x="99" y="949"/>
                      <a:pt x="119" y="1028"/>
                      <a:pt x="158" y="1077"/>
                    </a:cubicBezTo>
                    <a:cubicBezTo>
                      <a:pt x="203" y="1132"/>
                      <a:pt x="266" y="1186"/>
                      <a:pt x="330" y="1186"/>
                    </a:cubicBezTo>
                    <a:cubicBezTo>
                      <a:pt x="335" y="1186"/>
                      <a:pt x="340" y="1186"/>
                      <a:pt x="345" y="1185"/>
                    </a:cubicBezTo>
                    <a:lnTo>
                      <a:pt x="345" y="1185"/>
                    </a:lnTo>
                    <a:cubicBezTo>
                      <a:pt x="257" y="1205"/>
                      <a:pt x="168" y="1244"/>
                      <a:pt x="109" y="1303"/>
                    </a:cubicBezTo>
                    <a:cubicBezTo>
                      <a:pt x="40" y="1363"/>
                      <a:pt x="1" y="1451"/>
                      <a:pt x="10" y="1540"/>
                    </a:cubicBezTo>
                    <a:cubicBezTo>
                      <a:pt x="20" y="1628"/>
                      <a:pt x="79" y="1707"/>
                      <a:pt x="148" y="1766"/>
                    </a:cubicBezTo>
                    <a:cubicBezTo>
                      <a:pt x="322" y="1921"/>
                      <a:pt x="664" y="2034"/>
                      <a:pt x="987" y="2034"/>
                    </a:cubicBezTo>
                    <a:cubicBezTo>
                      <a:pt x="1013" y="2034"/>
                      <a:pt x="1038" y="2033"/>
                      <a:pt x="1064" y="2032"/>
                    </a:cubicBezTo>
                    <a:cubicBezTo>
                      <a:pt x="1319" y="2012"/>
                      <a:pt x="1545" y="1914"/>
                      <a:pt x="1644" y="1707"/>
                    </a:cubicBezTo>
                    <a:cubicBezTo>
                      <a:pt x="1663" y="1658"/>
                      <a:pt x="1674" y="1608"/>
                      <a:pt x="1683" y="1549"/>
                    </a:cubicBezTo>
                    <a:cubicBezTo>
                      <a:pt x="1693" y="1481"/>
                      <a:pt x="1683" y="1402"/>
                      <a:pt x="1654" y="1343"/>
                    </a:cubicBezTo>
                    <a:cubicBezTo>
                      <a:pt x="1615" y="1284"/>
                      <a:pt x="1565" y="1234"/>
                      <a:pt x="1497" y="1234"/>
                    </a:cubicBezTo>
                    <a:cubicBezTo>
                      <a:pt x="1585" y="1155"/>
                      <a:pt x="1644" y="1057"/>
                      <a:pt x="1654" y="949"/>
                    </a:cubicBezTo>
                    <a:cubicBezTo>
                      <a:pt x="1663" y="841"/>
                      <a:pt x="1604" y="722"/>
                      <a:pt x="1506" y="674"/>
                    </a:cubicBezTo>
                    <a:cubicBezTo>
                      <a:pt x="1460" y="650"/>
                      <a:pt x="1401" y="634"/>
                      <a:pt x="1347" y="634"/>
                    </a:cubicBezTo>
                    <a:cubicBezTo>
                      <a:pt x="1286" y="634"/>
                      <a:pt x="1232" y="655"/>
                      <a:pt x="1211" y="713"/>
                    </a:cubicBezTo>
                    <a:cubicBezTo>
                      <a:pt x="1241" y="565"/>
                      <a:pt x="1241" y="418"/>
                      <a:pt x="1182" y="289"/>
                    </a:cubicBezTo>
                    <a:cubicBezTo>
                      <a:pt x="1123" y="152"/>
                      <a:pt x="1004" y="44"/>
                      <a:pt x="867" y="14"/>
                    </a:cubicBezTo>
                    <a:cubicBezTo>
                      <a:pt x="833" y="5"/>
                      <a:pt x="799" y="1"/>
                      <a:pt x="765" y="1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8"/>
              <p:cNvSpPr/>
              <p:nvPr/>
            </p:nvSpPr>
            <p:spPr>
              <a:xfrm>
                <a:off x="7262337" y="2735315"/>
                <a:ext cx="58641" cy="29485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438" extrusionOk="0">
                    <a:moveTo>
                      <a:pt x="148" y="0"/>
                    </a:moveTo>
                    <a:lnTo>
                      <a:pt x="128" y="285"/>
                    </a:lnTo>
                    <a:lnTo>
                      <a:pt x="1" y="119"/>
                    </a:lnTo>
                    <a:lnTo>
                      <a:pt x="1" y="158"/>
                    </a:lnTo>
                    <a:lnTo>
                      <a:pt x="128" y="364"/>
                    </a:lnTo>
                    <a:lnTo>
                      <a:pt x="119" y="561"/>
                    </a:lnTo>
                    <a:lnTo>
                      <a:pt x="40" y="493"/>
                    </a:lnTo>
                    <a:lnTo>
                      <a:pt x="49" y="532"/>
                    </a:lnTo>
                    <a:lnTo>
                      <a:pt x="108" y="611"/>
                    </a:lnTo>
                    <a:lnTo>
                      <a:pt x="69" y="1437"/>
                    </a:lnTo>
                    <a:lnTo>
                      <a:pt x="187" y="1407"/>
                    </a:lnTo>
                    <a:lnTo>
                      <a:pt x="187" y="502"/>
                    </a:lnTo>
                    <a:lnTo>
                      <a:pt x="276" y="246"/>
                    </a:lnTo>
                    <a:lnTo>
                      <a:pt x="286" y="207"/>
                    </a:lnTo>
                    <a:lnTo>
                      <a:pt x="187" y="423"/>
                    </a:lnTo>
                    <a:lnTo>
                      <a:pt x="178" y="59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8"/>
              <p:cNvSpPr/>
              <p:nvPr/>
            </p:nvSpPr>
            <p:spPr>
              <a:xfrm>
                <a:off x="6398700" y="2503207"/>
                <a:ext cx="272498" cy="325607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588" extrusionOk="0">
                    <a:moveTo>
                      <a:pt x="605" y="1"/>
                    </a:moveTo>
                    <a:cubicBezTo>
                      <a:pt x="517" y="1"/>
                      <a:pt x="428" y="40"/>
                      <a:pt x="375" y="109"/>
                    </a:cubicBezTo>
                    <a:cubicBezTo>
                      <a:pt x="345" y="148"/>
                      <a:pt x="296" y="247"/>
                      <a:pt x="286" y="355"/>
                    </a:cubicBezTo>
                    <a:cubicBezTo>
                      <a:pt x="276" y="424"/>
                      <a:pt x="286" y="503"/>
                      <a:pt x="335" y="581"/>
                    </a:cubicBezTo>
                    <a:cubicBezTo>
                      <a:pt x="325" y="580"/>
                      <a:pt x="315" y="580"/>
                      <a:pt x="305" y="580"/>
                    </a:cubicBezTo>
                    <a:cubicBezTo>
                      <a:pt x="217" y="580"/>
                      <a:pt x="134" y="619"/>
                      <a:pt x="99" y="689"/>
                    </a:cubicBezTo>
                    <a:cubicBezTo>
                      <a:pt x="89" y="748"/>
                      <a:pt x="99" y="807"/>
                      <a:pt x="138" y="847"/>
                    </a:cubicBezTo>
                    <a:cubicBezTo>
                      <a:pt x="165" y="882"/>
                      <a:pt x="216" y="927"/>
                      <a:pt x="263" y="927"/>
                    </a:cubicBezTo>
                    <a:cubicBezTo>
                      <a:pt x="267" y="927"/>
                      <a:pt x="272" y="926"/>
                      <a:pt x="276" y="925"/>
                    </a:cubicBezTo>
                    <a:lnTo>
                      <a:pt x="276" y="925"/>
                    </a:lnTo>
                    <a:cubicBezTo>
                      <a:pt x="207" y="945"/>
                      <a:pt x="138" y="975"/>
                      <a:pt x="89" y="1014"/>
                    </a:cubicBezTo>
                    <a:cubicBezTo>
                      <a:pt x="40" y="1063"/>
                      <a:pt x="1" y="1142"/>
                      <a:pt x="10" y="1211"/>
                    </a:cubicBezTo>
                    <a:cubicBezTo>
                      <a:pt x="20" y="1280"/>
                      <a:pt x="69" y="1339"/>
                      <a:pt x="119" y="1388"/>
                    </a:cubicBezTo>
                    <a:cubicBezTo>
                      <a:pt x="252" y="1504"/>
                      <a:pt x="516" y="1588"/>
                      <a:pt x="762" y="1588"/>
                    </a:cubicBezTo>
                    <a:cubicBezTo>
                      <a:pt x="787" y="1588"/>
                      <a:pt x="812" y="1587"/>
                      <a:pt x="837" y="1585"/>
                    </a:cubicBezTo>
                    <a:cubicBezTo>
                      <a:pt x="1044" y="1575"/>
                      <a:pt x="1221" y="1496"/>
                      <a:pt x="1300" y="1329"/>
                    </a:cubicBezTo>
                    <a:cubicBezTo>
                      <a:pt x="1309" y="1299"/>
                      <a:pt x="1319" y="1260"/>
                      <a:pt x="1329" y="1211"/>
                    </a:cubicBezTo>
                    <a:cubicBezTo>
                      <a:pt x="1329" y="1152"/>
                      <a:pt x="1329" y="1103"/>
                      <a:pt x="1300" y="1054"/>
                    </a:cubicBezTo>
                    <a:cubicBezTo>
                      <a:pt x="1270" y="1004"/>
                      <a:pt x="1241" y="965"/>
                      <a:pt x="1182" y="965"/>
                    </a:cubicBezTo>
                    <a:cubicBezTo>
                      <a:pt x="1250" y="906"/>
                      <a:pt x="1300" y="827"/>
                      <a:pt x="1300" y="739"/>
                    </a:cubicBezTo>
                    <a:cubicBezTo>
                      <a:pt x="1309" y="650"/>
                      <a:pt x="1270" y="562"/>
                      <a:pt x="1191" y="522"/>
                    </a:cubicBezTo>
                    <a:cubicBezTo>
                      <a:pt x="1155" y="504"/>
                      <a:pt x="1110" y="492"/>
                      <a:pt x="1069" y="492"/>
                    </a:cubicBezTo>
                    <a:cubicBezTo>
                      <a:pt x="1020" y="492"/>
                      <a:pt x="976" y="509"/>
                      <a:pt x="955" y="551"/>
                    </a:cubicBezTo>
                    <a:cubicBezTo>
                      <a:pt x="985" y="444"/>
                      <a:pt x="975" y="325"/>
                      <a:pt x="935" y="217"/>
                    </a:cubicBezTo>
                    <a:cubicBezTo>
                      <a:pt x="886" y="118"/>
                      <a:pt x="788" y="30"/>
                      <a:pt x="679" y="11"/>
                    </a:cubicBezTo>
                    <a:cubicBezTo>
                      <a:pt x="655" y="4"/>
                      <a:pt x="630" y="1"/>
                      <a:pt x="605" y="1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8"/>
              <p:cNvSpPr/>
              <p:nvPr/>
            </p:nvSpPr>
            <p:spPr>
              <a:xfrm>
                <a:off x="6519880" y="2702918"/>
                <a:ext cx="46544" cy="23026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123" extrusionOk="0">
                    <a:moveTo>
                      <a:pt x="118" y="1"/>
                    </a:moveTo>
                    <a:lnTo>
                      <a:pt x="108" y="227"/>
                    </a:lnTo>
                    <a:lnTo>
                      <a:pt x="0" y="99"/>
                    </a:lnTo>
                    <a:lnTo>
                      <a:pt x="0" y="119"/>
                    </a:lnTo>
                    <a:lnTo>
                      <a:pt x="99" y="286"/>
                    </a:lnTo>
                    <a:lnTo>
                      <a:pt x="88" y="434"/>
                    </a:lnTo>
                    <a:lnTo>
                      <a:pt x="29" y="384"/>
                    </a:lnTo>
                    <a:lnTo>
                      <a:pt x="40" y="414"/>
                    </a:lnTo>
                    <a:lnTo>
                      <a:pt x="88" y="483"/>
                    </a:lnTo>
                    <a:lnTo>
                      <a:pt x="49" y="1123"/>
                    </a:lnTo>
                    <a:lnTo>
                      <a:pt x="49" y="1123"/>
                    </a:lnTo>
                    <a:lnTo>
                      <a:pt x="147" y="1103"/>
                    </a:lnTo>
                    <a:lnTo>
                      <a:pt x="147" y="395"/>
                    </a:lnTo>
                    <a:lnTo>
                      <a:pt x="226" y="198"/>
                    </a:lnTo>
                    <a:lnTo>
                      <a:pt x="226" y="158"/>
                    </a:lnTo>
                    <a:lnTo>
                      <a:pt x="147" y="336"/>
                    </a:lnTo>
                    <a:lnTo>
                      <a:pt x="147" y="40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8"/>
              <p:cNvSpPr/>
              <p:nvPr/>
            </p:nvSpPr>
            <p:spPr>
              <a:xfrm>
                <a:off x="5690486" y="2526171"/>
                <a:ext cx="197864" cy="235799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150" extrusionOk="0">
                    <a:moveTo>
                      <a:pt x="442" y="0"/>
                    </a:moveTo>
                    <a:cubicBezTo>
                      <a:pt x="379" y="0"/>
                      <a:pt x="315" y="29"/>
                      <a:pt x="276" y="76"/>
                    </a:cubicBezTo>
                    <a:cubicBezTo>
                      <a:pt x="256" y="105"/>
                      <a:pt x="217" y="174"/>
                      <a:pt x="207" y="253"/>
                    </a:cubicBezTo>
                    <a:cubicBezTo>
                      <a:pt x="197" y="312"/>
                      <a:pt x="207" y="361"/>
                      <a:pt x="236" y="420"/>
                    </a:cubicBezTo>
                    <a:cubicBezTo>
                      <a:pt x="228" y="419"/>
                      <a:pt x="219" y="418"/>
                      <a:pt x="211" y="418"/>
                    </a:cubicBezTo>
                    <a:cubicBezTo>
                      <a:pt x="151" y="418"/>
                      <a:pt x="95" y="447"/>
                      <a:pt x="69" y="498"/>
                    </a:cubicBezTo>
                    <a:cubicBezTo>
                      <a:pt x="59" y="538"/>
                      <a:pt x="69" y="577"/>
                      <a:pt x="99" y="607"/>
                    </a:cubicBezTo>
                    <a:cubicBezTo>
                      <a:pt x="118" y="636"/>
                      <a:pt x="158" y="676"/>
                      <a:pt x="197" y="676"/>
                    </a:cubicBezTo>
                    <a:cubicBezTo>
                      <a:pt x="148" y="676"/>
                      <a:pt x="99" y="706"/>
                      <a:pt x="59" y="735"/>
                    </a:cubicBezTo>
                    <a:cubicBezTo>
                      <a:pt x="30" y="774"/>
                      <a:pt x="0" y="824"/>
                      <a:pt x="10" y="872"/>
                    </a:cubicBezTo>
                    <a:cubicBezTo>
                      <a:pt x="20" y="922"/>
                      <a:pt x="50" y="971"/>
                      <a:pt x="89" y="1001"/>
                    </a:cubicBezTo>
                    <a:cubicBezTo>
                      <a:pt x="189" y="1092"/>
                      <a:pt x="382" y="1149"/>
                      <a:pt x="558" y="1149"/>
                    </a:cubicBezTo>
                    <a:cubicBezTo>
                      <a:pt x="573" y="1149"/>
                      <a:pt x="587" y="1149"/>
                      <a:pt x="601" y="1148"/>
                    </a:cubicBezTo>
                    <a:cubicBezTo>
                      <a:pt x="748" y="1139"/>
                      <a:pt x="886" y="1089"/>
                      <a:pt x="935" y="961"/>
                    </a:cubicBezTo>
                    <a:cubicBezTo>
                      <a:pt x="945" y="942"/>
                      <a:pt x="955" y="912"/>
                      <a:pt x="965" y="872"/>
                    </a:cubicBezTo>
                    <a:cubicBezTo>
                      <a:pt x="965" y="833"/>
                      <a:pt x="965" y="794"/>
                      <a:pt x="945" y="754"/>
                    </a:cubicBezTo>
                    <a:cubicBezTo>
                      <a:pt x="925" y="725"/>
                      <a:pt x="896" y="695"/>
                      <a:pt x="857" y="695"/>
                    </a:cubicBezTo>
                    <a:cubicBezTo>
                      <a:pt x="906" y="656"/>
                      <a:pt x="935" y="597"/>
                      <a:pt x="945" y="538"/>
                    </a:cubicBezTo>
                    <a:cubicBezTo>
                      <a:pt x="945" y="469"/>
                      <a:pt x="916" y="400"/>
                      <a:pt x="857" y="380"/>
                    </a:cubicBezTo>
                    <a:cubicBezTo>
                      <a:pt x="833" y="367"/>
                      <a:pt x="801" y="357"/>
                      <a:pt x="771" y="357"/>
                    </a:cubicBezTo>
                    <a:cubicBezTo>
                      <a:pt x="737" y="357"/>
                      <a:pt x="705" y="369"/>
                      <a:pt x="689" y="400"/>
                    </a:cubicBezTo>
                    <a:cubicBezTo>
                      <a:pt x="709" y="321"/>
                      <a:pt x="709" y="233"/>
                      <a:pt x="669" y="154"/>
                    </a:cubicBezTo>
                    <a:cubicBezTo>
                      <a:pt x="640" y="85"/>
                      <a:pt x="571" y="26"/>
                      <a:pt x="492" y="6"/>
                    </a:cubicBezTo>
                    <a:cubicBezTo>
                      <a:pt x="476" y="2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8"/>
              <p:cNvSpPr/>
              <p:nvPr/>
            </p:nvSpPr>
            <p:spPr>
              <a:xfrm>
                <a:off x="5777219" y="2670726"/>
                <a:ext cx="34447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17" extrusionOk="0">
                    <a:moveTo>
                      <a:pt x="89" y="1"/>
                    </a:moveTo>
                    <a:lnTo>
                      <a:pt x="79" y="158"/>
                    </a:lnTo>
                    <a:lnTo>
                      <a:pt x="1" y="69"/>
                    </a:lnTo>
                    <a:lnTo>
                      <a:pt x="1" y="89"/>
                    </a:lnTo>
                    <a:lnTo>
                      <a:pt x="79" y="207"/>
                    </a:lnTo>
                    <a:lnTo>
                      <a:pt x="69" y="315"/>
                    </a:lnTo>
                    <a:lnTo>
                      <a:pt x="30" y="276"/>
                    </a:lnTo>
                    <a:lnTo>
                      <a:pt x="30" y="305"/>
                    </a:lnTo>
                    <a:lnTo>
                      <a:pt x="69" y="345"/>
                    </a:lnTo>
                    <a:lnTo>
                      <a:pt x="40" y="817"/>
                    </a:lnTo>
                    <a:lnTo>
                      <a:pt x="119" y="797"/>
                    </a:lnTo>
                    <a:lnTo>
                      <a:pt x="109" y="286"/>
                    </a:lnTo>
                    <a:lnTo>
                      <a:pt x="168" y="138"/>
                    </a:lnTo>
                    <a:lnTo>
                      <a:pt x="168" y="119"/>
                    </a:lnTo>
                    <a:lnTo>
                      <a:pt x="109" y="237"/>
                    </a:lnTo>
                    <a:lnTo>
                      <a:pt x="109" y="30"/>
                    </a:lnTo>
                    <a:lnTo>
                      <a:pt x="89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8"/>
              <p:cNvSpPr/>
              <p:nvPr/>
            </p:nvSpPr>
            <p:spPr>
              <a:xfrm>
                <a:off x="165633" y="2435543"/>
                <a:ext cx="496607" cy="595648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2905" extrusionOk="0">
                    <a:moveTo>
                      <a:pt x="1319" y="0"/>
                    </a:moveTo>
                    <a:cubicBezTo>
                      <a:pt x="1276" y="0"/>
                      <a:pt x="1233" y="5"/>
                      <a:pt x="1192" y="15"/>
                    </a:cubicBezTo>
                    <a:cubicBezTo>
                      <a:pt x="985" y="65"/>
                      <a:pt x="818" y="222"/>
                      <a:pt x="739" y="409"/>
                    </a:cubicBezTo>
                    <a:cubicBezTo>
                      <a:pt x="650" y="596"/>
                      <a:pt x="641" y="813"/>
                      <a:pt x="690" y="1010"/>
                    </a:cubicBezTo>
                    <a:cubicBezTo>
                      <a:pt x="658" y="931"/>
                      <a:pt x="579" y="900"/>
                      <a:pt x="491" y="900"/>
                    </a:cubicBezTo>
                    <a:cubicBezTo>
                      <a:pt x="414" y="900"/>
                      <a:pt x="331" y="923"/>
                      <a:pt x="267" y="960"/>
                    </a:cubicBezTo>
                    <a:cubicBezTo>
                      <a:pt x="119" y="1029"/>
                      <a:pt x="50" y="1196"/>
                      <a:pt x="60" y="1354"/>
                    </a:cubicBezTo>
                    <a:cubicBezTo>
                      <a:pt x="70" y="1511"/>
                      <a:pt x="158" y="1659"/>
                      <a:pt x="276" y="1767"/>
                    </a:cubicBezTo>
                    <a:cubicBezTo>
                      <a:pt x="178" y="1767"/>
                      <a:pt x="109" y="1836"/>
                      <a:pt x="60" y="1915"/>
                    </a:cubicBezTo>
                    <a:cubicBezTo>
                      <a:pt x="11" y="2003"/>
                      <a:pt x="1" y="2112"/>
                      <a:pt x="11" y="2210"/>
                    </a:cubicBezTo>
                    <a:cubicBezTo>
                      <a:pt x="20" y="2299"/>
                      <a:pt x="40" y="2368"/>
                      <a:pt x="70" y="2436"/>
                    </a:cubicBezTo>
                    <a:cubicBezTo>
                      <a:pt x="208" y="2742"/>
                      <a:pt x="532" y="2880"/>
                      <a:pt x="906" y="2899"/>
                    </a:cubicBezTo>
                    <a:cubicBezTo>
                      <a:pt x="953" y="2903"/>
                      <a:pt x="1001" y="2905"/>
                      <a:pt x="1050" y="2905"/>
                    </a:cubicBezTo>
                    <a:cubicBezTo>
                      <a:pt x="1496" y="2905"/>
                      <a:pt x="1975" y="2747"/>
                      <a:pt x="2215" y="2525"/>
                    </a:cubicBezTo>
                    <a:cubicBezTo>
                      <a:pt x="2303" y="2447"/>
                      <a:pt x="2392" y="2338"/>
                      <a:pt x="2412" y="2210"/>
                    </a:cubicBezTo>
                    <a:cubicBezTo>
                      <a:pt x="2422" y="2082"/>
                      <a:pt x="2362" y="1955"/>
                      <a:pt x="2274" y="1866"/>
                    </a:cubicBezTo>
                    <a:cubicBezTo>
                      <a:pt x="2176" y="1777"/>
                      <a:pt x="2058" y="1718"/>
                      <a:pt x="1929" y="1699"/>
                    </a:cubicBezTo>
                    <a:lnTo>
                      <a:pt x="1929" y="1699"/>
                    </a:lnTo>
                    <a:cubicBezTo>
                      <a:pt x="1934" y="1699"/>
                      <a:pt x="1939" y="1699"/>
                      <a:pt x="1944" y="1699"/>
                    </a:cubicBezTo>
                    <a:cubicBezTo>
                      <a:pt x="2038" y="1699"/>
                      <a:pt x="2129" y="1616"/>
                      <a:pt x="2185" y="1541"/>
                    </a:cubicBezTo>
                    <a:cubicBezTo>
                      <a:pt x="2255" y="1472"/>
                      <a:pt x="2274" y="1364"/>
                      <a:pt x="2244" y="1266"/>
                    </a:cubicBezTo>
                    <a:cubicBezTo>
                      <a:pt x="2192" y="1126"/>
                      <a:pt x="2038" y="1055"/>
                      <a:pt x="1887" y="1055"/>
                    </a:cubicBezTo>
                    <a:cubicBezTo>
                      <a:pt x="1868" y="1055"/>
                      <a:pt x="1850" y="1056"/>
                      <a:pt x="1831" y="1059"/>
                    </a:cubicBezTo>
                    <a:cubicBezTo>
                      <a:pt x="1910" y="921"/>
                      <a:pt x="1929" y="783"/>
                      <a:pt x="1920" y="655"/>
                    </a:cubicBezTo>
                    <a:cubicBezTo>
                      <a:pt x="1900" y="448"/>
                      <a:pt x="1802" y="271"/>
                      <a:pt x="1743" y="203"/>
                    </a:cubicBezTo>
                    <a:cubicBezTo>
                      <a:pt x="1642" y="71"/>
                      <a:pt x="1480" y="0"/>
                      <a:pt x="1319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8"/>
              <p:cNvSpPr/>
              <p:nvPr/>
            </p:nvSpPr>
            <p:spPr>
              <a:xfrm>
                <a:off x="359398" y="2801749"/>
                <a:ext cx="83041" cy="419927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048" extrusionOk="0">
                    <a:moveTo>
                      <a:pt x="197" y="1"/>
                    </a:moveTo>
                    <a:lnTo>
                      <a:pt x="148" y="70"/>
                    </a:lnTo>
                    <a:lnTo>
                      <a:pt x="138" y="602"/>
                    </a:lnTo>
                    <a:lnTo>
                      <a:pt x="0" y="296"/>
                    </a:lnTo>
                    <a:lnTo>
                      <a:pt x="11" y="346"/>
                    </a:lnTo>
                    <a:lnTo>
                      <a:pt x="138" y="709"/>
                    </a:lnTo>
                    <a:lnTo>
                      <a:pt x="129" y="2008"/>
                    </a:lnTo>
                    <a:lnTo>
                      <a:pt x="315" y="2048"/>
                    </a:lnTo>
                    <a:lnTo>
                      <a:pt x="247" y="877"/>
                    </a:lnTo>
                    <a:lnTo>
                      <a:pt x="345" y="759"/>
                    </a:lnTo>
                    <a:lnTo>
                      <a:pt x="355" y="700"/>
                    </a:lnTo>
                    <a:lnTo>
                      <a:pt x="247" y="798"/>
                    </a:lnTo>
                    <a:lnTo>
                      <a:pt x="227" y="513"/>
                    </a:lnTo>
                    <a:lnTo>
                      <a:pt x="404" y="217"/>
                    </a:lnTo>
                    <a:lnTo>
                      <a:pt x="404" y="169"/>
                    </a:lnTo>
                    <a:lnTo>
                      <a:pt x="217" y="40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8"/>
              <p:cNvSpPr/>
              <p:nvPr/>
            </p:nvSpPr>
            <p:spPr>
              <a:xfrm>
                <a:off x="948483" y="2458507"/>
                <a:ext cx="424023" cy="50563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466" extrusionOk="0">
                    <a:moveTo>
                      <a:pt x="1120" y="0"/>
                    </a:moveTo>
                    <a:cubicBezTo>
                      <a:pt x="1084" y="0"/>
                      <a:pt x="1049" y="4"/>
                      <a:pt x="1015" y="12"/>
                    </a:cubicBezTo>
                    <a:cubicBezTo>
                      <a:pt x="847" y="51"/>
                      <a:pt x="700" y="179"/>
                      <a:pt x="631" y="347"/>
                    </a:cubicBezTo>
                    <a:cubicBezTo>
                      <a:pt x="552" y="504"/>
                      <a:pt x="552" y="691"/>
                      <a:pt x="591" y="858"/>
                    </a:cubicBezTo>
                    <a:cubicBezTo>
                      <a:pt x="559" y="789"/>
                      <a:pt x="493" y="763"/>
                      <a:pt x="418" y="763"/>
                    </a:cubicBezTo>
                    <a:cubicBezTo>
                      <a:pt x="355" y="763"/>
                      <a:pt x="286" y="782"/>
                      <a:pt x="228" y="809"/>
                    </a:cubicBezTo>
                    <a:cubicBezTo>
                      <a:pt x="110" y="868"/>
                      <a:pt x="40" y="1016"/>
                      <a:pt x="51" y="1143"/>
                    </a:cubicBezTo>
                    <a:cubicBezTo>
                      <a:pt x="60" y="1281"/>
                      <a:pt x="139" y="1409"/>
                      <a:pt x="237" y="1498"/>
                    </a:cubicBezTo>
                    <a:cubicBezTo>
                      <a:pt x="149" y="1498"/>
                      <a:pt x="99" y="1557"/>
                      <a:pt x="60" y="1626"/>
                    </a:cubicBezTo>
                    <a:cubicBezTo>
                      <a:pt x="11" y="1705"/>
                      <a:pt x="1" y="1793"/>
                      <a:pt x="11" y="1882"/>
                    </a:cubicBezTo>
                    <a:cubicBezTo>
                      <a:pt x="21" y="1950"/>
                      <a:pt x="40" y="2009"/>
                      <a:pt x="60" y="2068"/>
                    </a:cubicBezTo>
                    <a:cubicBezTo>
                      <a:pt x="178" y="2324"/>
                      <a:pt x="464" y="2442"/>
                      <a:pt x="779" y="2462"/>
                    </a:cubicBezTo>
                    <a:cubicBezTo>
                      <a:pt x="814" y="2465"/>
                      <a:pt x="849" y="2466"/>
                      <a:pt x="885" y="2466"/>
                    </a:cubicBezTo>
                    <a:cubicBezTo>
                      <a:pt x="1262" y="2466"/>
                      <a:pt x="1674" y="2327"/>
                      <a:pt x="1881" y="2147"/>
                    </a:cubicBezTo>
                    <a:cubicBezTo>
                      <a:pt x="1960" y="2068"/>
                      <a:pt x="2038" y="1980"/>
                      <a:pt x="2048" y="1872"/>
                    </a:cubicBezTo>
                    <a:cubicBezTo>
                      <a:pt x="2068" y="1764"/>
                      <a:pt x="2019" y="1655"/>
                      <a:pt x="1940" y="1576"/>
                    </a:cubicBezTo>
                    <a:cubicBezTo>
                      <a:pt x="1851" y="1508"/>
                      <a:pt x="1753" y="1458"/>
                      <a:pt x="1645" y="1439"/>
                    </a:cubicBezTo>
                    <a:lnTo>
                      <a:pt x="1645" y="1439"/>
                    </a:lnTo>
                    <a:cubicBezTo>
                      <a:pt x="1649" y="1439"/>
                      <a:pt x="1654" y="1440"/>
                      <a:pt x="1659" y="1440"/>
                    </a:cubicBezTo>
                    <a:cubicBezTo>
                      <a:pt x="1734" y="1440"/>
                      <a:pt x="1815" y="1367"/>
                      <a:pt x="1861" y="1311"/>
                    </a:cubicBezTo>
                    <a:cubicBezTo>
                      <a:pt x="1920" y="1242"/>
                      <a:pt x="1940" y="1154"/>
                      <a:pt x="1910" y="1075"/>
                    </a:cubicBezTo>
                    <a:cubicBezTo>
                      <a:pt x="1867" y="954"/>
                      <a:pt x="1741" y="894"/>
                      <a:pt x="1612" y="894"/>
                    </a:cubicBezTo>
                    <a:cubicBezTo>
                      <a:pt x="1593" y="894"/>
                      <a:pt x="1574" y="895"/>
                      <a:pt x="1556" y="898"/>
                    </a:cubicBezTo>
                    <a:cubicBezTo>
                      <a:pt x="1625" y="780"/>
                      <a:pt x="1645" y="662"/>
                      <a:pt x="1635" y="553"/>
                    </a:cubicBezTo>
                    <a:cubicBezTo>
                      <a:pt x="1615" y="386"/>
                      <a:pt x="1536" y="229"/>
                      <a:pt x="1487" y="170"/>
                    </a:cubicBezTo>
                    <a:cubicBezTo>
                      <a:pt x="1401" y="60"/>
                      <a:pt x="1259" y="0"/>
                      <a:pt x="1120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8"/>
              <p:cNvSpPr/>
              <p:nvPr/>
            </p:nvSpPr>
            <p:spPr>
              <a:xfrm>
                <a:off x="1113952" y="2769557"/>
                <a:ext cx="70944" cy="35738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743" extrusionOk="0">
                    <a:moveTo>
                      <a:pt x="169" y="0"/>
                    </a:moveTo>
                    <a:lnTo>
                      <a:pt x="119" y="59"/>
                    </a:lnTo>
                    <a:lnTo>
                      <a:pt x="119" y="503"/>
                    </a:lnTo>
                    <a:lnTo>
                      <a:pt x="1" y="247"/>
                    </a:lnTo>
                    <a:lnTo>
                      <a:pt x="1" y="296"/>
                    </a:lnTo>
                    <a:lnTo>
                      <a:pt x="119" y="601"/>
                    </a:lnTo>
                    <a:lnTo>
                      <a:pt x="110" y="1703"/>
                    </a:lnTo>
                    <a:lnTo>
                      <a:pt x="267" y="1743"/>
                    </a:lnTo>
                    <a:lnTo>
                      <a:pt x="208" y="739"/>
                    </a:lnTo>
                    <a:lnTo>
                      <a:pt x="287" y="640"/>
                    </a:lnTo>
                    <a:lnTo>
                      <a:pt x="306" y="591"/>
                    </a:lnTo>
                    <a:lnTo>
                      <a:pt x="306" y="591"/>
                    </a:lnTo>
                    <a:lnTo>
                      <a:pt x="208" y="670"/>
                    </a:lnTo>
                    <a:lnTo>
                      <a:pt x="188" y="433"/>
                    </a:lnTo>
                    <a:lnTo>
                      <a:pt x="346" y="177"/>
                    </a:lnTo>
                    <a:lnTo>
                      <a:pt x="346" y="138"/>
                    </a:lnTo>
                    <a:lnTo>
                      <a:pt x="188" y="335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8"/>
              <p:cNvSpPr/>
              <p:nvPr/>
            </p:nvSpPr>
            <p:spPr>
              <a:xfrm>
                <a:off x="1733588" y="2480242"/>
                <a:ext cx="347338" cy="417056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034" extrusionOk="0">
                    <a:moveTo>
                      <a:pt x="924" y="1"/>
                    </a:moveTo>
                    <a:cubicBezTo>
                      <a:pt x="891" y="1"/>
                      <a:pt x="858" y="5"/>
                      <a:pt x="827" y="14"/>
                    </a:cubicBezTo>
                    <a:cubicBezTo>
                      <a:pt x="689" y="44"/>
                      <a:pt x="571" y="152"/>
                      <a:pt x="512" y="289"/>
                    </a:cubicBezTo>
                    <a:cubicBezTo>
                      <a:pt x="453" y="418"/>
                      <a:pt x="443" y="565"/>
                      <a:pt x="482" y="713"/>
                    </a:cubicBezTo>
                    <a:cubicBezTo>
                      <a:pt x="456" y="655"/>
                      <a:pt x="402" y="634"/>
                      <a:pt x="343" y="634"/>
                    </a:cubicBezTo>
                    <a:cubicBezTo>
                      <a:pt x="290" y="634"/>
                      <a:pt x="233" y="650"/>
                      <a:pt x="187" y="674"/>
                    </a:cubicBezTo>
                    <a:cubicBezTo>
                      <a:pt x="89" y="722"/>
                      <a:pt x="30" y="841"/>
                      <a:pt x="40" y="949"/>
                    </a:cubicBezTo>
                    <a:cubicBezTo>
                      <a:pt x="49" y="1057"/>
                      <a:pt x="108" y="1155"/>
                      <a:pt x="187" y="1234"/>
                    </a:cubicBezTo>
                    <a:cubicBezTo>
                      <a:pt x="119" y="1234"/>
                      <a:pt x="79" y="1284"/>
                      <a:pt x="40" y="1343"/>
                    </a:cubicBezTo>
                    <a:cubicBezTo>
                      <a:pt x="10" y="1402"/>
                      <a:pt x="0" y="1481"/>
                      <a:pt x="10" y="1549"/>
                    </a:cubicBezTo>
                    <a:cubicBezTo>
                      <a:pt x="10" y="1608"/>
                      <a:pt x="30" y="1658"/>
                      <a:pt x="49" y="1707"/>
                    </a:cubicBezTo>
                    <a:cubicBezTo>
                      <a:pt x="138" y="1914"/>
                      <a:pt x="374" y="2012"/>
                      <a:pt x="630" y="2032"/>
                    </a:cubicBezTo>
                    <a:cubicBezTo>
                      <a:pt x="655" y="2033"/>
                      <a:pt x="681" y="2034"/>
                      <a:pt x="706" y="2034"/>
                    </a:cubicBezTo>
                    <a:cubicBezTo>
                      <a:pt x="1029" y="2034"/>
                      <a:pt x="1372" y="1921"/>
                      <a:pt x="1545" y="1766"/>
                    </a:cubicBezTo>
                    <a:cubicBezTo>
                      <a:pt x="1604" y="1707"/>
                      <a:pt x="1673" y="1628"/>
                      <a:pt x="1683" y="1540"/>
                    </a:cubicBezTo>
                    <a:cubicBezTo>
                      <a:pt x="1693" y="1451"/>
                      <a:pt x="1654" y="1363"/>
                      <a:pt x="1584" y="1303"/>
                    </a:cubicBezTo>
                    <a:cubicBezTo>
                      <a:pt x="1525" y="1244"/>
                      <a:pt x="1437" y="1205"/>
                      <a:pt x="1348" y="1185"/>
                    </a:cubicBezTo>
                    <a:lnTo>
                      <a:pt x="1348" y="1185"/>
                    </a:lnTo>
                    <a:cubicBezTo>
                      <a:pt x="1353" y="1186"/>
                      <a:pt x="1358" y="1186"/>
                      <a:pt x="1363" y="1186"/>
                    </a:cubicBezTo>
                    <a:cubicBezTo>
                      <a:pt x="1427" y="1186"/>
                      <a:pt x="1489" y="1132"/>
                      <a:pt x="1525" y="1077"/>
                    </a:cubicBezTo>
                    <a:cubicBezTo>
                      <a:pt x="1575" y="1028"/>
                      <a:pt x="1595" y="949"/>
                      <a:pt x="1565" y="890"/>
                    </a:cubicBezTo>
                    <a:cubicBezTo>
                      <a:pt x="1531" y="789"/>
                      <a:pt x="1432" y="738"/>
                      <a:pt x="1330" y="738"/>
                    </a:cubicBezTo>
                    <a:cubicBezTo>
                      <a:pt x="1314" y="738"/>
                      <a:pt x="1297" y="739"/>
                      <a:pt x="1280" y="742"/>
                    </a:cubicBezTo>
                    <a:cubicBezTo>
                      <a:pt x="1329" y="644"/>
                      <a:pt x="1348" y="545"/>
                      <a:pt x="1339" y="457"/>
                    </a:cubicBezTo>
                    <a:cubicBezTo>
                      <a:pt x="1319" y="319"/>
                      <a:pt x="1250" y="191"/>
                      <a:pt x="1210" y="142"/>
                    </a:cubicBezTo>
                    <a:cubicBezTo>
                      <a:pt x="1150" y="51"/>
                      <a:pt x="1036" y="1"/>
                      <a:pt x="924" y="1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8"/>
              <p:cNvSpPr/>
              <p:nvPr/>
            </p:nvSpPr>
            <p:spPr>
              <a:xfrm>
                <a:off x="1868711" y="2735315"/>
                <a:ext cx="58846" cy="294851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438" extrusionOk="0">
                    <a:moveTo>
                      <a:pt x="138" y="0"/>
                    </a:moveTo>
                    <a:lnTo>
                      <a:pt x="99" y="59"/>
                    </a:lnTo>
                    <a:lnTo>
                      <a:pt x="99" y="423"/>
                    </a:lnTo>
                    <a:lnTo>
                      <a:pt x="0" y="207"/>
                    </a:lnTo>
                    <a:lnTo>
                      <a:pt x="0" y="246"/>
                    </a:lnTo>
                    <a:lnTo>
                      <a:pt x="99" y="502"/>
                    </a:lnTo>
                    <a:lnTo>
                      <a:pt x="89" y="1407"/>
                    </a:lnTo>
                    <a:lnTo>
                      <a:pt x="217" y="1437"/>
                    </a:lnTo>
                    <a:lnTo>
                      <a:pt x="168" y="611"/>
                    </a:lnTo>
                    <a:lnTo>
                      <a:pt x="237" y="532"/>
                    </a:lnTo>
                    <a:lnTo>
                      <a:pt x="247" y="493"/>
                    </a:lnTo>
                    <a:lnTo>
                      <a:pt x="168" y="561"/>
                    </a:lnTo>
                    <a:lnTo>
                      <a:pt x="158" y="364"/>
                    </a:lnTo>
                    <a:lnTo>
                      <a:pt x="286" y="158"/>
                    </a:lnTo>
                    <a:lnTo>
                      <a:pt x="286" y="119"/>
                    </a:lnTo>
                    <a:lnTo>
                      <a:pt x="148" y="285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8"/>
              <p:cNvSpPr/>
              <p:nvPr/>
            </p:nvSpPr>
            <p:spPr>
              <a:xfrm>
                <a:off x="2516438" y="2503207"/>
                <a:ext cx="272498" cy="325607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588" extrusionOk="0">
                    <a:moveTo>
                      <a:pt x="729" y="1"/>
                    </a:moveTo>
                    <a:cubicBezTo>
                      <a:pt x="703" y="1"/>
                      <a:pt x="677" y="4"/>
                      <a:pt x="650" y="11"/>
                    </a:cubicBezTo>
                    <a:cubicBezTo>
                      <a:pt x="542" y="30"/>
                      <a:pt x="453" y="118"/>
                      <a:pt x="404" y="217"/>
                    </a:cubicBezTo>
                    <a:cubicBezTo>
                      <a:pt x="355" y="325"/>
                      <a:pt x="355" y="444"/>
                      <a:pt x="384" y="551"/>
                    </a:cubicBezTo>
                    <a:cubicBezTo>
                      <a:pt x="363" y="509"/>
                      <a:pt x="319" y="492"/>
                      <a:pt x="270" y="492"/>
                    </a:cubicBezTo>
                    <a:cubicBezTo>
                      <a:pt x="229" y="492"/>
                      <a:pt x="184" y="504"/>
                      <a:pt x="148" y="522"/>
                    </a:cubicBezTo>
                    <a:cubicBezTo>
                      <a:pt x="69" y="562"/>
                      <a:pt x="30" y="650"/>
                      <a:pt x="40" y="739"/>
                    </a:cubicBezTo>
                    <a:cubicBezTo>
                      <a:pt x="40" y="827"/>
                      <a:pt x="89" y="906"/>
                      <a:pt x="158" y="965"/>
                    </a:cubicBezTo>
                    <a:cubicBezTo>
                      <a:pt x="99" y="965"/>
                      <a:pt x="60" y="1004"/>
                      <a:pt x="40" y="1054"/>
                    </a:cubicBezTo>
                    <a:cubicBezTo>
                      <a:pt x="10" y="1103"/>
                      <a:pt x="1" y="1152"/>
                      <a:pt x="10" y="1211"/>
                    </a:cubicBezTo>
                    <a:cubicBezTo>
                      <a:pt x="10" y="1260"/>
                      <a:pt x="30" y="1299"/>
                      <a:pt x="40" y="1329"/>
                    </a:cubicBezTo>
                    <a:cubicBezTo>
                      <a:pt x="119" y="1496"/>
                      <a:pt x="296" y="1575"/>
                      <a:pt x="502" y="1585"/>
                    </a:cubicBezTo>
                    <a:cubicBezTo>
                      <a:pt x="527" y="1587"/>
                      <a:pt x="552" y="1588"/>
                      <a:pt x="578" y="1588"/>
                    </a:cubicBezTo>
                    <a:cubicBezTo>
                      <a:pt x="824" y="1588"/>
                      <a:pt x="1086" y="1504"/>
                      <a:pt x="1211" y="1388"/>
                    </a:cubicBezTo>
                    <a:cubicBezTo>
                      <a:pt x="1270" y="1339"/>
                      <a:pt x="1309" y="1280"/>
                      <a:pt x="1319" y="1211"/>
                    </a:cubicBezTo>
                    <a:cubicBezTo>
                      <a:pt x="1329" y="1142"/>
                      <a:pt x="1300" y="1063"/>
                      <a:pt x="1250" y="1014"/>
                    </a:cubicBezTo>
                    <a:cubicBezTo>
                      <a:pt x="1201" y="975"/>
                      <a:pt x="1132" y="945"/>
                      <a:pt x="1064" y="925"/>
                    </a:cubicBezTo>
                    <a:lnTo>
                      <a:pt x="1064" y="925"/>
                    </a:lnTo>
                    <a:cubicBezTo>
                      <a:pt x="1068" y="926"/>
                      <a:pt x="1072" y="927"/>
                      <a:pt x="1077" y="927"/>
                    </a:cubicBezTo>
                    <a:cubicBezTo>
                      <a:pt x="1123" y="927"/>
                      <a:pt x="1174" y="882"/>
                      <a:pt x="1201" y="847"/>
                    </a:cubicBezTo>
                    <a:cubicBezTo>
                      <a:pt x="1241" y="807"/>
                      <a:pt x="1250" y="748"/>
                      <a:pt x="1230" y="689"/>
                    </a:cubicBezTo>
                    <a:cubicBezTo>
                      <a:pt x="1204" y="619"/>
                      <a:pt x="1114" y="580"/>
                      <a:pt x="1033" y="580"/>
                    </a:cubicBezTo>
                    <a:cubicBezTo>
                      <a:pt x="1023" y="580"/>
                      <a:pt x="1014" y="580"/>
                      <a:pt x="1005" y="581"/>
                    </a:cubicBezTo>
                    <a:cubicBezTo>
                      <a:pt x="1053" y="503"/>
                      <a:pt x="1064" y="424"/>
                      <a:pt x="1053" y="355"/>
                    </a:cubicBezTo>
                    <a:cubicBezTo>
                      <a:pt x="1044" y="247"/>
                      <a:pt x="985" y="148"/>
                      <a:pt x="955" y="109"/>
                    </a:cubicBezTo>
                    <a:cubicBezTo>
                      <a:pt x="902" y="40"/>
                      <a:pt x="819" y="1"/>
                      <a:pt x="729" y="1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8"/>
              <p:cNvSpPr/>
              <p:nvPr/>
            </p:nvSpPr>
            <p:spPr>
              <a:xfrm>
                <a:off x="2623265" y="2702918"/>
                <a:ext cx="46749" cy="2302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123" extrusionOk="0">
                    <a:moveTo>
                      <a:pt x="110" y="1"/>
                    </a:moveTo>
                    <a:lnTo>
                      <a:pt x="80" y="40"/>
                    </a:lnTo>
                    <a:lnTo>
                      <a:pt x="80" y="336"/>
                    </a:lnTo>
                    <a:lnTo>
                      <a:pt x="1" y="158"/>
                    </a:lnTo>
                    <a:lnTo>
                      <a:pt x="1" y="198"/>
                    </a:lnTo>
                    <a:lnTo>
                      <a:pt x="80" y="395"/>
                    </a:lnTo>
                    <a:lnTo>
                      <a:pt x="70" y="1103"/>
                    </a:lnTo>
                    <a:lnTo>
                      <a:pt x="169" y="1123"/>
                    </a:lnTo>
                    <a:lnTo>
                      <a:pt x="169" y="1123"/>
                    </a:lnTo>
                    <a:lnTo>
                      <a:pt x="139" y="483"/>
                    </a:lnTo>
                    <a:lnTo>
                      <a:pt x="188" y="414"/>
                    </a:lnTo>
                    <a:lnTo>
                      <a:pt x="198" y="384"/>
                    </a:lnTo>
                    <a:lnTo>
                      <a:pt x="129" y="434"/>
                    </a:lnTo>
                    <a:lnTo>
                      <a:pt x="119" y="286"/>
                    </a:lnTo>
                    <a:lnTo>
                      <a:pt x="228" y="119"/>
                    </a:lnTo>
                    <a:lnTo>
                      <a:pt x="228" y="99"/>
                    </a:lnTo>
                    <a:lnTo>
                      <a:pt x="119" y="22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8"/>
              <p:cNvSpPr/>
              <p:nvPr/>
            </p:nvSpPr>
            <p:spPr>
              <a:xfrm>
                <a:off x="3301338" y="2526171"/>
                <a:ext cx="197864" cy="235799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150" extrusionOk="0">
                    <a:moveTo>
                      <a:pt x="523" y="0"/>
                    </a:moveTo>
                    <a:cubicBezTo>
                      <a:pt x="506" y="0"/>
                      <a:pt x="489" y="2"/>
                      <a:pt x="473" y="6"/>
                    </a:cubicBezTo>
                    <a:cubicBezTo>
                      <a:pt x="394" y="26"/>
                      <a:pt x="326" y="85"/>
                      <a:pt x="286" y="154"/>
                    </a:cubicBezTo>
                    <a:cubicBezTo>
                      <a:pt x="256" y="233"/>
                      <a:pt x="256" y="321"/>
                      <a:pt x="276" y="400"/>
                    </a:cubicBezTo>
                    <a:cubicBezTo>
                      <a:pt x="261" y="369"/>
                      <a:pt x="229" y="357"/>
                      <a:pt x="193" y="357"/>
                    </a:cubicBezTo>
                    <a:cubicBezTo>
                      <a:pt x="161" y="357"/>
                      <a:pt x="127" y="367"/>
                      <a:pt x="99" y="380"/>
                    </a:cubicBezTo>
                    <a:cubicBezTo>
                      <a:pt x="50" y="400"/>
                      <a:pt x="20" y="469"/>
                      <a:pt x="20" y="538"/>
                    </a:cubicBezTo>
                    <a:cubicBezTo>
                      <a:pt x="30" y="597"/>
                      <a:pt x="60" y="656"/>
                      <a:pt x="109" y="695"/>
                    </a:cubicBezTo>
                    <a:cubicBezTo>
                      <a:pt x="70" y="695"/>
                      <a:pt x="40" y="725"/>
                      <a:pt x="20" y="754"/>
                    </a:cubicBezTo>
                    <a:cubicBezTo>
                      <a:pt x="0" y="794"/>
                      <a:pt x="0" y="833"/>
                      <a:pt x="0" y="872"/>
                    </a:cubicBezTo>
                    <a:cubicBezTo>
                      <a:pt x="11" y="912"/>
                      <a:pt x="11" y="942"/>
                      <a:pt x="30" y="961"/>
                    </a:cubicBezTo>
                    <a:cubicBezTo>
                      <a:pt x="79" y="1089"/>
                      <a:pt x="208" y="1139"/>
                      <a:pt x="355" y="1148"/>
                    </a:cubicBezTo>
                    <a:cubicBezTo>
                      <a:pt x="370" y="1149"/>
                      <a:pt x="384" y="1149"/>
                      <a:pt x="399" y="1149"/>
                    </a:cubicBezTo>
                    <a:cubicBezTo>
                      <a:pt x="583" y="1149"/>
                      <a:pt x="776" y="1092"/>
                      <a:pt x="877" y="1001"/>
                    </a:cubicBezTo>
                    <a:cubicBezTo>
                      <a:pt x="916" y="971"/>
                      <a:pt x="945" y="922"/>
                      <a:pt x="955" y="872"/>
                    </a:cubicBezTo>
                    <a:cubicBezTo>
                      <a:pt x="965" y="824"/>
                      <a:pt x="936" y="774"/>
                      <a:pt x="896" y="735"/>
                    </a:cubicBezTo>
                    <a:cubicBezTo>
                      <a:pt x="866" y="706"/>
                      <a:pt x="818" y="676"/>
                      <a:pt x="768" y="676"/>
                    </a:cubicBezTo>
                    <a:cubicBezTo>
                      <a:pt x="798" y="676"/>
                      <a:pt x="837" y="636"/>
                      <a:pt x="866" y="607"/>
                    </a:cubicBezTo>
                    <a:cubicBezTo>
                      <a:pt x="896" y="577"/>
                      <a:pt x="906" y="538"/>
                      <a:pt x="886" y="498"/>
                    </a:cubicBezTo>
                    <a:cubicBezTo>
                      <a:pt x="869" y="447"/>
                      <a:pt x="806" y="418"/>
                      <a:pt x="751" y="418"/>
                    </a:cubicBezTo>
                    <a:cubicBezTo>
                      <a:pt x="744" y="418"/>
                      <a:pt x="736" y="419"/>
                      <a:pt x="729" y="420"/>
                    </a:cubicBezTo>
                    <a:cubicBezTo>
                      <a:pt x="759" y="361"/>
                      <a:pt x="768" y="312"/>
                      <a:pt x="759" y="253"/>
                    </a:cubicBezTo>
                    <a:cubicBezTo>
                      <a:pt x="748" y="174"/>
                      <a:pt x="709" y="105"/>
                      <a:pt x="689" y="76"/>
                    </a:cubicBezTo>
                    <a:cubicBezTo>
                      <a:pt x="651" y="29"/>
                      <a:pt x="587" y="0"/>
                      <a:pt x="523" y="0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8"/>
              <p:cNvSpPr/>
              <p:nvPr/>
            </p:nvSpPr>
            <p:spPr>
              <a:xfrm>
                <a:off x="3378024" y="2670726"/>
                <a:ext cx="32396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17" extrusionOk="0">
                    <a:moveTo>
                      <a:pt x="79" y="1"/>
                    </a:moveTo>
                    <a:lnTo>
                      <a:pt x="59" y="30"/>
                    </a:lnTo>
                    <a:lnTo>
                      <a:pt x="59" y="237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59" y="286"/>
                    </a:lnTo>
                    <a:lnTo>
                      <a:pt x="50" y="797"/>
                    </a:lnTo>
                    <a:lnTo>
                      <a:pt x="129" y="817"/>
                    </a:lnTo>
                    <a:lnTo>
                      <a:pt x="99" y="345"/>
                    </a:lnTo>
                    <a:lnTo>
                      <a:pt x="138" y="305"/>
                    </a:lnTo>
                    <a:lnTo>
                      <a:pt x="138" y="276"/>
                    </a:lnTo>
                    <a:lnTo>
                      <a:pt x="99" y="315"/>
                    </a:lnTo>
                    <a:lnTo>
                      <a:pt x="89" y="207"/>
                    </a:lnTo>
                    <a:lnTo>
                      <a:pt x="158" y="89"/>
                    </a:lnTo>
                    <a:lnTo>
                      <a:pt x="158" y="69"/>
                    </a:lnTo>
                    <a:lnTo>
                      <a:pt x="89" y="158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8"/>
              <p:cNvSpPr/>
              <p:nvPr/>
            </p:nvSpPr>
            <p:spPr>
              <a:xfrm>
                <a:off x="-193600" y="2846243"/>
                <a:ext cx="9508115" cy="2875721"/>
              </a:xfrm>
              <a:custGeom>
                <a:avLst/>
                <a:gdLst/>
                <a:ahLst/>
                <a:cxnLst/>
                <a:rect l="l" t="t" r="r" b="b"/>
                <a:pathLst>
                  <a:path w="46372" h="14025" extrusionOk="0">
                    <a:moveTo>
                      <a:pt x="23315" y="0"/>
                    </a:moveTo>
                    <a:cubicBezTo>
                      <a:pt x="15038" y="0"/>
                      <a:pt x="7215" y="857"/>
                      <a:pt x="247" y="2392"/>
                    </a:cubicBezTo>
                    <a:lnTo>
                      <a:pt x="1" y="14024"/>
                    </a:lnTo>
                    <a:lnTo>
                      <a:pt x="46303" y="14024"/>
                    </a:lnTo>
                    <a:lnTo>
                      <a:pt x="46371" y="2392"/>
                    </a:lnTo>
                    <a:cubicBezTo>
                      <a:pt x="39404" y="857"/>
                      <a:pt x="31581" y="0"/>
                      <a:pt x="233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8"/>
              <p:cNvSpPr/>
              <p:nvPr/>
            </p:nvSpPr>
            <p:spPr>
              <a:xfrm>
                <a:off x="-9883" y="3564507"/>
                <a:ext cx="4596792" cy="2157457"/>
              </a:xfrm>
              <a:custGeom>
                <a:avLst/>
                <a:gdLst/>
                <a:ahLst/>
                <a:cxnLst/>
                <a:rect l="l" t="t" r="r" b="b"/>
                <a:pathLst>
                  <a:path w="22419" h="10522" extrusionOk="0">
                    <a:moveTo>
                      <a:pt x="1" y="1"/>
                    </a:moveTo>
                    <a:lnTo>
                      <a:pt x="1" y="10521"/>
                    </a:lnTo>
                    <a:lnTo>
                      <a:pt x="22419" y="10521"/>
                    </a:lnTo>
                    <a:lnTo>
                      <a:pt x="22419" y="1979"/>
                    </a:lnTo>
                    <a:cubicBezTo>
                      <a:pt x="19082" y="2267"/>
                      <a:pt x="16218" y="2385"/>
                      <a:pt x="13764" y="2385"/>
                    </a:cubicBezTo>
                    <a:cubicBezTo>
                      <a:pt x="2728" y="238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8"/>
              <p:cNvSpPr/>
              <p:nvPr/>
            </p:nvSpPr>
            <p:spPr>
              <a:xfrm>
                <a:off x="4584695" y="3564507"/>
                <a:ext cx="4596587" cy="2157457"/>
              </a:xfrm>
              <a:custGeom>
                <a:avLst/>
                <a:gdLst/>
                <a:ahLst/>
                <a:cxnLst/>
                <a:rect l="l" t="t" r="r" b="b"/>
                <a:pathLst>
                  <a:path w="22418" h="10522" extrusionOk="0">
                    <a:moveTo>
                      <a:pt x="22418" y="1"/>
                    </a:moveTo>
                    <a:cubicBezTo>
                      <a:pt x="22418" y="1"/>
                      <a:pt x="19691" y="2385"/>
                      <a:pt x="8655" y="2385"/>
                    </a:cubicBezTo>
                    <a:cubicBezTo>
                      <a:pt x="6201" y="2385"/>
                      <a:pt x="3337" y="2267"/>
                      <a:pt x="0" y="1979"/>
                    </a:cubicBezTo>
                    <a:lnTo>
                      <a:pt x="0" y="10521"/>
                    </a:lnTo>
                    <a:lnTo>
                      <a:pt x="22418" y="10521"/>
                    </a:lnTo>
                    <a:lnTo>
                      <a:pt x="224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8"/>
              <p:cNvSpPr/>
              <p:nvPr/>
            </p:nvSpPr>
            <p:spPr>
              <a:xfrm>
                <a:off x="4497963" y="2949174"/>
                <a:ext cx="212011" cy="69037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3367" extrusionOk="0">
                    <a:moveTo>
                      <a:pt x="128" y="1"/>
                    </a:moveTo>
                    <a:lnTo>
                      <a:pt x="1" y="3366"/>
                    </a:lnTo>
                    <a:lnTo>
                      <a:pt x="1033" y="336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8"/>
              <p:cNvSpPr/>
              <p:nvPr/>
            </p:nvSpPr>
            <p:spPr>
              <a:xfrm>
                <a:off x="4398927" y="3786568"/>
                <a:ext cx="460315" cy="2373162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11574" extrusionOk="0">
                    <a:moveTo>
                      <a:pt x="454" y="0"/>
                    </a:moveTo>
                    <a:lnTo>
                      <a:pt x="1" y="11573"/>
                    </a:lnTo>
                    <a:lnTo>
                      <a:pt x="2245" y="11573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8"/>
              <p:cNvSpPr/>
              <p:nvPr/>
            </p:nvSpPr>
            <p:spPr>
              <a:xfrm>
                <a:off x="656093" y="3342651"/>
                <a:ext cx="3559494" cy="2853371"/>
              </a:xfrm>
              <a:custGeom>
                <a:avLst/>
                <a:gdLst/>
                <a:ahLst/>
                <a:cxnLst/>
                <a:rect l="l" t="t" r="r" b="b"/>
                <a:pathLst>
                  <a:path w="17360" h="13916" extrusionOk="0">
                    <a:moveTo>
                      <a:pt x="876" y="0"/>
                    </a:moveTo>
                    <a:cubicBezTo>
                      <a:pt x="394" y="0"/>
                      <a:pt x="0" y="384"/>
                      <a:pt x="0" y="866"/>
                    </a:cubicBezTo>
                    <a:lnTo>
                      <a:pt x="0" y="13040"/>
                    </a:lnTo>
                    <a:cubicBezTo>
                      <a:pt x="0" y="13522"/>
                      <a:pt x="394" y="13915"/>
                      <a:pt x="876" y="13915"/>
                    </a:cubicBezTo>
                    <a:lnTo>
                      <a:pt x="16484" y="13915"/>
                    </a:lnTo>
                    <a:cubicBezTo>
                      <a:pt x="16966" y="13915"/>
                      <a:pt x="17360" y="13522"/>
                      <a:pt x="17360" y="13040"/>
                    </a:cubicBezTo>
                    <a:lnTo>
                      <a:pt x="17360" y="866"/>
                    </a:lnTo>
                    <a:cubicBezTo>
                      <a:pt x="17360" y="384"/>
                      <a:pt x="16966" y="0"/>
                      <a:pt x="16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8"/>
              <p:cNvSpPr/>
              <p:nvPr/>
            </p:nvSpPr>
            <p:spPr>
              <a:xfrm>
                <a:off x="1313868" y="3564507"/>
                <a:ext cx="605483" cy="605491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53" extrusionOk="0">
                    <a:moveTo>
                      <a:pt x="1477" y="1"/>
                    </a:moveTo>
                    <a:cubicBezTo>
                      <a:pt x="659" y="1"/>
                      <a:pt x="1" y="660"/>
                      <a:pt x="1" y="1477"/>
                    </a:cubicBezTo>
                    <a:cubicBezTo>
                      <a:pt x="1" y="2294"/>
                      <a:pt x="659" y="2953"/>
                      <a:pt x="1477" y="2953"/>
                    </a:cubicBezTo>
                    <a:cubicBezTo>
                      <a:pt x="2293" y="2953"/>
                      <a:pt x="2953" y="2294"/>
                      <a:pt x="2953" y="1477"/>
                    </a:cubicBezTo>
                    <a:cubicBezTo>
                      <a:pt x="2953" y="660"/>
                      <a:pt x="2293" y="1"/>
                      <a:pt x="14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8"/>
              <p:cNvSpPr/>
              <p:nvPr/>
            </p:nvSpPr>
            <p:spPr>
              <a:xfrm>
                <a:off x="1576116" y="3826961"/>
                <a:ext cx="80991" cy="80787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4" extrusionOk="0">
                    <a:moveTo>
                      <a:pt x="198" y="0"/>
                    </a:moveTo>
                    <a:cubicBezTo>
                      <a:pt x="89" y="0"/>
                      <a:pt x="1" y="89"/>
                      <a:pt x="1" y="197"/>
                    </a:cubicBezTo>
                    <a:cubicBezTo>
                      <a:pt x="1" y="305"/>
                      <a:pt x="89" y="394"/>
                      <a:pt x="198" y="394"/>
                    </a:cubicBezTo>
                    <a:cubicBezTo>
                      <a:pt x="306" y="394"/>
                      <a:pt x="394" y="305"/>
                      <a:pt x="394" y="197"/>
                    </a:cubicBezTo>
                    <a:cubicBezTo>
                      <a:pt x="394" y="89"/>
                      <a:pt x="306" y="0"/>
                      <a:pt x="198" y="0"/>
                    </a:cubicBez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8"/>
              <p:cNvSpPr/>
              <p:nvPr/>
            </p:nvSpPr>
            <p:spPr>
              <a:xfrm>
                <a:off x="1596415" y="3616998"/>
                <a:ext cx="20299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21" extrusionOk="0">
                    <a:moveTo>
                      <a:pt x="40" y="1"/>
                    </a:moveTo>
                    <a:lnTo>
                      <a:pt x="0" y="1221"/>
                    </a:lnTo>
                    <a:lnTo>
                      <a:pt x="99" y="1221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8"/>
              <p:cNvSpPr/>
              <p:nvPr/>
            </p:nvSpPr>
            <p:spPr>
              <a:xfrm>
                <a:off x="1616509" y="3616998"/>
                <a:ext cx="20504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21" extrusionOk="0">
                    <a:moveTo>
                      <a:pt x="1" y="1"/>
                    </a:moveTo>
                    <a:lnTo>
                      <a:pt x="1" y="1221"/>
                    </a:lnTo>
                    <a:lnTo>
                      <a:pt x="99" y="1221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8"/>
              <p:cNvSpPr/>
              <p:nvPr/>
            </p:nvSpPr>
            <p:spPr>
              <a:xfrm>
                <a:off x="1416799" y="3853207"/>
                <a:ext cx="199914" cy="17572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857" extrusionOk="0">
                    <a:moveTo>
                      <a:pt x="916" y="0"/>
                    </a:moveTo>
                    <a:lnTo>
                      <a:pt x="0" y="817"/>
                    </a:lnTo>
                    <a:lnTo>
                      <a:pt x="39" y="856"/>
                    </a:lnTo>
                    <a:lnTo>
                      <a:pt x="975" y="69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8"/>
              <p:cNvSpPr/>
              <p:nvPr/>
            </p:nvSpPr>
            <p:spPr>
              <a:xfrm>
                <a:off x="1424795" y="3867150"/>
                <a:ext cx="204015" cy="171826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38" extrusionOk="0">
                    <a:moveTo>
                      <a:pt x="936" y="1"/>
                    </a:moveTo>
                    <a:lnTo>
                      <a:pt x="0" y="788"/>
                    </a:lnTo>
                    <a:lnTo>
                      <a:pt x="40" y="838"/>
                    </a:lnTo>
                    <a:lnTo>
                      <a:pt x="995" y="80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8"/>
              <p:cNvSpPr/>
              <p:nvPr/>
            </p:nvSpPr>
            <p:spPr>
              <a:xfrm>
                <a:off x="2022082" y="3415236"/>
                <a:ext cx="607534" cy="605491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2953" extrusionOk="0">
                    <a:moveTo>
                      <a:pt x="1476" y="0"/>
                    </a:moveTo>
                    <a:cubicBezTo>
                      <a:pt x="660" y="0"/>
                      <a:pt x="0" y="660"/>
                      <a:pt x="0" y="1477"/>
                    </a:cubicBezTo>
                    <a:cubicBezTo>
                      <a:pt x="0" y="2294"/>
                      <a:pt x="660" y="2953"/>
                      <a:pt x="1476" y="2953"/>
                    </a:cubicBezTo>
                    <a:cubicBezTo>
                      <a:pt x="2294" y="2953"/>
                      <a:pt x="2963" y="2294"/>
                      <a:pt x="2963" y="1477"/>
                    </a:cubicBezTo>
                    <a:cubicBezTo>
                      <a:pt x="2963" y="660"/>
                      <a:pt x="2294" y="0"/>
                      <a:pt x="14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8"/>
              <p:cNvSpPr/>
              <p:nvPr/>
            </p:nvSpPr>
            <p:spPr>
              <a:xfrm>
                <a:off x="2286381" y="3677485"/>
                <a:ext cx="78940" cy="8099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95" extrusionOk="0">
                    <a:moveTo>
                      <a:pt x="187" y="1"/>
                    </a:moveTo>
                    <a:cubicBezTo>
                      <a:pt x="80" y="1"/>
                      <a:pt x="1" y="90"/>
                      <a:pt x="1" y="198"/>
                    </a:cubicBezTo>
                    <a:cubicBezTo>
                      <a:pt x="1" y="306"/>
                      <a:pt x="80" y="394"/>
                      <a:pt x="187" y="394"/>
                    </a:cubicBezTo>
                    <a:cubicBezTo>
                      <a:pt x="296" y="394"/>
                      <a:pt x="384" y="306"/>
                      <a:pt x="384" y="198"/>
                    </a:cubicBezTo>
                    <a:cubicBezTo>
                      <a:pt x="384" y="90"/>
                      <a:pt x="296" y="1"/>
                      <a:pt x="187" y="1"/>
                    </a:cubicBez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8"/>
              <p:cNvSpPr/>
              <p:nvPr/>
            </p:nvSpPr>
            <p:spPr>
              <a:xfrm>
                <a:off x="2304630" y="3467727"/>
                <a:ext cx="20299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21" extrusionOk="0">
                    <a:moveTo>
                      <a:pt x="39" y="0"/>
                    </a:moveTo>
                    <a:lnTo>
                      <a:pt x="0" y="1221"/>
                    </a:lnTo>
                    <a:lnTo>
                      <a:pt x="98" y="1221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8"/>
              <p:cNvSpPr/>
              <p:nvPr/>
            </p:nvSpPr>
            <p:spPr>
              <a:xfrm>
                <a:off x="2324724" y="3467727"/>
                <a:ext cx="20299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21" extrusionOk="0">
                    <a:moveTo>
                      <a:pt x="0" y="0"/>
                    </a:moveTo>
                    <a:lnTo>
                      <a:pt x="0" y="1221"/>
                    </a:lnTo>
                    <a:lnTo>
                      <a:pt x="99" y="122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8"/>
              <p:cNvSpPr/>
              <p:nvPr/>
            </p:nvSpPr>
            <p:spPr>
              <a:xfrm>
                <a:off x="2125013" y="3703936"/>
                <a:ext cx="199914" cy="17551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856" extrusionOk="0">
                    <a:moveTo>
                      <a:pt x="915" y="0"/>
                    </a:moveTo>
                    <a:lnTo>
                      <a:pt x="1" y="817"/>
                    </a:lnTo>
                    <a:lnTo>
                      <a:pt x="40" y="856"/>
                    </a:lnTo>
                    <a:lnTo>
                      <a:pt x="974" y="69"/>
                    </a:lnTo>
                    <a:lnTo>
                      <a:pt x="915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8"/>
              <p:cNvSpPr/>
              <p:nvPr/>
            </p:nvSpPr>
            <p:spPr>
              <a:xfrm>
                <a:off x="2133010" y="3717879"/>
                <a:ext cx="206065" cy="171826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38" extrusionOk="0">
                    <a:moveTo>
                      <a:pt x="935" y="1"/>
                    </a:moveTo>
                    <a:lnTo>
                      <a:pt x="1" y="788"/>
                    </a:lnTo>
                    <a:lnTo>
                      <a:pt x="40" y="837"/>
                    </a:lnTo>
                    <a:lnTo>
                      <a:pt x="1005" y="7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8"/>
              <p:cNvSpPr/>
              <p:nvPr/>
            </p:nvSpPr>
            <p:spPr>
              <a:xfrm>
                <a:off x="2803087" y="3516117"/>
                <a:ext cx="607328" cy="605491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953" extrusionOk="0">
                    <a:moveTo>
                      <a:pt x="1476" y="1"/>
                    </a:moveTo>
                    <a:cubicBezTo>
                      <a:pt x="659" y="1"/>
                      <a:pt x="0" y="660"/>
                      <a:pt x="0" y="1477"/>
                    </a:cubicBezTo>
                    <a:cubicBezTo>
                      <a:pt x="0" y="2294"/>
                      <a:pt x="659" y="2953"/>
                      <a:pt x="1476" y="2953"/>
                    </a:cubicBezTo>
                    <a:cubicBezTo>
                      <a:pt x="2293" y="2953"/>
                      <a:pt x="2962" y="2294"/>
                      <a:pt x="2962" y="1477"/>
                    </a:cubicBezTo>
                    <a:cubicBezTo>
                      <a:pt x="2962" y="660"/>
                      <a:pt x="2293" y="1"/>
                      <a:pt x="14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8"/>
              <p:cNvSpPr/>
              <p:nvPr/>
            </p:nvSpPr>
            <p:spPr>
              <a:xfrm>
                <a:off x="3067181" y="3778366"/>
                <a:ext cx="79145" cy="8099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95" extrusionOk="0">
                    <a:moveTo>
                      <a:pt x="188" y="1"/>
                    </a:moveTo>
                    <a:cubicBezTo>
                      <a:pt x="90" y="1"/>
                      <a:pt x="1" y="90"/>
                      <a:pt x="1" y="198"/>
                    </a:cubicBezTo>
                    <a:cubicBezTo>
                      <a:pt x="1" y="306"/>
                      <a:pt x="90" y="394"/>
                      <a:pt x="188" y="394"/>
                    </a:cubicBezTo>
                    <a:cubicBezTo>
                      <a:pt x="296" y="394"/>
                      <a:pt x="385" y="306"/>
                      <a:pt x="385" y="198"/>
                    </a:cubicBezTo>
                    <a:cubicBezTo>
                      <a:pt x="385" y="90"/>
                      <a:pt x="296" y="1"/>
                      <a:pt x="188" y="1"/>
                    </a:cubicBez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8"/>
              <p:cNvSpPr/>
              <p:nvPr/>
            </p:nvSpPr>
            <p:spPr>
              <a:xfrm>
                <a:off x="3087480" y="3568608"/>
                <a:ext cx="18454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21" extrusionOk="0">
                    <a:moveTo>
                      <a:pt x="40" y="0"/>
                    </a:moveTo>
                    <a:lnTo>
                      <a:pt x="0" y="1221"/>
                    </a:lnTo>
                    <a:lnTo>
                      <a:pt x="89" y="122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8"/>
              <p:cNvSpPr/>
              <p:nvPr/>
            </p:nvSpPr>
            <p:spPr>
              <a:xfrm>
                <a:off x="3105728" y="3568608"/>
                <a:ext cx="20299" cy="25035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21" extrusionOk="0">
                    <a:moveTo>
                      <a:pt x="0" y="0"/>
                    </a:moveTo>
                    <a:lnTo>
                      <a:pt x="0" y="1221"/>
                    </a:lnTo>
                    <a:lnTo>
                      <a:pt x="99" y="122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8"/>
              <p:cNvSpPr/>
              <p:nvPr/>
            </p:nvSpPr>
            <p:spPr>
              <a:xfrm>
                <a:off x="-9883" y="4062965"/>
                <a:ext cx="9191123" cy="1658999"/>
              </a:xfrm>
              <a:custGeom>
                <a:avLst/>
                <a:gdLst/>
                <a:ahLst/>
                <a:cxnLst/>
                <a:rect l="l" t="t" r="r" b="b"/>
                <a:pathLst>
                  <a:path w="44826" h="8091" extrusionOk="0">
                    <a:moveTo>
                      <a:pt x="22419" y="1"/>
                    </a:moveTo>
                    <a:cubicBezTo>
                      <a:pt x="13011" y="1"/>
                      <a:pt x="4744" y="1250"/>
                      <a:pt x="1" y="3140"/>
                    </a:cubicBezTo>
                    <a:lnTo>
                      <a:pt x="1" y="8090"/>
                    </a:lnTo>
                    <a:lnTo>
                      <a:pt x="44826" y="8090"/>
                    </a:lnTo>
                    <a:lnTo>
                      <a:pt x="44826" y="3140"/>
                    </a:lnTo>
                    <a:cubicBezTo>
                      <a:pt x="40083" y="1250"/>
                      <a:pt x="31816" y="1"/>
                      <a:pt x="22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8"/>
              <p:cNvSpPr/>
              <p:nvPr/>
            </p:nvSpPr>
            <p:spPr>
              <a:xfrm>
                <a:off x="-9883" y="4236636"/>
                <a:ext cx="9191123" cy="1485328"/>
              </a:xfrm>
              <a:custGeom>
                <a:avLst/>
                <a:gdLst/>
                <a:ahLst/>
                <a:cxnLst/>
                <a:rect l="l" t="t" r="r" b="b"/>
                <a:pathLst>
                  <a:path w="44826" h="7244" extrusionOk="0">
                    <a:moveTo>
                      <a:pt x="22419" y="0"/>
                    </a:moveTo>
                    <a:cubicBezTo>
                      <a:pt x="13011" y="0"/>
                      <a:pt x="4744" y="1122"/>
                      <a:pt x="1" y="2815"/>
                    </a:cubicBezTo>
                    <a:lnTo>
                      <a:pt x="1" y="7243"/>
                    </a:lnTo>
                    <a:lnTo>
                      <a:pt x="44826" y="7243"/>
                    </a:lnTo>
                    <a:lnTo>
                      <a:pt x="44826" y="2815"/>
                    </a:lnTo>
                    <a:cubicBezTo>
                      <a:pt x="40083" y="1122"/>
                      <a:pt x="31816" y="0"/>
                      <a:pt x="2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8"/>
              <p:cNvSpPr/>
              <p:nvPr/>
            </p:nvSpPr>
            <p:spPr>
              <a:xfrm>
                <a:off x="191879" y="4983196"/>
                <a:ext cx="738759" cy="738768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603" extrusionOk="0">
                    <a:moveTo>
                      <a:pt x="1801" y="0"/>
                    </a:moveTo>
                    <a:cubicBezTo>
                      <a:pt x="808" y="0"/>
                      <a:pt x="1" y="807"/>
                      <a:pt x="1" y="1801"/>
                    </a:cubicBezTo>
                    <a:lnTo>
                      <a:pt x="1" y="3602"/>
                    </a:lnTo>
                    <a:lnTo>
                      <a:pt x="3603" y="3602"/>
                    </a:lnTo>
                    <a:lnTo>
                      <a:pt x="3603" y="1801"/>
                    </a:lnTo>
                    <a:cubicBezTo>
                      <a:pt x="3603" y="807"/>
                      <a:pt x="2796" y="0"/>
                      <a:pt x="18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8"/>
              <p:cNvSpPr/>
              <p:nvPr/>
            </p:nvSpPr>
            <p:spPr>
              <a:xfrm>
                <a:off x="4645183" y="4323164"/>
                <a:ext cx="716615" cy="403934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1970" extrusionOk="0">
                    <a:moveTo>
                      <a:pt x="1" y="1"/>
                    </a:moveTo>
                    <a:lnTo>
                      <a:pt x="1" y="1969"/>
                    </a:lnTo>
                    <a:lnTo>
                      <a:pt x="3494" y="1969"/>
                    </a:lnTo>
                    <a:lnTo>
                      <a:pt x="34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8"/>
              <p:cNvSpPr/>
              <p:nvPr/>
            </p:nvSpPr>
            <p:spPr>
              <a:xfrm>
                <a:off x="4487710" y="5410915"/>
                <a:ext cx="1037502" cy="31104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517" extrusionOk="0">
                    <a:moveTo>
                      <a:pt x="1" y="1"/>
                    </a:moveTo>
                    <a:lnTo>
                      <a:pt x="769" y="1516"/>
                    </a:lnTo>
                    <a:lnTo>
                      <a:pt x="4292" y="1516"/>
                    </a:lnTo>
                    <a:lnTo>
                      <a:pt x="50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8"/>
              <p:cNvSpPr/>
              <p:nvPr/>
            </p:nvSpPr>
            <p:spPr>
              <a:xfrm>
                <a:off x="4199422" y="4787381"/>
                <a:ext cx="1614280" cy="565097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756" extrusionOk="0">
                    <a:moveTo>
                      <a:pt x="0" y="0"/>
                    </a:moveTo>
                    <a:lnTo>
                      <a:pt x="0" y="2520"/>
                    </a:lnTo>
                    <a:cubicBezTo>
                      <a:pt x="0" y="2648"/>
                      <a:pt x="108" y="2756"/>
                      <a:pt x="236" y="2756"/>
                    </a:cubicBezTo>
                    <a:lnTo>
                      <a:pt x="7637" y="2756"/>
                    </a:lnTo>
                    <a:cubicBezTo>
                      <a:pt x="7764" y="2756"/>
                      <a:pt x="7873" y="2648"/>
                      <a:pt x="7873" y="2520"/>
                    </a:cubicBezTo>
                    <a:lnTo>
                      <a:pt x="7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8"/>
              <p:cNvSpPr/>
              <p:nvPr/>
            </p:nvSpPr>
            <p:spPr>
              <a:xfrm>
                <a:off x="3898625" y="4323164"/>
                <a:ext cx="710464" cy="403934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1970" extrusionOk="0">
                    <a:moveTo>
                      <a:pt x="3464" y="1"/>
                    </a:moveTo>
                    <a:cubicBezTo>
                      <a:pt x="1782" y="1"/>
                      <a:pt x="689" y="149"/>
                      <a:pt x="168" y="247"/>
                    </a:cubicBezTo>
                    <a:cubicBezTo>
                      <a:pt x="40" y="267"/>
                      <a:pt x="0" y="434"/>
                      <a:pt x="109" y="503"/>
                    </a:cubicBezTo>
                    <a:cubicBezTo>
                      <a:pt x="975" y="1103"/>
                      <a:pt x="1417" y="1969"/>
                      <a:pt x="1417" y="1969"/>
                    </a:cubicBezTo>
                    <a:lnTo>
                      <a:pt x="3464" y="1969"/>
                    </a:lnTo>
                    <a:lnTo>
                      <a:pt x="34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8"/>
              <p:cNvSpPr/>
              <p:nvPr/>
            </p:nvSpPr>
            <p:spPr>
              <a:xfrm>
                <a:off x="5403837" y="4323164"/>
                <a:ext cx="710464" cy="403934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1970" extrusionOk="0">
                    <a:moveTo>
                      <a:pt x="1" y="1"/>
                    </a:moveTo>
                    <a:lnTo>
                      <a:pt x="1" y="1969"/>
                    </a:lnTo>
                    <a:lnTo>
                      <a:pt x="2048" y="1969"/>
                    </a:lnTo>
                    <a:cubicBezTo>
                      <a:pt x="2048" y="1969"/>
                      <a:pt x="2491" y="1103"/>
                      <a:pt x="3357" y="503"/>
                    </a:cubicBezTo>
                    <a:cubicBezTo>
                      <a:pt x="3465" y="434"/>
                      <a:pt x="3425" y="267"/>
                      <a:pt x="3298" y="247"/>
                    </a:cubicBezTo>
                    <a:cubicBezTo>
                      <a:pt x="2776" y="149"/>
                      <a:pt x="1684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8"/>
              <p:cNvSpPr/>
              <p:nvPr/>
            </p:nvSpPr>
            <p:spPr>
              <a:xfrm>
                <a:off x="6142398" y="5112373"/>
                <a:ext cx="3038898" cy="609591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2973" extrusionOk="0">
                    <a:moveTo>
                      <a:pt x="2963" y="0"/>
                    </a:moveTo>
                    <a:cubicBezTo>
                      <a:pt x="1329" y="0"/>
                      <a:pt x="1" y="1328"/>
                      <a:pt x="1" y="2972"/>
                    </a:cubicBezTo>
                    <a:lnTo>
                      <a:pt x="14821" y="2972"/>
                    </a:lnTo>
                    <a:lnTo>
                      <a:pt x="148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8"/>
              <p:cNvSpPr/>
              <p:nvPr/>
            </p:nvSpPr>
            <p:spPr>
              <a:xfrm>
                <a:off x="1251330" y="4143752"/>
                <a:ext cx="1150274" cy="179617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876" extrusionOk="0">
                    <a:moveTo>
                      <a:pt x="0" y="0"/>
                    </a:moveTo>
                    <a:lnTo>
                      <a:pt x="0" y="876"/>
                    </a:lnTo>
                    <a:lnTo>
                      <a:pt x="5609" y="876"/>
                    </a:lnTo>
                    <a:lnTo>
                      <a:pt x="5609" y="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8"/>
              <p:cNvSpPr/>
              <p:nvPr/>
            </p:nvSpPr>
            <p:spPr>
              <a:xfrm>
                <a:off x="1251330" y="4323164"/>
                <a:ext cx="1150274" cy="177772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867" extrusionOk="0">
                    <a:moveTo>
                      <a:pt x="0" y="1"/>
                    </a:moveTo>
                    <a:lnTo>
                      <a:pt x="0" y="867"/>
                    </a:lnTo>
                    <a:lnTo>
                      <a:pt x="5609" y="276"/>
                    </a:lnTo>
                    <a:lnTo>
                      <a:pt x="56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8"/>
              <p:cNvSpPr/>
              <p:nvPr/>
            </p:nvSpPr>
            <p:spPr>
              <a:xfrm>
                <a:off x="2401410" y="4143752"/>
                <a:ext cx="1148429" cy="179617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876" extrusionOk="0">
                    <a:moveTo>
                      <a:pt x="5600" y="0"/>
                    </a:moveTo>
                    <a:lnTo>
                      <a:pt x="0" y="600"/>
                    </a:lnTo>
                    <a:lnTo>
                      <a:pt x="0" y="876"/>
                    </a:lnTo>
                    <a:lnTo>
                      <a:pt x="5600" y="876"/>
                    </a:lnTo>
                    <a:lnTo>
                      <a:pt x="5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8"/>
              <p:cNvSpPr/>
              <p:nvPr/>
            </p:nvSpPr>
            <p:spPr>
              <a:xfrm>
                <a:off x="2401410" y="4323164"/>
                <a:ext cx="177770" cy="1148443"/>
              </a:xfrm>
              <a:custGeom>
                <a:avLst/>
                <a:gdLst/>
                <a:ahLst/>
                <a:cxnLst/>
                <a:rect l="l" t="t" r="r" b="b"/>
                <a:pathLst>
                  <a:path w="867" h="5601" extrusionOk="0">
                    <a:moveTo>
                      <a:pt x="0" y="1"/>
                    </a:moveTo>
                    <a:lnTo>
                      <a:pt x="0" y="5601"/>
                    </a:lnTo>
                    <a:lnTo>
                      <a:pt x="866" y="5601"/>
                    </a:lnTo>
                    <a:lnTo>
                      <a:pt x="27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8"/>
              <p:cNvSpPr/>
              <p:nvPr/>
            </p:nvSpPr>
            <p:spPr>
              <a:xfrm>
                <a:off x="2221793" y="4323164"/>
                <a:ext cx="179820" cy="1148443"/>
              </a:xfrm>
              <a:custGeom>
                <a:avLst/>
                <a:gdLst/>
                <a:ahLst/>
                <a:cxnLst/>
                <a:rect l="l" t="t" r="r" b="b"/>
                <a:pathLst>
                  <a:path w="877" h="5601" extrusionOk="0">
                    <a:moveTo>
                      <a:pt x="591" y="1"/>
                    </a:moveTo>
                    <a:lnTo>
                      <a:pt x="1" y="5601"/>
                    </a:lnTo>
                    <a:lnTo>
                      <a:pt x="876" y="5601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8"/>
              <p:cNvSpPr/>
              <p:nvPr/>
            </p:nvSpPr>
            <p:spPr>
              <a:xfrm>
                <a:off x="1144298" y="3056001"/>
                <a:ext cx="2532449" cy="2532685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2352" extrusionOk="0">
                    <a:moveTo>
                      <a:pt x="6171" y="1212"/>
                    </a:moveTo>
                    <a:cubicBezTo>
                      <a:pt x="8917" y="1212"/>
                      <a:pt x="11141" y="3436"/>
                      <a:pt x="11141" y="6181"/>
                    </a:cubicBezTo>
                    <a:cubicBezTo>
                      <a:pt x="11141" y="8917"/>
                      <a:pt x="8917" y="11141"/>
                      <a:pt x="6171" y="11141"/>
                    </a:cubicBezTo>
                    <a:cubicBezTo>
                      <a:pt x="3435" y="11141"/>
                      <a:pt x="1211" y="8917"/>
                      <a:pt x="1211" y="6181"/>
                    </a:cubicBezTo>
                    <a:cubicBezTo>
                      <a:pt x="1211" y="3436"/>
                      <a:pt x="3435" y="1212"/>
                      <a:pt x="6171" y="1212"/>
                    </a:cubicBezTo>
                    <a:close/>
                    <a:moveTo>
                      <a:pt x="6171" y="1"/>
                    </a:moveTo>
                    <a:cubicBezTo>
                      <a:pt x="2766" y="1"/>
                      <a:pt x="1" y="2776"/>
                      <a:pt x="1" y="6181"/>
                    </a:cubicBezTo>
                    <a:cubicBezTo>
                      <a:pt x="1" y="9586"/>
                      <a:pt x="2766" y="12352"/>
                      <a:pt x="6171" y="12352"/>
                    </a:cubicBezTo>
                    <a:cubicBezTo>
                      <a:pt x="9586" y="12352"/>
                      <a:pt x="12351" y="9586"/>
                      <a:pt x="12351" y="6181"/>
                    </a:cubicBezTo>
                    <a:cubicBezTo>
                      <a:pt x="12351" y="2776"/>
                      <a:pt x="9586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8"/>
              <p:cNvSpPr/>
              <p:nvPr/>
            </p:nvSpPr>
            <p:spPr>
              <a:xfrm>
                <a:off x="1673101" y="3453579"/>
                <a:ext cx="143323" cy="111604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443" extrusionOk="0">
                    <a:moveTo>
                      <a:pt x="699" y="1"/>
                    </a:moveTo>
                    <a:cubicBezTo>
                      <a:pt x="699" y="1"/>
                      <a:pt x="0" y="1"/>
                      <a:pt x="0" y="463"/>
                    </a:cubicBezTo>
                    <a:lnTo>
                      <a:pt x="0" y="5305"/>
                    </a:lnTo>
                    <a:lnTo>
                      <a:pt x="0" y="5443"/>
                    </a:lnTo>
                    <a:lnTo>
                      <a:pt x="699" y="5443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8"/>
              <p:cNvSpPr/>
              <p:nvPr/>
            </p:nvSpPr>
            <p:spPr>
              <a:xfrm>
                <a:off x="1255226" y="3558766"/>
                <a:ext cx="438170" cy="448838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9" extrusionOk="0">
                    <a:moveTo>
                      <a:pt x="467" y="1"/>
                    </a:moveTo>
                    <a:cubicBezTo>
                      <a:pt x="368" y="1"/>
                      <a:pt x="269" y="36"/>
                      <a:pt x="188" y="107"/>
                    </a:cubicBezTo>
                    <a:cubicBezTo>
                      <a:pt x="11" y="265"/>
                      <a:pt x="1" y="531"/>
                      <a:pt x="158" y="708"/>
                    </a:cubicBezTo>
                    <a:lnTo>
                      <a:pt x="1339" y="2046"/>
                    </a:lnTo>
                    <a:cubicBezTo>
                      <a:pt x="1424" y="2142"/>
                      <a:pt x="1543" y="2189"/>
                      <a:pt x="1660" y="2189"/>
                    </a:cubicBezTo>
                    <a:cubicBezTo>
                      <a:pt x="1762" y="2189"/>
                      <a:pt x="1862" y="2154"/>
                      <a:pt x="1940" y="2086"/>
                    </a:cubicBezTo>
                    <a:cubicBezTo>
                      <a:pt x="2117" y="1928"/>
                      <a:pt x="2137" y="1653"/>
                      <a:pt x="1979" y="1485"/>
                    </a:cubicBezTo>
                    <a:lnTo>
                      <a:pt x="788" y="147"/>
                    </a:lnTo>
                    <a:cubicBezTo>
                      <a:pt x="702" y="50"/>
                      <a:pt x="585" y="1"/>
                      <a:pt x="467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8"/>
              <p:cNvSpPr/>
              <p:nvPr/>
            </p:nvSpPr>
            <p:spPr>
              <a:xfrm>
                <a:off x="1172594" y="3696759"/>
                <a:ext cx="437965" cy="448838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189" extrusionOk="0">
                    <a:moveTo>
                      <a:pt x="470" y="1"/>
                    </a:moveTo>
                    <a:cubicBezTo>
                      <a:pt x="370" y="1"/>
                      <a:pt x="269" y="36"/>
                      <a:pt x="187" y="104"/>
                    </a:cubicBezTo>
                    <a:cubicBezTo>
                      <a:pt x="10" y="261"/>
                      <a:pt x="1" y="537"/>
                      <a:pt x="148" y="704"/>
                    </a:cubicBezTo>
                    <a:lnTo>
                      <a:pt x="1339" y="2043"/>
                    </a:lnTo>
                    <a:cubicBezTo>
                      <a:pt x="1425" y="2139"/>
                      <a:pt x="1542" y="2189"/>
                      <a:pt x="1660" y="2189"/>
                    </a:cubicBezTo>
                    <a:cubicBezTo>
                      <a:pt x="1759" y="2189"/>
                      <a:pt x="1858" y="2154"/>
                      <a:pt x="1939" y="2082"/>
                    </a:cubicBezTo>
                    <a:cubicBezTo>
                      <a:pt x="2116" y="1925"/>
                      <a:pt x="2136" y="1658"/>
                      <a:pt x="1978" y="1481"/>
                    </a:cubicBezTo>
                    <a:lnTo>
                      <a:pt x="788" y="143"/>
                    </a:lnTo>
                    <a:cubicBezTo>
                      <a:pt x="703" y="48"/>
                      <a:pt x="587" y="1"/>
                      <a:pt x="470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8"/>
              <p:cNvSpPr/>
              <p:nvPr/>
            </p:nvSpPr>
            <p:spPr>
              <a:xfrm>
                <a:off x="1081760" y="3839059"/>
                <a:ext cx="438170" cy="448018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5" extrusionOk="0">
                    <a:moveTo>
                      <a:pt x="474" y="1"/>
                    </a:moveTo>
                    <a:cubicBezTo>
                      <a:pt x="373" y="1"/>
                      <a:pt x="270" y="36"/>
                      <a:pt x="188" y="109"/>
                    </a:cubicBezTo>
                    <a:cubicBezTo>
                      <a:pt x="20" y="266"/>
                      <a:pt x="0" y="531"/>
                      <a:pt x="158" y="709"/>
                    </a:cubicBezTo>
                    <a:lnTo>
                      <a:pt x="1349" y="2047"/>
                    </a:lnTo>
                    <a:cubicBezTo>
                      <a:pt x="1428" y="2137"/>
                      <a:pt x="1545" y="2185"/>
                      <a:pt x="1663" y="2185"/>
                    </a:cubicBezTo>
                    <a:cubicBezTo>
                      <a:pt x="1764" y="2185"/>
                      <a:pt x="1867" y="2150"/>
                      <a:pt x="1949" y="2077"/>
                    </a:cubicBezTo>
                    <a:cubicBezTo>
                      <a:pt x="2117" y="1919"/>
                      <a:pt x="2136" y="1653"/>
                      <a:pt x="1979" y="1476"/>
                    </a:cubicBezTo>
                    <a:lnTo>
                      <a:pt x="788" y="138"/>
                    </a:lnTo>
                    <a:cubicBezTo>
                      <a:pt x="709" y="48"/>
                      <a:pt x="592" y="1"/>
                      <a:pt x="474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8"/>
              <p:cNvSpPr/>
              <p:nvPr/>
            </p:nvSpPr>
            <p:spPr>
              <a:xfrm>
                <a:off x="1037266" y="4012730"/>
                <a:ext cx="438170" cy="447813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4" extrusionOk="0">
                    <a:moveTo>
                      <a:pt x="471" y="0"/>
                    </a:moveTo>
                    <a:cubicBezTo>
                      <a:pt x="371" y="0"/>
                      <a:pt x="270" y="35"/>
                      <a:pt x="188" y="108"/>
                    </a:cubicBezTo>
                    <a:cubicBezTo>
                      <a:pt x="21" y="266"/>
                      <a:pt x="1" y="531"/>
                      <a:pt x="158" y="708"/>
                    </a:cubicBezTo>
                    <a:lnTo>
                      <a:pt x="1350" y="2046"/>
                    </a:lnTo>
                    <a:cubicBezTo>
                      <a:pt x="1429" y="2137"/>
                      <a:pt x="1545" y="2184"/>
                      <a:pt x="1663" y="2184"/>
                    </a:cubicBezTo>
                    <a:cubicBezTo>
                      <a:pt x="1765" y="2184"/>
                      <a:pt x="1868" y="2149"/>
                      <a:pt x="1949" y="2076"/>
                    </a:cubicBezTo>
                    <a:cubicBezTo>
                      <a:pt x="2117" y="1919"/>
                      <a:pt x="2137" y="1653"/>
                      <a:pt x="1979" y="1476"/>
                    </a:cubicBezTo>
                    <a:lnTo>
                      <a:pt x="788" y="137"/>
                    </a:lnTo>
                    <a:cubicBezTo>
                      <a:pt x="704" y="47"/>
                      <a:pt x="588" y="0"/>
                      <a:pt x="471" y="0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8"/>
              <p:cNvSpPr/>
              <p:nvPr/>
            </p:nvSpPr>
            <p:spPr>
              <a:xfrm>
                <a:off x="754924" y="3721980"/>
                <a:ext cx="1061492" cy="2558725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12479" extrusionOk="0">
                    <a:moveTo>
                      <a:pt x="5177" y="0"/>
                    </a:moveTo>
                    <a:cubicBezTo>
                      <a:pt x="4931" y="59"/>
                      <a:pt x="4695" y="158"/>
                      <a:pt x="4478" y="276"/>
                    </a:cubicBezTo>
                    <a:cubicBezTo>
                      <a:pt x="4380" y="325"/>
                      <a:pt x="4291" y="384"/>
                      <a:pt x="4203" y="444"/>
                    </a:cubicBezTo>
                    <a:cubicBezTo>
                      <a:pt x="3996" y="581"/>
                      <a:pt x="3809" y="739"/>
                      <a:pt x="3622" y="925"/>
                    </a:cubicBezTo>
                    <a:cubicBezTo>
                      <a:pt x="3602" y="945"/>
                      <a:pt x="3582" y="975"/>
                      <a:pt x="3553" y="995"/>
                    </a:cubicBezTo>
                    <a:cubicBezTo>
                      <a:pt x="3396" y="1162"/>
                      <a:pt x="3248" y="1339"/>
                      <a:pt x="3110" y="1526"/>
                    </a:cubicBezTo>
                    <a:cubicBezTo>
                      <a:pt x="3100" y="1546"/>
                      <a:pt x="3081" y="1555"/>
                      <a:pt x="3071" y="1575"/>
                    </a:cubicBezTo>
                    <a:cubicBezTo>
                      <a:pt x="2933" y="1762"/>
                      <a:pt x="2815" y="1959"/>
                      <a:pt x="2697" y="2146"/>
                    </a:cubicBezTo>
                    <a:cubicBezTo>
                      <a:pt x="2667" y="2185"/>
                      <a:pt x="2648" y="2224"/>
                      <a:pt x="2628" y="2264"/>
                    </a:cubicBezTo>
                    <a:cubicBezTo>
                      <a:pt x="2490" y="2490"/>
                      <a:pt x="2372" y="2716"/>
                      <a:pt x="2264" y="2943"/>
                    </a:cubicBezTo>
                    <a:cubicBezTo>
                      <a:pt x="2215" y="3031"/>
                      <a:pt x="2175" y="3120"/>
                      <a:pt x="2126" y="3199"/>
                    </a:cubicBezTo>
                    <a:cubicBezTo>
                      <a:pt x="2097" y="3278"/>
                      <a:pt x="2057" y="3356"/>
                      <a:pt x="2018" y="3445"/>
                    </a:cubicBezTo>
                    <a:cubicBezTo>
                      <a:pt x="1939" y="3622"/>
                      <a:pt x="1850" y="3809"/>
                      <a:pt x="1772" y="3996"/>
                    </a:cubicBezTo>
                    <a:cubicBezTo>
                      <a:pt x="1290" y="5137"/>
                      <a:pt x="925" y="6328"/>
                      <a:pt x="650" y="7549"/>
                    </a:cubicBezTo>
                    <a:cubicBezTo>
                      <a:pt x="492" y="8267"/>
                      <a:pt x="365" y="8995"/>
                      <a:pt x="266" y="9733"/>
                    </a:cubicBezTo>
                    <a:cubicBezTo>
                      <a:pt x="217" y="10038"/>
                      <a:pt x="0" y="12479"/>
                      <a:pt x="197" y="12479"/>
                    </a:cubicBezTo>
                    <a:lnTo>
                      <a:pt x="5177" y="12479"/>
                    </a:lnTo>
                    <a:lnTo>
                      <a:pt x="5177" y="0"/>
                    </a:ln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8"/>
              <p:cNvSpPr/>
              <p:nvPr/>
            </p:nvSpPr>
            <p:spPr>
              <a:xfrm>
                <a:off x="1277575" y="3694709"/>
                <a:ext cx="187817" cy="207093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010" extrusionOk="0">
                    <a:moveTo>
                      <a:pt x="50" y="0"/>
                    </a:moveTo>
                    <a:cubicBezTo>
                      <a:pt x="40" y="0"/>
                      <a:pt x="30" y="5"/>
                      <a:pt x="20" y="15"/>
                    </a:cubicBezTo>
                    <a:cubicBezTo>
                      <a:pt x="0" y="25"/>
                      <a:pt x="0" y="55"/>
                      <a:pt x="10" y="74"/>
                    </a:cubicBezTo>
                    <a:lnTo>
                      <a:pt x="836" y="999"/>
                    </a:lnTo>
                    <a:cubicBezTo>
                      <a:pt x="847" y="1010"/>
                      <a:pt x="856" y="1010"/>
                      <a:pt x="866" y="1010"/>
                    </a:cubicBezTo>
                    <a:cubicBezTo>
                      <a:pt x="876" y="1010"/>
                      <a:pt x="886" y="1010"/>
                      <a:pt x="896" y="999"/>
                    </a:cubicBezTo>
                    <a:cubicBezTo>
                      <a:pt x="915" y="990"/>
                      <a:pt x="915" y="960"/>
                      <a:pt x="896" y="940"/>
                    </a:cubicBezTo>
                    <a:lnTo>
                      <a:pt x="79" y="15"/>
                    </a:lnTo>
                    <a:cubicBezTo>
                      <a:pt x="69" y="5"/>
                      <a:pt x="59" y="0"/>
                      <a:pt x="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8"/>
              <p:cNvSpPr/>
              <p:nvPr/>
            </p:nvSpPr>
            <p:spPr>
              <a:xfrm>
                <a:off x="1192893" y="3831882"/>
                <a:ext cx="187612" cy="207093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010" extrusionOk="0">
                    <a:moveTo>
                      <a:pt x="53" y="1"/>
                    </a:moveTo>
                    <a:cubicBezTo>
                      <a:pt x="42" y="1"/>
                      <a:pt x="30" y="6"/>
                      <a:pt x="20" y="15"/>
                    </a:cubicBezTo>
                    <a:cubicBezTo>
                      <a:pt x="0" y="26"/>
                      <a:pt x="0" y="55"/>
                      <a:pt x="20" y="74"/>
                    </a:cubicBezTo>
                    <a:lnTo>
                      <a:pt x="836" y="990"/>
                    </a:lnTo>
                    <a:cubicBezTo>
                      <a:pt x="846" y="999"/>
                      <a:pt x="856" y="1010"/>
                      <a:pt x="866" y="1010"/>
                    </a:cubicBezTo>
                    <a:cubicBezTo>
                      <a:pt x="876" y="1010"/>
                      <a:pt x="886" y="999"/>
                      <a:pt x="895" y="999"/>
                    </a:cubicBezTo>
                    <a:cubicBezTo>
                      <a:pt x="915" y="980"/>
                      <a:pt x="915" y="951"/>
                      <a:pt x="905" y="940"/>
                    </a:cubicBezTo>
                    <a:lnTo>
                      <a:pt x="79" y="15"/>
                    </a:lnTo>
                    <a:cubicBezTo>
                      <a:pt x="74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8"/>
              <p:cNvSpPr/>
              <p:nvPr/>
            </p:nvSpPr>
            <p:spPr>
              <a:xfrm>
                <a:off x="1134251" y="3999197"/>
                <a:ext cx="187817" cy="207298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011" extrusionOk="0">
                    <a:moveTo>
                      <a:pt x="47" y="0"/>
                    </a:moveTo>
                    <a:cubicBezTo>
                      <a:pt x="38" y="0"/>
                      <a:pt x="28" y="2"/>
                      <a:pt x="20" y="6"/>
                    </a:cubicBezTo>
                    <a:cubicBezTo>
                      <a:pt x="0" y="26"/>
                      <a:pt x="0" y="56"/>
                      <a:pt x="20" y="76"/>
                    </a:cubicBezTo>
                    <a:lnTo>
                      <a:pt x="837" y="990"/>
                    </a:lnTo>
                    <a:cubicBezTo>
                      <a:pt x="847" y="1001"/>
                      <a:pt x="857" y="1010"/>
                      <a:pt x="866" y="1010"/>
                    </a:cubicBezTo>
                    <a:cubicBezTo>
                      <a:pt x="877" y="1010"/>
                      <a:pt x="886" y="1001"/>
                      <a:pt x="896" y="1001"/>
                    </a:cubicBezTo>
                    <a:cubicBezTo>
                      <a:pt x="916" y="981"/>
                      <a:pt x="916" y="951"/>
                      <a:pt x="896" y="942"/>
                    </a:cubicBezTo>
                    <a:lnTo>
                      <a:pt x="79" y="17"/>
                    </a:lnTo>
                    <a:cubicBezTo>
                      <a:pt x="73" y="5"/>
                      <a:pt x="61" y="0"/>
                      <a:pt x="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8"/>
              <p:cNvSpPr/>
              <p:nvPr/>
            </p:nvSpPr>
            <p:spPr>
              <a:xfrm>
                <a:off x="754924" y="4541125"/>
                <a:ext cx="1061492" cy="1739581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8484" extrusionOk="0">
                    <a:moveTo>
                      <a:pt x="1772" y="1"/>
                    </a:moveTo>
                    <a:cubicBezTo>
                      <a:pt x="1290" y="1142"/>
                      <a:pt x="925" y="2333"/>
                      <a:pt x="650" y="3554"/>
                    </a:cubicBezTo>
                    <a:cubicBezTo>
                      <a:pt x="492" y="4272"/>
                      <a:pt x="365" y="5000"/>
                      <a:pt x="266" y="5738"/>
                    </a:cubicBezTo>
                    <a:cubicBezTo>
                      <a:pt x="217" y="6043"/>
                      <a:pt x="0" y="8484"/>
                      <a:pt x="197" y="8484"/>
                    </a:cubicBezTo>
                    <a:lnTo>
                      <a:pt x="5177" y="8484"/>
                    </a:lnTo>
                    <a:lnTo>
                      <a:pt x="5177" y="1"/>
                    </a:ln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8"/>
              <p:cNvSpPr/>
              <p:nvPr/>
            </p:nvSpPr>
            <p:spPr>
              <a:xfrm>
                <a:off x="3269147" y="4327265"/>
                <a:ext cx="141273" cy="11180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53" extrusionOk="0">
                    <a:moveTo>
                      <a:pt x="0" y="1"/>
                    </a:moveTo>
                    <a:lnTo>
                      <a:pt x="0" y="5453"/>
                    </a:lnTo>
                    <a:lnTo>
                      <a:pt x="689" y="5453"/>
                    </a:lnTo>
                    <a:lnTo>
                      <a:pt x="689" y="5315"/>
                    </a:lnTo>
                    <a:lnTo>
                      <a:pt x="689" y="473"/>
                    </a:lnTo>
                    <a:cubicBezTo>
                      <a:pt x="689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8"/>
              <p:cNvSpPr/>
              <p:nvPr/>
            </p:nvSpPr>
            <p:spPr>
              <a:xfrm>
                <a:off x="3392172" y="4434503"/>
                <a:ext cx="436120" cy="448428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187" extrusionOk="0">
                    <a:moveTo>
                      <a:pt x="1660" y="1"/>
                    </a:moveTo>
                    <a:cubicBezTo>
                      <a:pt x="1542" y="1"/>
                      <a:pt x="1425" y="50"/>
                      <a:pt x="1339" y="147"/>
                    </a:cubicBezTo>
                    <a:lnTo>
                      <a:pt x="148" y="1485"/>
                    </a:lnTo>
                    <a:cubicBezTo>
                      <a:pt x="1" y="1653"/>
                      <a:pt x="10" y="1928"/>
                      <a:pt x="187" y="2076"/>
                    </a:cubicBezTo>
                    <a:cubicBezTo>
                      <a:pt x="271" y="2150"/>
                      <a:pt x="374" y="2187"/>
                      <a:pt x="476" y="2187"/>
                    </a:cubicBezTo>
                    <a:cubicBezTo>
                      <a:pt x="591" y="2187"/>
                      <a:pt x="705" y="2140"/>
                      <a:pt x="788" y="2046"/>
                    </a:cubicBezTo>
                    <a:lnTo>
                      <a:pt x="1978" y="708"/>
                    </a:lnTo>
                    <a:cubicBezTo>
                      <a:pt x="2126" y="531"/>
                      <a:pt x="2116" y="265"/>
                      <a:pt x="1939" y="107"/>
                    </a:cubicBezTo>
                    <a:cubicBezTo>
                      <a:pt x="1858" y="36"/>
                      <a:pt x="1759" y="1"/>
                      <a:pt x="1660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8"/>
              <p:cNvSpPr/>
              <p:nvPr/>
            </p:nvSpPr>
            <p:spPr>
              <a:xfrm>
                <a:off x="3474804" y="4572496"/>
                <a:ext cx="438170" cy="448838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9" extrusionOk="0">
                    <a:moveTo>
                      <a:pt x="1657" y="1"/>
                    </a:moveTo>
                    <a:cubicBezTo>
                      <a:pt x="1540" y="1"/>
                      <a:pt x="1424" y="48"/>
                      <a:pt x="1339" y="143"/>
                    </a:cubicBezTo>
                    <a:lnTo>
                      <a:pt x="158" y="1481"/>
                    </a:lnTo>
                    <a:cubicBezTo>
                      <a:pt x="1" y="1658"/>
                      <a:pt x="11" y="1925"/>
                      <a:pt x="188" y="2082"/>
                    </a:cubicBezTo>
                    <a:cubicBezTo>
                      <a:pt x="269" y="2154"/>
                      <a:pt x="368" y="2189"/>
                      <a:pt x="467" y="2189"/>
                    </a:cubicBezTo>
                    <a:cubicBezTo>
                      <a:pt x="585" y="2189"/>
                      <a:pt x="702" y="2139"/>
                      <a:pt x="788" y="2043"/>
                    </a:cubicBezTo>
                    <a:lnTo>
                      <a:pt x="1979" y="704"/>
                    </a:lnTo>
                    <a:cubicBezTo>
                      <a:pt x="2137" y="537"/>
                      <a:pt x="2117" y="261"/>
                      <a:pt x="1940" y="104"/>
                    </a:cubicBezTo>
                    <a:cubicBezTo>
                      <a:pt x="1858" y="36"/>
                      <a:pt x="1757" y="1"/>
                      <a:pt x="1657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8"/>
              <p:cNvSpPr/>
              <p:nvPr/>
            </p:nvSpPr>
            <p:spPr>
              <a:xfrm>
                <a:off x="3563587" y="4714796"/>
                <a:ext cx="438170" cy="448018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5" extrusionOk="0">
                    <a:moveTo>
                      <a:pt x="1666" y="1"/>
                    </a:moveTo>
                    <a:cubicBezTo>
                      <a:pt x="1550" y="1"/>
                      <a:pt x="1434" y="48"/>
                      <a:pt x="1349" y="138"/>
                    </a:cubicBezTo>
                    <a:lnTo>
                      <a:pt x="158" y="1476"/>
                    </a:lnTo>
                    <a:cubicBezTo>
                      <a:pt x="1" y="1653"/>
                      <a:pt x="20" y="1919"/>
                      <a:pt x="198" y="2077"/>
                    </a:cubicBezTo>
                    <a:cubicBezTo>
                      <a:pt x="279" y="2150"/>
                      <a:pt x="380" y="2185"/>
                      <a:pt x="481" y="2185"/>
                    </a:cubicBezTo>
                    <a:cubicBezTo>
                      <a:pt x="597" y="2185"/>
                      <a:pt x="714" y="2137"/>
                      <a:pt x="798" y="2047"/>
                    </a:cubicBezTo>
                    <a:lnTo>
                      <a:pt x="1979" y="709"/>
                    </a:lnTo>
                    <a:cubicBezTo>
                      <a:pt x="2137" y="531"/>
                      <a:pt x="2126" y="266"/>
                      <a:pt x="1949" y="109"/>
                    </a:cubicBezTo>
                    <a:cubicBezTo>
                      <a:pt x="1867" y="36"/>
                      <a:pt x="1767" y="1"/>
                      <a:pt x="1666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8"/>
              <p:cNvSpPr/>
              <p:nvPr/>
            </p:nvSpPr>
            <p:spPr>
              <a:xfrm>
                <a:off x="3608081" y="4887647"/>
                <a:ext cx="438170" cy="448428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87" extrusionOk="0">
                    <a:moveTo>
                      <a:pt x="1660" y="1"/>
                    </a:moveTo>
                    <a:cubicBezTo>
                      <a:pt x="1546" y="1"/>
                      <a:pt x="1432" y="47"/>
                      <a:pt x="1349" y="141"/>
                    </a:cubicBezTo>
                    <a:lnTo>
                      <a:pt x="158" y="1480"/>
                    </a:lnTo>
                    <a:cubicBezTo>
                      <a:pt x="0" y="1657"/>
                      <a:pt x="20" y="1923"/>
                      <a:pt x="197" y="2080"/>
                    </a:cubicBezTo>
                    <a:cubicBezTo>
                      <a:pt x="278" y="2152"/>
                      <a:pt x="377" y="2187"/>
                      <a:pt x="476" y="2187"/>
                    </a:cubicBezTo>
                    <a:cubicBezTo>
                      <a:pt x="594" y="2187"/>
                      <a:pt x="712" y="2137"/>
                      <a:pt x="798" y="2041"/>
                    </a:cubicBezTo>
                    <a:lnTo>
                      <a:pt x="1979" y="712"/>
                    </a:lnTo>
                    <a:cubicBezTo>
                      <a:pt x="2136" y="535"/>
                      <a:pt x="2126" y="269"/>
                      <a:pt x="1949" y="112"/>
                    </a:cubicBezTo>
                    <a:cubicBezTo>
                      <a:pt x="1865" y="38"/>
                      <a:pt x="1762" y="1"/>
                      <a:pt x="1660" y="1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8"/>
              <p:cNvSpPr/>
              <p:nvPr/>
            </p:nvSpPr>
            <p:spPr>
              <a:xfrm>
                <a:off x="3269147" y="4597716"/>
                <a:ext cx="1059442" cy="2558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12479" extrusionOk="0">
                    <a:moveTo>
                      <a:pt x="0" y="0"/>
                    </a:moveTo>
                    <a:lnTo>
                      <a:pt x="0" y="12479"/>
                    </a:lnTo>
                    <a:lnTo>
                      <a:pt x="4970" y="12479"/>
                    </a:lnTo>
                    <a:cubicBezTo>
                      <a:pt x="5167" y="12479"/>
                      <a:pt x="4950" y="10038"/>
                      <a:pt x="4911" y="9723"/>
                    </a:cubicBezTo>
                    <a:cubicBezTo>
                      <a:pt x="4813" y="8995"/>
                      <a:pt x="4684" y="8267"/>
                      <a:pt x="4517" y="7538"/>
                    </a:cubicBezTo>
                    <a:cubicBezTo>
                      <a:pt x="4242" y="6328"/>
                      <a:pt x="3877" y="5137"/>
                      <a:pt x="3396" y="3996"/>
                    </a:cubicBezTo>
                    <a:cubicBezTo>
                      <a:pt x="3317" y="3809"/>
                      <a:pt x="3238" y="3622"/>
                      <a:pt x="3149" y="3435"/>
                    </a:cubicBezTo>
                    <a:cubicBezTo>
                      <a:pt x="3110" y="3356"/>
                      <a:pt x="3081" y="3278"/>
                      <a:pt x="3041" y="3199"/>
                    </a:cubicBezTo>
                    <a:cubicBezTo>
                      <a:pt x="3002" y="3120"/>
                      <a:pt x="2952" y="3031"/>
                      <a:pt x="2913" y="2943"/>
                    </a:cubicBezTo>
                    <a:cubicBezTo>
                      <a:pt x="2795" y="2716"/>
                      <a:pt x="2677" y="2490"/>
                      <a:pt x="2539" y="2264"/>
                    </a:cubicBezTo>
                    <a:lnTo>
                      <a:pt x="2480" y="2146"/>
                    </a:lnTo>
                    <a:cubicBezTo>
                      <a:pt x="2362" y="1949"/>
                      <a:pt x="2234" y="1762"/>
                      <a:pt x="2097" y="1575"/>
                    </a:cubicBezTo>
                    <a:cubicBezTo>
                      <a:pt x="2086" y="1555"/>
                      <a:pt x="2077" y="1546"/>
                      <a:pt x="2057" y="1526"/>
                    </a:cubicBezTo>
                    <a:cubicBezTo>
                      <a:pt x="1919" y="1339"/>
                      <a:pt x="1771" y="1162"/>
                      <a:pt x="1614" y="995"/>
                    </a:cubicBezTo>
                    <a:cubicBezTo>
                      <a:pt x="1594" y="965"/>
                      <a:pt x="1565" y="945"/>
                      <a:pt x="1545" y="925"/>
                    </a:cubicBezTo>
                    <a:cubicBezTo>
                      <a:pt x="1368" y="739"/>
                      <a:pt x="1171" y="581"/>
                      <a:pt x="964" y="444"/>
                    </a:cubicBezTo>
                    <a:cubicBezTo>
                      <a:pt x="876" y="374"/>
                      <a:pt x="787" y="325"/>
                      <a:pt x="689" y="276"/>
                    </a:cubicBezTo>
                    <a:cubicBezTo>
                      <a:pt x="472" y="148"/>
                      <a:pt x="246" y="59"/>
                      <a:pt x="0" y="0"/>
                    </a:cubicBezTo>
                    <a:close/>
                  </a:path>
                </a:pathLst>
              </a:custGeom>
              <a:solidFill>
                <a:srgbClr val="FF7D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8"/>
              <p:cNvSpPr/>
              <p:nvPr/>
            </p:nvSpPr>
            <p:spPr>
              <a:xfrm>
                <a:off x="3632276" y="4574137"/>
                <a:ext cx="187817" cy="205248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001" extrusionOk="0">
                    <a:moveTo>
                      <a:pt x="872" y="1"/>
                    </a:moveTo>
                    <a:cubicBezTo>
                      <a:pt x="860" y="1"/>
                      <a:pt x="849" y="5"/>
                      <a:pt x="837" y="17"/>
                    </a:cubicBezTo>
                    <a:lnTo>
                      <a:pt x="20" y="932"/>
                    </a:lnTo>
                    <a:cubicBezTo>
                      <a:pt x="0" y="952"/>
                      <a:pt x="0" y="981"/>
                      <a:pt x="20" y="992"/>
                    </a:cubicBezTo>
                    <a:cubicBezTo>
                      <a:pt x="30" y="1001"/>
                      <a:pt x="40" y="1001"/>
                      <a:pt x="50" y="1001"/>
                    </a:cubicBezTo>
                    <a:cubicBezTo>
                      <a:pt x="59" y="1001"/>
                      <a:pt x="70" y="1001"/>
                      <a:pt x="79" y="992"/>
                    </a:cubicBezTo>
                    <a:lnTo>
                      <a:pt x="896" y="66"/>
                    </a:lnTo>
                    <a:cubicBezTo>
                      <a:pt x="916" y="47"/>
                      <a:pt x="916" y="27"/>
                      <a:pt x="896" y="7"/>
                    </a:cubicBezTo>
                    <a:cubicBezTo>
                      <a:pt x="888" y="3"/>
                      <a:pt x="880" y="1"/>
                      <a:pt x="8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8"/>
              <p:cNvSpPr/>
              <p:nvPr/>
            </p:nvSpPr>
            <p:spPr>
              <a:xfrm>
                <a:off x="3716958" y="4709670"/>
                <a:ext cx="188022" cy="207093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10" extrusionOk="0">
                    <a:moveTo>
                      <a:pt x="863" y="1"/>
                    </a:moveTo>
                    <a:cubicBezTo>
                      <a:pt x="852" y="1"/>
                      <a:pt x="842" y="6"/>
                      <a:pt x="838" y="16"/>
                    </a:cubicBezTo>
                    <a:lnTo>
                      <a:pt x="11" y="941"/>
                    </a:lnTo>
                    <a:cubicBezTo>
                      <a:pt x="1" y="960"/>
                      <a:pt x="1" y="980"/>
                      <a:pt x="20" y="1000"/>
                    </a:cubicBezTo>
                    <a:cubicBezTo>
                      <a:pt x="31" y="1009"/>
                      <a:pt x="40" y="1009"/>
                      <a:pt x="50" y="1009"/>
                    </a:cubicBezTo>
                    <a:cubicBezTo>
                      <a:pt x="60" y="1009"/>
                      <a:pt x="70" y="1009"/>
                      <a:pt x="79" y="1000"/>
                    </a:cubicBezTo>
                    <a:lnTo>
                      <a:pt x="897" y="75"/>
                    </a:lnTo>
                    <a:cubicBezTo>
                      <a:pt x="916" y="55"/>
                      <a:pt x="916" y="25"/>
                      <a:pt x="897" y="16"/>
                    </a:cubicBezTo>
                    <a:cubicBezTo>
                      <a:pt x="887" y="6"/>
                      <a:pt x="874" y="1"/>
                      <a:pt x="8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8"/>
              <p:cNvSpPr/>
              <p:nvPr/>
            </p:nvSpPr>
            <p:spPr>
              <a:xfrm>
                <a:off x="3775600" y="4877189"/>
                <a:ext cx="187817" cy="207093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010" extrusionOk="0">
                    <a:moveTo>
                      <a:pt x="863" y="0"/>
                    </a:moveTo>
                    <a:cubicBezTo>
                      <a:pt x="852" y="0"/>
                      <a:pt x="842" y="5"/>
                      <a:pt x="837" y="15"/>
                    </a:cubicBezTo>
                    <a:lnTo>
                      <a:pt x="10" y="940"/>
                    </a:lnTo>
                    <a:cubicBezTo>
                      <a:pt x="0" y="960"/>
                      <a:pt x="0" y="979"/>
                      <a:pt x="20" y="999"/>
                    </a:cubicBezTo>
                    <a:cubicBezTo>
                      <a:pt x="30" y="1009"/>
                      <a:pt x="40" y="1009"/>
                      <a:pt x="49" y="1009"/>
                    </a:cubicBezTo>
                    <a:cubicBezTo>
                      <a:pt x="60" y="1009"/>
                      <a:pt x="69" y="1009"/>
                      <a:pt x="79" y="999"/>
                    </a:cubicBezTo>
                    <a:lnTo>
                      <a:pt x="896" y="74"/>
                    </a:lnTo>
                    <a:cubicBezTo>
                      <a:pt x="915" y="54"/>
                      <a:pt x="915" y="25"/>
                      <a:pt x="896" y="15"/>
                    </a:cubicBezTo>
                    <a:cubicBezTo>
                      <a:pt x="886" y="5"/>
                      <a:pt x="874" y="0"/>
                      <a:pt x="8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8"/>
              <p:cNvSpPr/>
              <p:nvPr/>
            </p:nvSpPr>
            <p:spPr>
              <a:xfrm>
                <a:off x="3269147" y="5416861"/>
                <a:ext cx="1059442" cy="1739581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8484" extrusionOk="0">
                    <a:moveTo>
                      <a:pt x="0" y="1"/>
                    </a:moveTo>
                    <a:lnTo>
                      <a:pt x="0" y="8484"/>
                    </a:lnTo>
                    <a:lnTo>
                      <a:pt x="4970" y="8484"/>
                    </a:lnTo>
                    <a:cubicBezTo>
                      <a:pt x="5167" y="8484"/>
                      <a:pt x="4950" y="6043"/>
                      <a:pt x="4911" y="5728"/>
                    </a:cubicBezTo>
                    <a:cubicBezTo>
                      <a:pt x="4813" y="5000"/>
                      <a:pt x="4684" y="4272"/>
                      <a:pt x="4517" y="3543"/>
                    </a:cubicBezTo>
                    <a:cubicBezTo>
                      <a:pt x="4242" y="2333"/>
                      <a:pt x="3877" y="1142"/>
                      <a:pt x="3396" y="1"/>
                    </a:cubicBezTo>
                    <a:close/>
                  </a:path>
                </a:pathLst>
              </a:custGeom>
              <a:solidFill>
                <a:srgbClr val="0027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8"/>
              <p:cNvSpPr/>
              <p:nvPr/>
            </p:nvSpPr>
            <p:spPr>
              <a:xfrm>
                <a:off x="8461011" y="2113216"/>
                <a:ext cx="371327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24" extrusionOk="0">
                    <a:moveTo>
                      <a:pt x="887" y="0"/>
                    </a:moveTo>
                    <a:cubicBezTo>
                      <a:pt x="830" y="0"/>
                      <a:pt x="769" y="19"/>
                      <a:pt x="709" y="62"/>
                    </a:cubicBezTo>
                    <a:cubicBezTo>
                      <a:pt x="630" y="161"/>
                      <a:pt x="630" y="259"/>
                      <a:pt x="659" y="338"/>
                    </a:cubicBezTo>
                    <a:cubicBezTo>
                      <a:pt x="571" y="338"/>
                      <a:pt x="502" y="387"/>
                      <a:pt x="453" y="456"/>
                    </a:cubicBezTo>
                    <a:cubicBezTo>
                      <a:pt x="413" y="387"/>
                      <a:pt x="335" y="347"/>
                      <a:pt x="246" y="347"/>
                    </a:cubicBezTo>
                    <a:cubicBezTo>
                      <a:pt x="118" y="347"/>
                      <a:pt x="0" y="456"/>
                      <a:pt x="0" y="594"/>
                    </a:cubicBezTo>
                    <a:lnTo>
                      <a:pt x="0" y="623"/>
                    </a:lnTo>
                    <a:lnTo>
                      <a:pt x="1811" y="623"/>
                    </a:lnTo>
                    <a:lnTo>
                      <a:pt x="1811" y="584"/>
                    </a:lnTo>
                    <a:cubicBezTo>
                      <a:pt x="1811" y="446"/>
                      <a:pt x="1702" y="338"/>
                      <a:pt x="1564" y="338"/>
                    </a:cubicBezTo>
                    <a:cubicBezTo>
                      <a:pt x="1496" y="338"/>
                      <a:pt x="1437" y="367"/>
                      <a:pt x="1387" y="407"/>
                    </a:cubicBezTo>
                    <a:cubicBezTo>
                      <a:pt x="1339" y="318"/>
                      <a:pt x="1240" y="259"/>
                      <a:pt x="1131" y="249"/>
                    </a:cubicBezTo>
                    <a:cubicBezTo>
                      <a:pt x="1131" y="110"/>
                      <a:pt x="1023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8"/>
              <p:cNvSpPr/>
              <p:nvPr/>
            </p:nvSpPr>
            <p:spPr>
              <a:xfrm>
                <a:off x="5874203" y="2141512"/>
                <a:ext cx="371327" cy="127741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23" extrusionOk="0">
                    <a:moveTo>
                      <a:pt x="923" y="0"/>
                    </a:moveTo>
                    <a:cubicBezTo>
                      <a:pt x="787" y="0"/>
                      <a:pt x="679" y="110"/>
                      <a:pt x="679" y="249"/>
                    </a:cubicBezTo>
                    <a:cubicBezTo>
                      <a:pt x="571" y="269"/>
                      <a:pt x="472" y="328"/>
                      <a:pt x="423" y="417"/>
                    </a:cubicBezTo>
                    <a:cubicBezTo>
                      <a:pt x="374" y="367"/>
                      <a:pt x="315" y="338"/>
                      <a:pt x="246" y="338"/>
                    </a:cubicBezTo>
                    <a:cubicBezTo>
                      <a:pt x="108" y="338"/>
                      <a:pt x="0" y="456"/>
                      <a:pt x="0" y="594"/>
                    </a:cubicBezTo>
                    <a:lnTo>
                      <a:pt x="0" y="623"/>
                    </a:lnTo>
                    <a:lnTo>
                      <a:pt x="1811" y="623"/>
                    </a:lnTo>
                    <a:lnTo>
                      <a:pt x="1811" y="594"/>
                    </a:lnTo>
                    <a:cubicBezTo>
                      <a:pt x="1811" y="456"/>
                      <a:pt x="1702" y="347"/>
                      <a:pt x="1564" y="347"/>
                    </a:cubicBezTo>
                    <a:cubicBezTo>
                      <a:pt x="1476" y="347"/>
                      <a:pt x="1397" y="387"/>
                      <a:pt x="1358" y="456"/>
                    </a:cubicBezTo>
                    <a:cubicBezTo>
                      <a:pt x="1319" y="387"/>
                      <a:pt x="1240" y="347"/>
                      <a:pt x="1151" y="338"/>
                    </a:cubicBezTo>
                    <a:cubicBezTo>
                      <a:pt x="1190" y="259"/>
                      <a:pt x="1181" y="161"/>
                      <a:pt x="1102" y="62"/>
                    </a:cubicBezTo>
                    <a:cubicBezTo>
                      <a:pt x="1042" y="19"/>
                      <a:pt x="980" y="0"/>
                      <a:pt x="9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8"/>
              <p:cNvSpPr/>
              <p:nvPr/>
            </p:nvSpPr>
            <p:spPr>
              <a:xfrm>
                <a:off x="1204990" y="2093327"/>
                <a:ext cx="280495" cy="9739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75" extrusionOk="0">
                    <a:moveTo>
                      <a:pt x="698" y="1"/>
                    </a:moveTo>
                    <a:cubicBezTo>
                      <a:pt x="594" y="1"/>
                      <a:pt x="512" y="85"/>
                      <a:pt x="512" y="189"/>
                    </a:cubicBezTo>
                    <a:cubicBezTo>
                      <a:pt x="433" y="199"/>
                      <a:pt x="364" y="248"/>
                      <a:pt x="315" y="317"/>
                    </a:cubicBezTo>
                    <a:cubicBezTo>
                      <a:pt x="285" y="278"/>
                      <a:pt x="236" y="258"/>
                      <a:pt x="187" y="258"/>
                    </a:cubicBezTo>
                    <a:cubicBezTo>
                      <a:pt x="88" y="258"/>
                      <a:pt x="0" y="346"/>
                      <a:pt x="0" y="444"/>
                    </a:cubicBezTo>
                    <a:lnTo>
                      <a:pt x="0" y="474"/>
                    </a:lnTo>
                    <a:lnTo>
                      <a:pt x="1368" y="474"/>
                    </a:lnTo>
                    <a:lnTo>
                      <a:pt x="1368" y="455"/>
                    </a:lnTo>
                    <a:cubicBezTo>
                      <a:pt x="1368" y="346"/>
                      <a:pt x="1289" y="267"/>
                      <a:pt x="1181" y="267"/>
                    </a:cubicBezTo>
                    <a:cubicBezTo>
                      <a:pt x="1122" y="267"/>
                      <a:pt x="1063" y="297"/>
                      <a:pt x="1024" y="346"/>
                    </a:cubicBezTo>
                    <a:cubicBezTo>
                      <a:pt x="994" y="297"/>
                      <a:pt x="935" y="258"/>
                      <a:pt x="876" y="258"/>
                    </a:cubicBezTo>
                    <a:cubicBezTo>
                      <a:pt x="895" y="199"/>
                      <a:pt x="895" y="120"/>
                      <a:pt x="836" y="51"/>
                    </a:cubicBezTo>
                    <a:cubicBezTo>
                      <a:pt x="789" y="16"/>
                      <a:pt x="742" y="1"/>
                      <a:pt x="6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8"/>
              <p:cNvSpPr/>
              <p:nvPr/>
            </p:nvSpPr>
            <p:spPr>
              <a:xfrm>
                <a:off x="2401410" y="4323164"/>
                <a:ext cx="1148429" cy="177772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867" extrusionOk="0">
                    <a:moveTo>
                      <a:pt x="0" y="1"/>
                    </a:moveTo>
                    <a:lnTo>
                      <a:pt x="0" y="276"/>
                    </a:lnTo>
                    <a:lnTo>
                      <a:pt x="5600" y="867"/>
                    </a:lnTo>
                    <a:lnTo>
                      <a:pt x="560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9" name="Google Shape;1649;p8"/>
            <p:cNvSpPr/>
            <p:nvPr/>
          </p:nvSpPr>
          <p:spPr>
            <a:xfrm>
              <a:off x="1894956" y="4274114"/>
              <a:ext cx="1011052" cy="1011065"/>
            </a:xfrm>
            <a:custGeom>
              <a:avLst/>
              <a:gdLst/>
              <a:ahLst/>
              <a:cxnLst/>
              <a:rect l="l" t="t" r="r" b="b"/>
              <a:pathLst>
                <a:path w="4931" h="4931" extrusionOk="0">
                  <a:moveTo>
                    <a:pt x="2470" y="0"/>
                  </a:moveTo>
                  <a:cubicBezTo>
                    <a:pt x="1103" y="0"/>
                    <a:pt x="1" y="1102"/>
                    <a:pt x="1" y="2470"/>
                  </a:cubicBezTo>
                  <a:cubicBezTo>
                    <a:pt x="1" y="3828"/>
                    <a:pt x="1103" y="4930"/>
                    <a:pt x="2470" y="4930"/>
                  </a:cubicBezTo>
                  <a:cubicBezTo>
                    <a:pt x="3828" y="4930"/>
                    <a:pt x="4931" y="3828"/>
                    <a:pt x="4931" y="2470"/>
                  </a:cubicBezTo>
                  <a:cubicBezTo>
                    <a:pt x="4931" y="1102"/>
                    <a:pt x="3828" y="0"/>
                    <a:pt x="2470" y="0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0" name="Google Shape;1650;p8"/>
          <p:cNvSpPr txBox="1">
            <a:spLocks noGrp="1"/>
          </p:cNvSpPr>
          <p:nvPr>
            <p:ph type="title"/>
          </p:nvPr>
        </p:nvSpPr>
        <p:spPr>
          <a:xfrm>
            <a:off x="720000" y="701500"/>
            <a:ext cx="7704000" cy="18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Google Shape;1652;p9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1653" name="Google Shape;1653;p9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1654" name="Google Shape;1654;p9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9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9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9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9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9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9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9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9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9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9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9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9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9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9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9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9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9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9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9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9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9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9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9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9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9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9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9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9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9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9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9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9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9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9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9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9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9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9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9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9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9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9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9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9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9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9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9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9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9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9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9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9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9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9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9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9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9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9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9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9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9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9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9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9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9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9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9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9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9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9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9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9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9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9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9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9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9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9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7" name="Google Shape;1737;p9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1738" name="Google Shape;1738;p9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9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9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9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9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9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9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9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9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9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9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9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9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9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9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9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9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9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9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9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9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9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9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9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9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9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9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9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9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9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9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9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9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9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9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9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9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9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9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9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9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9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9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9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9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9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9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9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9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9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9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9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9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9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9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9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9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9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9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9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9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9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9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9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9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9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9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9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9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9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9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9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9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9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21" name="Google Shape;1821;p9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80949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9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6744265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6750408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6865018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7146351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7254817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7386375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9"/>
          <p:cNvSpPr txBox="1">
            <a:spLocks noGrp="1"/>
          </p:cNvSpPr>
          <p:nvPr>
            <p:ph type="subTitle" idx="1"/>
          </p:nvPr>
        </p:nvSpPr>
        <p:spPr>
          <a:xfrm>
            <a:off x="720000" y="2647213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9"/>
          <p:cNvSpPr txBox="1">
            <a:spLocks noGrp="1"/>
          </p:cNvSpPr>
          <p:nvPr>
            <p:ph type="title"/>
          </p:nvPr>
        </p:nvSpPr>
        <p:spPr>
          <a:xfrm>
            <a:off x="720000" y="1589388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11"/>
          <p:cNvSpPr txBox="1">
            <a:spLocks noGrp="1"/>
          </p:cNvSpPr>
          <p:nvPr>
            <p:ph type="title" hasCustomPrompt="1"/>
          </p:nvPr>
        </p:nvSpPr>
        <p:spPr>
          <a:xfrm>
            <a:off x="1699487" y="1346513"/>
            <a:ext cx="5110500" cy="20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53" name="Google Shape;1953;p11"/>
          <p:cNvGrpSpPr/>
          <p:nvPr/>
        </p:nvGrpSpPr>
        <p:grpSpPr>
          <a:xfrm>
            <a:off x="49" y="288406"/>
            <a:ext cx="9143974" cy="4917495"/>
            <a:chOff x="49" y="288406"/>
            <a:chExt cx="9143974" cy="4917495"/>
          </a:xfrm>
        </p:grpSpPr>
        <p:grpSp>
          <p:nvGrpSpPr>
            <p:cNvPr id="1954" name="Google Shape;1954;p11"/>
            <p:cNvGrpSpPr/>
            <p:nvPr/>
          </p:nvGrpSpPr>
          <p:grpSpPr>
            <a:xfrm flipH="1">
              <a:off x="1645044" y="4329065"/>
              <a:ext cx="250404" cy="549532"/>
              <a:chOff x="7248623" y="4329065"/>
              <a:chExt cx="250404" cy="549532"/>
            </a:xfrm>
          </p:grpSpPr>
          <p:sp>
            <p:nvSpPr>
              <p:cNvPr id="1955" name="Google Shape;1955;p11"/>
              <p:cNvSpPr/>
              <p:nvPr/>
            </p:nvSpPr>
            <p:spPr>
              <a:xfrm>
                <a:off x="7403059" y="4365503"/>
                <a:ext cx="54233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054" extrusionOk="0">
                    <a:moveTo>
                      <a:pt x="256" y="0"/>
                    </a:moveTo>
                    <a:cubicBezTo>
                      <a:pt x="148" y="11"/>
                      <a:pt x="158" y="168"/>
                      <a:pt x="158" y="453"/>
                    </a:cubicBezTo>
                    <a:cubicBezTo>
                      <a:pt x="158" y="877"/>
                      <a:pt x="187" y="1004"/>
                      <a:pt x="0" y="1014"/>
                    </a:cubicBezTo>
                    <a:lnTo>
                      <a:pt x="0" y="1054"/>
                    </a:lnTo>
                    <a:cubicBezTo>
                      <a:pt x="59" y="1054"/>
                      <a:pt x="148" y="1034"/>
                      <a:pt x="187" y="1004"/>
                    </a:cubicBezTo>
                    <a:cubicBezTo>
                      <a:pt x="236" y="955"/>
                      <a:pt x="217" y="237"/>
                      <a:pt x="217" y="138"/>
                    </a:cubicBezTo>
                    <a:cubicBezTo>
                      <a:pt x="217" y="59"/>
                      <a:pt x="247" y="20"/>
                      <a:pt x="25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1"/>
              <p:cNvSpPr/>
              <p:nvPr/>
            </p:nvSpPr>
            <p:spPr>
              <a:xfrm>
                <a:off x="7403059" y="4367621"/>
                <a:ext cx="83468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172" extrusionOk="0">
                    <a:moveTo>
                      <a:pt x="306" y="1"/>
                    </a:moveTo>
                    <a:cubicBezTo>
                      <a:pt x="325" y="20"/>
                      <a:pt x="345" y="99"/>
                      <a:pt x="335" y="315"/>
                    </a:cubicBezTo>
                    <a:cubicBezTo>
                      <a:pt x="295" y="699"/>
                      <a:pt x="345" y="1033"/>
                      <a:pt x="187" y="1073"/>
                    </a:cubicBezTo>
                    <a:lnTo>
                      <a:pt x="0" y="1112"/>
                    </a:lnTo>
                    <a:lnTo>
                      <a:pt x="0" y="1171"/>
                    </a:lnTo>
                    <a:cubicBezTo>
                      <a:pt x="315" y="1162"/>
                      <a:pt x="394" y="1014"/>
                      <a:pt x="394" y="404"/>
                    </a:cubicBezTo>
                    <a:cubicBezTo>
                      <a:pt x="394" y="108"/>
                      <a:pt x="374" y="20"/>
                      <a:pt x="3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1"/>
              <p:cNvSpPr/>
              <p:nvPr/>
            </p:nvSpPr>
            <p:spPr>
              <a:xfrm>
                <a:off x="7403059" y="4365503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276" y="0"/>
                    </a:moveTo>
                    <a:cubicBezTo>
                      <a:pt x="266" y="0"/>
                      <a:pt x="256" y="30"/>
                      <a:pt x="247" y="50"/>
                    </a:cubicBezTo>
                    <a:cubicBezTo>
                      <a:pt x="236" y="70"/>
                      <a:pt x="227" y="109"/>
                      <a:pt x="227" y="138"/>
                    </a:cubicBezTo>
                    <a:cubicBezTo>
                      <a:pt x="227" y="237"/>
                      <a:pt x="247" y="955"/>
                      <a:pt x="197" y="1004"/>
                    </a:cubicBezTo>
                    <a:cubicBezTo>
                      <a:pt x="158" y="1034"/>
                      <a:pt x="59" y="1054"/>
                      <a:pt x="0" y="1063"/>
                    </a:cubicBezTo>
                    <a:lnTo>
                      <a:pt x="0" y="1122"/>
                    </a:lnTo>
                    <a:lnTo>
                      <a:pt x="197" y="1083"/>
                    </a:lnTo>
                    <a:cubicBezTo>
                      <a:pt x="374" y="1043"/>
                      <a:pt x="315" y="709"/>
                      <a:pt x="354" y="325"/>
                    </a:cubicBezTo>
                    <a:cubicBezTo>
                      <a:pt x="354" y="237"/>
                      <a:pt x="365" y="148"/>
                      <a:pt x="345" y="70"/>
                    </a:cubicBezTo>
                    <a:cubicBezTo>
                      <a:pt x="345" y="50"/>
                      <a:pt x="335" y="11"/>
                      <a:pt x="31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1"/>
              <p:cNvSpPr/>
              <p:nvPr/>
            </p:nvSpPr>
            <p:spPr>
              <a:xfrm>
                <a:off x="7403059" y="4365503"/>
                <a:ext cx="70969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23" extrusionOk="0">
                    <a:moveTo>
                      <a:pt x="247" y="0"/>
                    </a:moveTo>
                    <a:cubicBezTo>
                      <a:pt x="227" y="0"/>
                      <a:pt x="217" y="30"/>
                      <a:pt x="217" y="50"/>
                    </a:cubicBezTo>
                    <a:cubicBezTo>
                      <a:pt x="207" y="70"/>
                      <a:pt x="197" y="109"/>
                      <a:pt x="197" y="138"/>
                    </a:cubicBezTo>
                    <a:cubicBezTo>
                      <a:pt x="197" y="237"/>
                      <a:pt x="217" y="955"/>
                      <a:pt x="168" y="1004"/>
                    </a:cubicBezTo>
                    <a:cubicBezTo>
                      <a:pt x="13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68" y="1083"/>
                    </a:lnTo>
                    <a:cubicBezTo>
                      <a:pt x="335" y="1043"/>
                      <a:pt x="286" y="709"/>
                      <a:pt x="315" y="325"/>
                    </a:cubicBezTo>
                    <a:cubicBezTo>
                      <a:pt x="315" y="237"/>
                      <a:pt x="325" y="148"/>
                      <a:pt x="306" y="70"/>
                    </a:cubicBezTo>
                    <a:cubicBezTo>
                      <a:pt x="306" y="50"/>
                      <a:pt x="295" y="11"/>
                      <a:pt x="27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1"/>
              <p:cNvSpPr/>
              <p:nvPr/>
            </p:nvSpPr>
            <p:spPr>
              <a:xfrm>
                <a:off x="7403059" y="4365503"/>
                <a:ext cx="73087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3" extrusionOk="0">
                    <a:moveTo>
                      <a:pt x="266" y="0"/>
                    </a:moveTo>
                    <a:cubicBezTo>
                      <a:pt x="247" y="0"/>
                      <a:pt x="236" y="30"/>
                      <a:pt x="236" y="50"/>
                    </a:cubicBezTo>
                    <a:cubicBezTo>
                      <a:pt x="217" y="70"/>
                      <a:pt x="217" y="109"/>
                      <a:pt x="217" y="138"/>
                    </a:cubicBezTo>
                    <a:cubicBezTo>
                      <a:pt x="217" y="237"/>
                      <a:pt x="236" y="955"/>
                      <a:pt x="187" y="1004"/>
                    </a:cubicBezTo>
                    <a:cubicBezTo>
                      <a:pt x="148" y="1034"/>
                      <a:pt x="59" y="1054"/>
                      <a:pt x="0" y="1054"/>
                    </a:cubicBezTo>
                    <a:lnTo>
                      <a:pt x="0" y="1122"/>
                    </a:lnTo>
                    <a:lnTo>
                      <a:pt x="187" y="1083"/>
                    </a:lnTo>
                    <a:cubicBezTo>
                      <a:pt x="345" y="1043"/>
                      <a:pt x="295" y="709"/>
                      <a:pt x="335" y="325"/>
                    </a:cubicBezTo>
                    <a:cubicBezTo>
                      <a:pt x="335" y="237"/>
                      <a:pt x="345" y="148"/>
                      <a:pt x="325" y="70"/>
                    </a:cubicBezTo>
                    <a:cubicBezTo>
                      <a:pt x="325" y="50"/>
                      <a:pt x="315" y="11"/>
                      <a:pt x="29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1"/>
              <p:cNvSpPr/>
              <p:nvPr/>
            </p:nvSpPr>
            <p:spPr>
              <a:xfrm>
                <a:off x="7399882" y="4365503"/>
                <a:ext cx="76265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124" extrusionOk="0">
                    <a:moveTo>
                      <a:pt x="232" y="109"/>
                    </a:moveTo>
                    <a:cubicBezTo>
                      <a:pt x="222" y="138"/>
                      <a:pt x="232" y="158"/>
                      <a:pt x="232" y="188"/>
                    </a:cubicBezTo>
                    <a:lnTo>
                      <a:pt x="232" y="109"/>
                    </a:lnTo>
                    <a:close/>
                    <a:moveTo>
                      <a:pt x="232" y="266"/>
                    </a:moveTo>
                    <a:lnTo>
                      <a:pt x="232" y="581"/>
                    </a:lnTo>
                    <a:cubicBezTo>
                      <a:pt x="242" y="473"/>
                      <a:pt x="242" y="374"/>
                      <a:pt x="232" y="266"/>
                    </a:cubicBezTo>
                    <a:close/>
                    <a:moveTo>
                      <a:pt x="212" y="965"/>
                    </a:moveTo>
                    <a:lnTo>
                      <a:pt x="212" y="965"/>
                    </a:lnTo>
                    <a:cubicBezTo>
                      <a:pt x="202" y="975"/>
                      <a:pt x="202" y="995"/>
                      <a:pt x="192" y="1004"/>
                    </a:cubicBezTo>
                    <a:cubicBezTo>
                      <a:pt x="202" y="995"/>
                      <a:pt x="212" y="975"/>
                      <a:pt x="212" y="965"/>
                    </a:cubicBezTo>
                    <a:close/>
                    <a:moveTo>
                      <a:pt x="271" y="0"/>
                    </a:moveTo>
                    <a:cubicBezTo>
                      <a:pt x="262" y="0"/>
                      <a:pt x="262" y="11"/>
                      <a:pt x="262" y="11"/>
                    </a:cubicBezTo>
                    <a:cubicBezTo>
                      <a:pt x="251" y="20"/>
                      <a:pt x="251" y="30"/>
                      <a:pt x="251" y="30"/>
                    </a:cubicBezTo>
                    <a:cubicBezTo>
                      <a:pt x="232" y="59"/>
                      <a:pt x="232" y="79"/>
                      <a:pt x="232" y="109"/>
                    </a:cubicBezTo>
                    <a:cubicBezTo>
                      <a:pt x="242" y="79"/>
                      <a:pt x="242" y="59"/>
                      <a:pt x="251" y="40"/>
                    </a:cubicBezTo>
                    <a:cubicBezTo>
                      <a:pt x="262" y="30"/>
                      <a:pt x="262" y="20"/>
                      <a:pt x="262" y="20"/>
                    </a:cubicBezTo>
                    <a:lnTo>
                      <a:pt x="271" y="11"/>
                    </a:lnTo>
                    <a:lnTo>
                      <a:pt x="310" y="11"/>
                    </a:lnTo>
                    <a:cubicBezTo>
                      <a:pt x="321" y="11"/>
                      <a:pt x="330" y="30"/>
                      <a:pt x="330" y="40"/>
                    </a:cubicBezTo>
                    <a:cubicBezTo>
                      <a:pt x="330" y="50"/>
                      <a:pt x="340" y="59"/>
                      <a:pt x="340" y="79"/>
                    </a:cubicBezTo>
                    <a:cubicBezTo>
                      <a:pt x="340" y="99"/>
                      <a:pt x="350" y="129"/>
                      <a:pt x="350" y="148"/>
                    </a:cubicBezTo>
                    <a:cubicBezTo>
                      <a:pt x="350" y="207"/>
                      <a:pt x="350" y="256"/>
                      <a:pt x="340" y="306"/>
                    </a:cubicBezTo>
                    <a:cubicBezTo>
                      <a:pt x="330" y="414"/>
                      <a:pt x="330" y="512"/>
                      <a:pt x="330" y="621"/>
                    </a:cubicBezTo>
                    <a:cubicBezTo>
                      <a:pt x="330" y="670"/>
                      <a:pt x="321" y="729"/>
                      <a:pt x="321" y="778"/>
                    </a:cubicBezTo>
                    <a:cubicBezTo>
                      <a:pt x="321" y="827"/>
                      <a:pt x="310" y="877"/>
                      <a:pt x="301" y="936"/>
                    </a:cubicBezTo>
                    <a:cubicBezTo>
                      <a:pt x="301" y="955"/>
                      <a:pt x="291" y="984"/>
                      <a:pt x="281" y="1004"/>
                    </a:cubicBezTo>
                    <a:cubicBezTo>
                      <a:pt x="271" y="1024"/>
                      <a:pt x="251" y="1054"/>
                      <a:pt x="232" y="1063"/>
                    </a:cubicBezTo>
                    <a:cubicBezTo>
                      <a:pt x="232" y="1063"/>
                      <a:pt x="222" y="1063"/>
                      <a:pt x="222" y="1073"/>
                    </a:cubicBezTo>
                    <a:lnTo>
                      <a:pt x="202" y="1073"/>
                    </a:lnTo>
                    <a:lnTo>
                      <a:pt x="163" y="1083"/>
                    </a:lnTo>
                    <a:lnTo>
                      <a:pt x="84" y="1103"/>
                    </a:lnTo>
                    <a:cubicBezTo>
                      <a:pt x="23" y="1115"/>
                      <a:pt x="0" y="1123"/>
                      <a:pt x="15" y="1123"/>
                    </a:cubicBezTo>
                    <a:cubicBezTo>
                      <a:pt x="24" y="1123"/>
                      <a:pt x="47" y="1120"/>
                      <a:pt x="84" y="1113"/>
                    </a:cubicBezTo>
                    <a:lnTo>
                      <a:pt x="163" y="1093"/>
                    </a:lnTo>
                    <a:lnTo>
                      <a:pt x="202" y="1083"/>
                    </a:lnTo>
                    <a:lnTo>
                      <a:pt x="222" y="1083"/>
                    </a:lnTo>
                    <a:cubicBezTo>
                      <a:pt x="232" y="1073"/>
                      <a:pt x="232" y="1073"/>
                      <a:pt x="242" y="1073"/>
                    </a:cubicBezTo>
                    <a:cubicBezTo>
                      <a:pt x="262" y="1054"/>
                      <a:pt x="281" y="1034"/>
                      <a:pt x="291" y="1014"/>
                    </a:cubicBezTo>
                    <a:cubicBezTo>
                      <a:pt x="301" y="984"/>
                      <a:pt x="310" y="955"/>
                      <a:pt x="310" y="936"/>
                    </a:cubicBezTo>
                    <a:cubicBezTo>
                      <a:pt x="330" y="886"/>
                      <a:pt x="330" y="827"/>
                      <a:pt x="330" y="778"/>
                    </a:cubicBezTo>
                    <a:cubicBezTo>
                      <a:pt x="340" y="729"/>
                      <a:pt x="340" y="670"/>
                      <a:pt x="340" y="621"/>
                    </a:cubicBezTo>
                    <a:cubicBezTo>
                      <a:pt x="340" y="522"/>
                      <a:pt x="340" y="414"/>
                      <a:pt x="350" y="306"/>
                    </a:cubicBezTo>
                    <a:cubicBezTo>
                      <a:pt x="360" y="256"/>
                      <a:pt x="360" y="207"/>
                      <a:pt x="360" y="148"/>
                    </a:cubicBezTo>
                    <a:cubicBezTo>
                      <a:pt x="360" y="129"/>
                      <a:pt x="350" y="99"/>
                      <a:pt x="350" y="79"/>
                    </a:cubicBezTo>
                    <a:cubicBezTo>
                      <a:pt x="350" y="59"/>
                      <a:pt x="340" y="50"/>
                      <a:pt x="340" y="40"/>
                    </a:cubicBezTo>
                    <a:cubicBezTo>
                      <a:pt x="340" y="30"/>
                      <a:pt x="330" y="20"/>
                      <a:pt x="330" y="20"/>
                    </a:cubicBezTo>
                    <a:cubicBezTo>
                      <a:pt x="330" y="11"/>
                      <a:pt x="321" y="0"/>
                      <a:pt x="32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1"/>
              <p:cNvSpPr/>
              <p:nvPr/>
            </p:nvSpPr>
            <p:spPr>
              <a:xfrm>
                <a:off x="7294594" y="4561462"/>
                <a:ext cx="54445" cy="2232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11"/>
                      <a:pt x="40" y="50"/>
                      <a:pt x="40" y="129"/>
                    </a:cubicBezTo>
                    <a:cubicBezTo>
                      <a:pt x="40" y="237"/>
                      <a:pt x="20" y="945"/>
                      <a:pt x="70" y="1004"/>
                    </a:cubicBezTo>
                    <a:cubicBezTo>
                      <a:pt x="109" y="1034"/>
                      <a:pt x="197" y="1054"/>
                      <a:pt x="256" y="1054"/>
                    </a:cubicBezTo>
                    <a:lnTo>
                      <a:pt x="256" y="1014"/>
                    </a:lnTo>
                    <a:cubicBezTo>
                      <a:pt x="70" y="1004"/>
                      <a:pt x="99" y="866"/>
                      <a:pt x="99" y="453"/>
                    </a:cubicBezTo>
                    <a:cubicBezTo>
                      <a:pt x="99" y="158"/>
                      <a:pt x="109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1"/>
              <p:cNvSpPr/>
              <p:nvPr/>
            </p:nvSpPr>
            <p:spPr>
              <a:xfrm>
                <a:off x="7263452" y="4561462"/>
                <a:ext cx="85586" cy="25040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182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20" y="20"/>
                      <a:pt x="0" y="118"/>
                      <a:pt x="0" y="414"/>
                    </a:cubicBezTo>
                    <a:cubicBezTo>
                      <a:pt x="0" y="1024"/>
                      <a:pt x="79" y="1172"/>
                      <a:pt x="403" y="1181"/>
                    </a:cubicBezTo>
                    <a:lnTo>
                      <a:pt x="403" y="1122"/>
                    </a:lnTo>
                    <a:lnTo>
                      <a:pt x="206" y="1073"/>
                    </a:lnTo>
                    <a:cubicBezTo>
                      <a:pt x="49" y="1044"/>
                      <a:pt x="99" y="709"/>
                      <a:pt x="69" y="326"/>
                    </a:cubicBezTo>
                    <a:cubicBezTo>
                      <a:pt x="49" y="109"/>
                      <a:pt x="79" y="3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1"/>
              <p:cNvSpPr/>
              <p:nvPr/>
            </p:nvSpPr>
            <p:spPr>
              <a:xfrm>
                <a:off x="7269595" y="4561462"/>
                <a:ext cx="79443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23" extrusionOk="0">
                    <a:moveTo>
                      <a:pt x="59" y="0"/>
                    </a:moveTo>
                    <a:cubicBezTo>
                      <a:pt x="40" y="11"/>
                      <a:pt x="30" y="50"/>
                      <a:pt x="3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0" y="1044"/>
                      <a:pt x="168" y="1073"/>
                    </a:cubicBezTo>
                    <a:lnTo>
                      <a:pt x="374" y="1122"/>
                    </a:lnTo>
                    <a:lnTo>
                      <a:pt x="374" y="1054"/>
                    </a:lnTo>
                    <a:cubicBezTo>
                      <a:pt x="306" y="1054"/>
                      <a:pt x="217" y="1034"/>
                      <a:pt x="177" y="1004"/>
                    </a:cubicBezTo>
                    <a:cubicBezTo>
                      <a:pt x="118" y="945"/>
                      <a:pt x="138" y="237"/>
                      <a:pt x="138" y="129"/>
                    </a:cubicBezTo>
                    <a:cubicBezTo>
                      <a:pt x="138" y="99"/>
                      <a:pt x="138" y="70"/>
                      <a:pt x="129" y="40"/>
                    </a:cubicBezTo>
                    <a:cubicBezTo>
                      <a:pt x="118" y="30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1"/>
              <p:cNvSpPr/>
              <p:nvPr/>
            </p:nvSpPr>
            <p:spPr>
              <a:xfrm>
                <a:off x="7277858" y="4561462"/>
                <a:ext cx="71181" cy="23578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113" extrusionOk="0">
                    <a:moveTo>
                      <a:pt x="50" y="0"/>
                    </a:moveTo>
                    <a:cubicBezTo>
                      <a:pt x="40" y="11"/>
                      <a:pt x="31" y="50"/>
                      <a:pt x="20" y="59"/>
                    </a:cubicBezTo>
                    <a:cubicBezTo>
                      <a:pt x="11" y="148"/>
                      <a:pt x="11" y="237"/>
                      <a:pt x="20" y="326"/>
                    </a:cubicBezTo>
                    <a:cubicBezTo>
                      <a:pt x="50" y="709"/>
                      <a:pt x="1" y="1044"/>
                      <a:pt x="158" y="1073"/>
                    </a:cubicBezTo>
                    <a:lnTo>
                      <a:pt x="335" y="1113"/>
                    </a:lnTo>
                    <a:lnTo>
                      <a:pt x="335" y="1054"/>
                    </a:lnTo>
                    <a:cubicBezTo>
                      <a:pt x="276" y="1044"/>
                      <a:pt x="197" y="1034"/>
                      <a:pt x="168" y="1004"/>
                    </a:cubicBezTo>
                    <a:cubicBezTo>
                      <a:pt x="119" y="945"/>
                      <a:pt x="129" y="237"/>
                      <a:pt x="129" y="129"/>
                    </a:cubicBezTo>
                    <a:cubicBezTo>
                      <a:pt x="129" y="99"/>
                      <a:pt x="129" y="70"/>
                      <a:pt x="119" y="40"/>
                    </a:cubicBezTo>
                    <a:cubicBezTo>
                      <a:pt x="109" y="3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1"/>
              <p:cNvSpPr/>
              <p:nvPr/>
            </p:nvSpPr>
            <p:spPr>
              <a:xfrm>
                <a:off x="7273621" y="4561462"/>
                <a:ext cx="75418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123" extrusionOk="0">
                    <a:moveTo>
                      <a:pt x="60" y="0"/>
                    </a:moveTo>
                    <a:cubicBezTo>
                      <a:pt x="40" y="11"/>
                      <a:pt x="31" y="50"/>
                      <a:pt x="31" y="59"/>
                    </a:cubicBezTo>
                    <a:cubicBezTo>
                      <a:pt x="11" y="148"/>
                      <a:pt x="11" y="237"/>
                      <a:pt x="21" y="326"/>
                    </a:cubicBezTo>
                    <a:cubicBezTo>
                      <a:pt x="51" y="709"/>
                      <a:pt x="1" y="1044"/>
                      <a:pt x="158" y="1073"/>
                    </a:cubicBezTo>
                    <a:lnTo>
                      <a:pt x="355" y="1122"/>
                    </a:lnTo>
                    <a:lnTo>
                      <a:pt x="355" y="1054"/>
                    </a:lnTo>
                    <a:cubicBezTo>
                      <a:pt x="296" y="1054"/>
                      <a:pt x="208" y="1034"/>
                      <a:pt x="169" y="1004"/>
                    </a:cubicBezTo>
                    <a:cubicBezTo>
                      <a:pt x="119" y="945"/>
                      <a:pt x="139" y="237"/>
                      <a:pt x="139" y="129"/>
                    </a:cubicBezTo>
                    <a:cubicBezTo>
                      <a:pt x="139" y="99"/>
                      <a:pt x="129" y="70"/>
                      <a:pt x="119" y="40"/>
                    </a:cubicBezTo>
                    <a:cubicBezTo>
                      <a:pt x="119" y="30"/>
                      <a:pt x="110" y="0"/>
                      <a:pt x="9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1"/>
              <p:cNvSpPr/>
              <p:nvPr/>
            </p:nvSpPr>
            <p:spPr>
              <a:xfrm>
                <a:off x="7275951" y="4561462"/>
                <a:ext cx="76477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124" extrusionOk="0">
                    <a:moveTo>
                      <a:pt x="118" y="581"/>
                    </a:moveTo>
                    <a:cubicBezTo>
                      <a:pt x="118" y="680"/>
                      <a:pt x="118" y="788"/>
                      <a:pt x="128" y="886"/>
                    </a:cubicBezTo>
                    <a:cubicBezTo>
                      <a:pt x="138" y="916"/>
                      <a:pt x="138" y="945"/>
                      <a:pt x="138" y="965"/>
                    </a:cubicBezTo>
                    <a:cubicBezTo>
                      <a:pt x="147" y="975"/>
                      <a:pt x="147" y="995"/>
                      <a:pt x="158" y="1004"/>
                    </a:cubicBezTo>
                    <a:cubicBezTo>
                      <a:pt x="147" y="995"/>
                      <a:pt x="147" y="975"/>
                      <a:pt x="147" y="965"/>
                    </a:cubicBezTo>
                    <a:cubicBezTo>
                      <a:pt x="138" y="936"/>
                      <a:pt x="138" y="916"/>
                      <a:pt x="138" y="886"/>
                    </a:cubicBezTo>
                    <a:cubicBezTo>
                      <a:pt x="128" y="788"/>
                      <a:pt x="128" y="680"/>
                      <a:pt x="118" y="581"/>
                    </a:cubicBezTo>
                    <a:close/>
                    <a:moveTo>
                      <a:pt x="158" y="1004"/>
                    </a:moveTo>
                    <a:cubicBezTo>
                      <a:pt x="167" y="1014"/>
                      <a:pt x="177" y="1024"/>
                      <a:pt x="187" y="1024"/>
                    </a:cubicBezTo>
                    <a:cubicBezTo>
                      <a:pt x="177" y="1014"/>
                      <a:pt x="167" y="1014"/>
                      <a:pt x="158" y="1004"/>
                    </a:cubicBezTo>
                    <a:close/>
                    <a:moveTo>
                      <a:pt x="40" y="0"/>
                    </a:moveTo>
                    <a:cubicBezTo>
                      <a:pt x="40" y="0"/>
                      <a:pt x="29" y="11"/>
                      <a:pt x="29" y="20"/>
                    </a:cubicBezTo>
                    <a:cubicBezTo>
                      <a:pt x="20" y="20"/>
                      <a:pt x="20" y="30"/>
                      <a:pt x="20" y="30"/>
                    </a:cubicBezTo>
                    <a:cubicBezTo>
                      <a:pt x="20" y="50"/>
                      <a:pt x="10" y="59"/>
                      <a:pt x="10" y="70"/>
                    </a:cubicBezTo>
                    <a:cubicBezTo>
                      <a:pt x="0" y="99"/>
                      <a:pt x="0" y="129"/>
                      <a:pt x="0" y="148"/>
                    </a:cubicBezTo>
                    <a:cubicBezTo>
                      <a:pt x="0" y="207"/>
                      <a:pt x="0" y="256"/>
                      <a:pt x="10" y="306"/>
                    </a:cubicBezTo>
                    <a:cubicBezTo>
                      <a:pt x="10" y="414"/>
                      <a:pt x="20" y="512"/>
                      <a:pt x="20" y="621"/>
                    </a:cubicBezTo>
                    <a:lnTo>
                      <a:pt x="20" y="778"/>
                    </a:lnTo>
                    <a:cubicBezTo>
                      <a:pt x="29" y="827"/>
                      <a:pt x="29" y="877"/>
                      <a:pt x="40" y="936"/>
                    </a:cubicBezTo>
                    <a:cubicBezTo>
                      <a:pt x="49" y="955"/>
                      <a:pt x="49" y="985"/>
                      <a:pt x="69" y="1004"/>
                    </a:cubicBezTo>
                    <a:cubicBezTo>
                      <a:pt x="79" y="1034"/>
                      <a:pt x="88" y="1054"/>
                      <a:pt x="118" y="1073"/>
                    </a:cubicBezTo>
                    <a:cubicBezTo>
                      <a:pt x="118" y="1073"/>
                      <a:pt x="128" y="1073"/>
                      <a:pt x="138" y="1083"/>
                    </a:cubicBezTo>
                    <a:lnTo>
                      <a:pt x="158" y="1083"/>
                    </a:lnTo>
                    <a:lnTo>
                      <a:pt x="197" y="1093"/>
                    </a:lnTo>
                    <a:lnTo>
                      <a:pt x="266" y="1113"/>
                    </a:lnTo>
                    <a:cubicBezTo>
                      <a:pt x="307" y="1120"/>
                      <a:pt x="332" y="1123"/>
                      <a:pt x="343" y="1123"/>
                    </a:cubicBezTo>
                    <a:cubicBezTo>
                      <a:pt x="360" y="1123"/>
                      <a:pt x="337" y="1115"/>
                      <a:pt x="276" y="1103"/>
                    </a:cubicBezTo>
                    <a:lnTo>
                      <a:pt x="197" y="1083"/>
                    </a:lnTo>
                    <a:lnTo>
                      <a:pt x="158" y="1073"/>
                    </a:lnTo>
                    <a:lnTo>
                      <a:pt x="138" y="1073"/>
                    </a:lnTo>
                    <a:cubicBezTo>
                      <a:pt x="138" y="1063"/>
                      <a:pt x="128" y="1063"/>
                      <a:pt x="118" y="1063"/>
                    </a:cubicBezTo>
                    <a:cubicBezTo>
                      <a:pt x="99" y="1044"/>
                      <a:pt x="88" y="1024"/>
                      <a:pt x="79" y="1004"/>
                    </a:cubicBezTo>
                    <a:cubicBezTo>
                      <a:pt x="69" y="985"/>
                      <a:pt x="59" y="955"/>
                      <a:pt x="49" y="925"/>
                    </a:cubicBezTo>
                    <a:cubicBezTo>
                      <a:pt x="40" y="877"/>
                      <a:pt x="40" y="827"/>
                      <a:pt x="40" y="778"/>
                    </a:cubicBezTo>
                    <a:cubicBezTo>
                      <a:pt x="29" y="719"/>
                      <a:pt x="29" y="670"/>
                      <a:pt x="29" y="621"/>
                    </a:cubicBezTo>
                    <a:cubicBezTo>
                      <a:pt x="29" y="512"/>
                      <a:pt x="20" y="414"/>
                      <a:pt x="20" y="306"/>
                    </a:cubicBezTo>
                    <a:cubicBezTo>
                      <a:pt x="10" y="256"/>
                      <a:pt x="10" y="207"/>
                      <a:pt x="10" y="148"/>
                    </a:cubicBezTo>
                    <a:cubicBezTo>
                      <a:pt x="10" y="129"/>
                      <a:pt x="10" y="99"/>
                      <a:pt x="20" y="79"/>
                    </a:cubicBezTo>
                    <a:cubicBezTo>
                      <a:pt x="20" y="59"/>
                      <a:pt x="20" y="50"/>
                      <a:pt x="29" y="40"/>
                    </a:cubicBezTo>
                    <a:cubicBezTo>
                      <a:pt x="29" y="30"/>
                      <a:pt x="40" y="11"/>
                      <a:pt x="49" y="11"/>
                    </a:cubicBezTo>
                    <a:lnTo>
                      <a:pt x="79" y="11"/>
                    </a:lnTo>
                    <a:cubicBezTo>
                      <a:pt x="88" y="11"/>
                      <a:pt x="88" y="11"/>
                      <a:pt x="88" y="20"/>
                    </a:cubicBezTo>
                    <a:cubicBezTo>
                      <a:pt x="99" y="20"/>
                      <a:pt x="99" y="30"/>
                      <a:pt x="99" y="30"/>
                    </a:cubicBezTo>
                    <a:cubicBezTo>
                      <a:pt x="108" y="59"/>
                      <a:pt x="118" y="79"/>
                      <a:pt x="118" y="109"/>
                    </a:cubicBezTo>
                    <a:lnTo>
                      <a:pt x="118" y="188"/>
                    </a:lnTo>
                    <a:lnTo>
                      <a:pt x="118" y="267"/>
                    </a:lnTo>
                    <a:lnTo>
                      <a:pt x="118" y="581"/>
                    </a:lnTo>
                    <a:cubicBezTo>
                      <a:pt x="118" y="473"/>
                      <a:pt x="128" y="365"/>
                      <a:pt x="128" y="267"/>
                    </a:cubicBezTo>
                    <a:lnTo>
                      <a:pt x="128" y="188"/>
                    </a:lnTo>
                    <a:lnTo>
                      <a:pt x="128" y="109"/>
                    </a:lnTo>
                    <a:cubicBezTo>
                      <a:pt x="128" y="79"/>
                      <a:pt x="118" y="59"/>
                      <a:pt x="108" y="30"/>
                    </a:cubicBezTo>
                    <a:cubicBezTo>
                      <a:pt x="108" y="20"/>
                      <a:pt x="99" y="20"/>
                      <a:pt x="99" y="11"/>
                    </a:cubicBezTo>
                    <a:cubicBezTo>
                      <a:pt x="99" y="11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1"/>
              <p:cNvSpPr/>
              <p:nvPr/>
            </p:nvSpPr>
            <p:spPr>
              <a:xfrm>
                <a:off x="7342683" y="4330124"/>
                <a:ext cx="70969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89" extrusionOk="0">
                    <a:moveTo>
                      <a:pt x="167" y="0"/>
                    </a:moveTo>
                    <a:cubicBezTo>
                      <a:pt x="0" y="0"/>
                      <a:pt x="20" y="217"/>
                      <a:pt x="20" y="482"/>
                    </a:cubicBezTo>
                    <a:lnTo>
                      <a:pt x="20" y="2588"/>
                    </a:lnTo>
                    <a:lnTo>
                      <a:pt x="324" y="2588"/>
                    </a:lnTo>
                    <a:lnTo>
                      <a:pt x="324" y="482"/>
                    </a:lnTo>
                    <a:cubicBezTo>
                      <a:pt x="324" y="217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1"/>
              <p:cNvSpPr/>
              <p:nvPr/>
            </p:nvSpPr>
            <p:spPr>
              <a:xfrm>
                <a:off x="7352852" y="4330124"/>
                <a:ext cx="50420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589" extrusionOk="0">
                    <a:moveTo>
                      <a:pt x="119" y="0"/>
                    </a:moveTo>
                    <a:cubicBezTo>
                      <a:pt x="1" y="0"/>
                      <a:pt x="11" y="325"/>
                      <a:pt x="21" y="689"/>
                    </a:cubicBezTo>
                    <a:cubicBezTo>
                      <a:pt x="31" y="1014"/>
                      <a:pt x="51" y="2588"/>
                      <a:pt x="51" y="2588"/>
                    </a:cubicBezTo>
                    <a:lnTo>
                      <a:pt x="188" y="2588"/>
                    </a:lnTo>
                    <a:cubicBezTo>
                      <a:pt x="188" y="2588"/>
                      <a:pt x="217" y="1014"/>
                      <a:pt x="217" y="689"/>
                    </a:cubicBezTo>
                    <a:cubicBezTo>
                      <a:pt x="228" y="325"/>
                      <a:pt x="237" y="0"/>
                      <a:pt x="11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1"/>
              <p:cNvSpPr/>
              <p:nvPr/>
            </p:nvSpPr>
            <p:spPr>
              <a:xfrm>
                <a:off x="7361325" y="4330124"/>
                <a:ext cx="33472" cy="54847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589" extrusionOk="0">
                    <a:moveTo>
                      <a:pt x="79" y="0"/>
                    </a:moveTo>
                    <a:cubicBezTo>
                      <a:pt x="0" y="0"/>
                      <a:pt x="11" y="217"/>
                      <a:pt x="11" y="482"/>
                    </a:cubicBezTo>
                    <a:lnTo>
                      <a:pt x="11" y="2588"/>
                    </a:lnTo>
                    <a:lnTo>
                      <a:pt x="148" y="2588"/>
                    </a:lnTo>
                    <a:lnTo>
                      <a:pt x="148" y="482"/>
                    </a:lnTo>
                    <a:cubicBezTo>
                      <a:pt x="148" y="217"/>
                      <a:pt x="158" y="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1"/>
              <p:cNvSpPr/>
              <p:nvPr/>
            </p:nvSpPr>
            <p:spPr>
              <a:xfrm>
                <a:off x="7361325" y="4329065"/>
                <a:ext cx="1906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2584" extrusionOk="0">
                    <a:moveTo>
                      <a:pt x="76" y="1"/>
                    </a:moveTo>
                    <a:cubicBezTo>
                      <a:pt x="71" y="1"/>
                      <a:pt x="66" y="2"/>
                      <a:pt x="59" y="5"/>
                    </a:cubicBezTo>
                    <a:lnTo>
                      <a:pt x="40" y="25"/>
                    </a:lnTo>
                    <a:cubicBezTo>
                      <a:pt x="40" y="35"/>
                      <a:pt x="30" y="45"/>
                      <a:pt x="30" y="54"/>
                    </a:cubicBezTo>
                    <a:cubicBezTo>
                      <a:pt x="20" y="84"/>
                      <a:pt x="11" y="104"/>
                      <a:pt x="11" y="133"/>
                    </a:cubicBezTo>
                    <a:cubicBezTo>
                      <a:pt x="11" y="163"/>
                      <a:pt x="11" y="183"/>
                      <a:pt x="0" y="212"/>
                    </a:cubicBezTo>
                    <a:lnTo>
                      <a:pt x="0" y="369"/>
                    </a:lnTo>
                    <a:lnTo>
                      <a:pt x="0" y="684"/>
                    </a:lnTo>
                    <a:lnTo>
                      <a:pt x="0" y="1324"/>
                    </a:lnTo>
                    <a:cubicBezTo>
                      <a:pt x="0" y="1747"/>
                      <a:pt x="0" y="2160"/>
                      <a:pt x="11" y="2584"/>
                    </a:cubicBezTo>
                    <a:lnTo>
                      <a:pt x="11" y="1324"/>
                    </a:lnTo>
                    <a:lnTo>
                      <a:pt x="11" y="684"/>
                    </a:lnTo>
                    <a:lnTo>
                      <a:pt x="11" y="369"/>
                    </a:lnTo>
                    <a:cubicBezTo>
                      <a:pt x="11" y="320"/>
                      <a:pt x="11" y="261"/>
                      <a:pt x="20" y="212"/>
                    </a:cubicBezTo>
                    <a:lnTo>
                      <a:pt x="20" y="133"/>
                    </a:lnTo>
                    <a:cubicBezTo>
                      <a:pt x="30" y="104"/>
                      <a:pt x="30" y="84"/>
                      <a:pt x="40" y="54"/>
                    </a:cubicBezTo>
                    <a:cubicBezTo>
                      <a:pt x="40" y="45"/>
                      <a:pt x="50" y="35"/>
                      <a:pt x="50" y="25"/>
                    </a:cubicBezTo>
                    <a:cubicBezTo>
                      <a:pt x="59" y="25"/>
                      <a:pt x="59" y="15"/>
                      <a:pt x="70" y="15"/>
                    </a:cubicBezTo>
                    <a:cubicBezTo>
                      <a:pt x="79" y="5"/>
                      <a:pt x="89" y="5"/>
                      <a:pt x="89" y="5"/>
                    </a:cubicBezTo>
                    <a:cubicBezTo>
                      <a:pt x="89" y="5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1"/>
              <p:cNvSpPr/>
              <p:nvPr/>
            </p:nvSpPr>
            <p:spPr>
              <a:xfrm>
                <a:off x="7378061" y="4329065"/>
                <a:ext cx="16736" cy="547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584" extrusionOk="0">
                    <a:moveTo>
                      <a:pt x="6" y="1"/>
                    </a:moveTo>
                    <a:cubicBezTo>
                      <a:pt x="0" y="1"/>
                      <a:pt x="0" y="5"/>
                      <a:pt x="0" y="5"/>
                    </a:cubicBezTo>
                    <a:lnTo>
                      <a:pt x="10" y="15"/>
                    </a:lnTo>
                    <a:cubicBezTo>
                      <a:pt x="20" y="15"/>
                      <a:pt x="30" y="25"/>
                      <a:pt x="30" y="25"/>
                    </a:cubicBezTo>
                    <a:cubicBezTo>
                      <a:pt x="39" y="35"/>
                      <a:pt x="39" y="45"/>
                      <a:pt x="39" y="54"/>
                    </a:cubicBezTo>
                    <a:cubicBezTo>
                      <a:pt x="50" y="84"/>
                      <a:pt x="59" y="104"/>
                      <a:pt x="59" y="133"/>
                    </a:cubicBezTo>
                    <a:cubicBezTo>
                      <a:pt x="59" y="163"/>
                      <a:pt x="59" y="183"/>
                      <a:pt x="69" y="212"/>
                    </a:cubicBezTo>
                    <a:lnTo>
                      <a:pt x="69" y="369"/>
                    </a:lnTo>
                    <a:lnTo>
                      <a:pt x="69" y="684"/>
                    </a:lnTo>
                    <a:lnTo>
                      <a:pt x="69" y="1324"/>
                    </a:lnTo>
                    <a:lnTo>
                      <a:pt x="69" y="2584"/>
                    </a:lnTo>
                    <a:cubicBezTo>
                      <a:pt x="69" y="2160"/>
                      <a:pt x="79" y="1747"/>
                      <a:pt x="79" y="1324"/>
                    </a:cubicBezTo>
                    <a:lnTo>
                      <a:pt x="79" y="684"/>
                    </a:lnTo>
                    <a:lnTo>
                      <a:pt x="79" y="369"/>
                    </a:lnTo>
                    <a:lnTo>
                      <a:pt x="79" y="212"/>
                    </a:lnTo>
                    <a:cubicBezTo>
                      <a:pt x="79" y="183"/>
                      <a:pt x="69" y="163"/>
                      <a:pt x="69" y="133"/>
                    </a:cubicBezTo>
                    <a:cubicBezTo>
                      <a:pt x="69" y="104"/>
                      <a:pt x="59" y="84"/>
                      <a:pt x="59" y="54"/>
                    </a:cubicBezTo>
                    <a:cubicBezTo>
                      <a:pt x="50" y="45"/>
                      <a:pt x="50" y="35"/>
                      <a:pt x="39" y="25"/>
                    </a:cubicBezTo>
                    <a:lnTo>
                      <a:pt x="20" y="5"/>
                    </a:lnTo>
                    <a:cubicBezTo>
                      <a:pt x="13" y="2"/>
                      <a:pt x="9" y="1"/>
                      <a:pt x="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1"/>
              <p:cNvSpPr/>
              <p:nvPr/>
            </p:nvSpPr>
            <p:spPr>
              <a:xfrm>
                <a:off x="7400941" y="4703188"/>
                <a:ext cx="1885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" extrusionOk="0">
                    <a:moveTo>
                      <a:pt x="89" y="1"/>
                    </a:moveTo>
                    <a:cubicBezTo>
                      <a:pt x="60" y="1"/>
                      <a:pt x="30" y="1"/>
                      <a:pt x="10" y="11"/>
                    </a:cubicBezTo>
                    <a:cubicBezTo>
                      <a:pt x="1" y="11"/>
                      <a:pt x="10" y="20"/>
                      <a:pt x="10" y="20"/>
                    </a:cubicBezTo>
                    <a:cubicBezTo>
                      <a:pt x="40" y="20"/>
                      <a:pt x="60" y="11"/>
                      <a:pt x="8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1"/>
              <p:cNvSpPr/>
              <p:nvPr/>
            </p:nvSpPr>
            <p:spPr>
              <a:xfrm>
                <a:off x="7336327" y="4759539"/>
                <a:ext cx="16736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7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60"/>
                      <a:pt x="59" y="79"/>
                    </a:cubicBezTo>
                    <a:cubicBezTo>
                      <a:pt x="69" y="79"/>
                      <a:pt x="79" y="79"/>
                      <a:pt x="69" y="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1"/>
              <p:cNvSpPr/>
              <p:nvPr/>
            </p:nvSpPr>
            <p:spPr>
              <a:xfrm>
                <a:off x="7336327" y="4724160"/>
                <a:ext cx="19066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0" y="0"/>
                    </a:moveTo>
                    <a:cubicBezTo>
                      <a:pt x="30" y="30"/>
                      <a:pt x="50" y="59"/>
                      <a:pt x="79" y="89"/>
                    </a:cubicBezTo>
                    <a:cubicBezTo>
                      <a:pt x="89" y="89"/>
                      <a:pt x="89" y="89"/>
                      <a:pt x="89" y="79"/>
                    </a:cubicBezTo>
                    <a:cubicBezTo>
                      <a:pt x="59" y="50"/>
                      <a:pt x="30" y="3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1"/>
              <p:cNvSpPr/>
              <p:nvPr/>
            </p:nvSpPr>
            <p:spPr>
              <a:xfrm>
                <a:off x="7248623" y="4659547"/>
                <a:ext cx="21185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29"/>
                      <a:pt x="60" y="59"/>
                      <a:pt x="90" y="79"/>
                    </a:cubicBezTo>
                    <a:cubicBezTo>
                      <a:pt x="99" y="79"/>
                      <a:pt x="99" y="69"/>
                      <a:pt x="99" y="69"/>
                    </a:cubicBezTo>
                    <a:cubicBezTo>
                      <a:pt x="70" y="40"/>
                      <a:pt x="31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1"/>
              <p:cNvSpPr/>
              <p:nvPr/>
            </p:nvSpPr>
            <p:spPr>
              <a:xfrm>
                <a:off x="7254978" y="4628194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30" y="40"/>
                      <a:pt x="50" y="50"/>
                    </a:cubicBezTo>
                    <a:cubicBezTo>
                      <a:pt x="50" y="50"/>
                      <a:pt x="60" y="40"/>
                      <a:pt x="50" y="40"/>
                    </a:cubicBezTo>
                    <a:cubicBezTo>
                      <a:pt x="40" y="30"/>
                      <a:pt x="2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1"/>
              <p:cNvSpPr/>
              <p:nvPr/>
            </p:nvSpPr>
            <p:spPr>
              <a:xfrm>
                <a:off x="7257096" y="4592815"/>
                <a:ext cx="10592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9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20" y="20"/>
                      <a:pt x="30" y="49"/>
                      <a:pt x="40" y="69"/>
                    </a:cubicBezTo>
                    <a:lnTo>
                      <a:pt x="50" y="69"/>
                    </a:lnTo>
                    <a:cubicBezTo>
                      <a:pt x="40" y="40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1"/>
              <p:cNvSpPr/>
              <p:nvPr/>
            </p:nvSpPr>
            <p:spPr>
              <a:xfrm>
                <a:off x="7267477" y="4557225"/>
                <a:ext cx="868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1" h="60" extrusionOk="0">
                    <a:moveTo>
                      <a:pt x="1" y="1"/>
                    </a:moveTo>
                    <a:lnTo>
                      <a:pt x="30" y="60"/>
                    </a:lnTo>
                    <a:lnTo>
                      <a:pt x="40" y="50"/>
                    </a:lnTo>
                    <a:cubicBezTo>
                      <a:pt x="30" y="31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1"/>
              <p:cNvSpPr/>
              <p:nvPr/>
            </p:nvSpPr>
            <p:spPr>
              <a:xfrm>
                <a:off x="7302856" y="4553200"/>
                <a:ext cx="10804" cy="23939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3" extrusionOk="0">
                    <a:moveTo>
                      <a:pt x="50" y="0"/>
                    </a:moveTo>
                    <a:cubicBezTo>
                      <a:pt x="31" y="39"/>
                      <a:pt x="11" y="69"/>
                      <a:pt x="1" y="109"/>
                    </a:cubicBezTo>
                    <a:cubicBezTo>
                      <a:pt x="1" y="109"/>
                      <a:pt x="5" y="113"/>
                      <a:pt x="8" y="113"/>
                    </a:cubicBezTo>
                    <a:cubicBezTo>
                      <a:pt x="10" y="113"/>
                      <a:pt x="11" y="112"/>
                      <a:pt x="11" y="109"/>
                    </a:cubicBezTo>
                    <a:cubicBezTo>
                      <a:pt x="31" y="79"/>
                      <a:pt x="40" y="39"/>
                      <a:pt x="50" y="1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1"/>
              <p:cNvSpPr/>
              <p:nvPr/>
            </p:nvSpPr>
            <p:spPr>
              <a:xfrm>
                <a:off x="7340353" y="4521846"/>
                <a:ext cx="12075" cy="116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1"/>
                      <a:pt x="31" y="40"/>
                      <a:pt x="50" y="50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  <a:moveTo>
                      <a:pt x="50" y="50"/>
                    </a:moveTo>
                    <a:cubicBezTo>
                      <a:pt x="50" y="53"/>
                      <a:pt x="52" y="54"/>
                      <a:pt x="53" y="54"/>
                    </a:cubicBezTo>
                    <a:cubicBezTo>
                      <a:pt x="55" y="54"/>
                      <a:pt x="57" y="50"/>
                      <a:pt x="50" y="5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1"/>
              <p:cNvSpPr/>
              <p:nvPr/>
            </p:nvSpPr>
            <p:spPr>
              <a:xfrm>
                <a:off x="7325947" y="4469732"/>
                <a:ext cx="18854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89" h="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30"/>
                      <a:pt x="49" y="59"/>
                      <a:pt x="79" y="79"/>
                    </a:cubicBezTo>
                    <a:cubicBezTo>
                      <a:pt x="89" y="79"/>
                      <a:pt x="89" y="79"/>
                      <a:pt x="89" y="70"/>
                    </a:cubicBezTo>
                    <a:cubicBezTo>
                      <a:pt x="59" y="5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1"/>
              <p:cNvSpPr/>
              <p:nvPr/>
            </p:nvSpPr>
            <p:spPr>
              <a:xfrm>
                <a:off x="7400941" y="4448971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20"/>
                      <a:pt x="20" y="30"/>
                      <a:pt x="1" y="50"/>
                    </a:cubicBezTo>
                    <a:lnTo>
                      <a:pt x="10" y="59"/>
                    </a:lnTo>
                    <a:cubicBezTo>
                      <a:pt x="30" y="39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1"/>
              <p:cNvSpPr/>
              <p:nvPr/>
            </p:nvSpPr>
            <p:spPr>
              <a:xfrm>
                <a:off x="7376578" y="4482231"/>
                <a:ext cx="7838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0"/>
                    </a:moveTo>
                    <a:cubicBezTo>
                      <a:pt x="27" y="11"/>
                      <a:pt x="7" y="20"/>
                      <a:pt x="7" y="40"/>
                    </a:cubicBezTo>
                    <a:cubicBezTo>
                      <a:pt x="1" y="40"/>
                      <a:pt x="3" y="44"/>
                      <a:pt x="8" y="44"/>
                    </a:cubicBezTo>
                    <a:cubicBezTo>
                      <a:pt x="11" y="44"/>
                      <a:pt x="14" y="43"/>
                      <a:pt x="17" y="40"/>
                    </a:cubicBezTo>
                    <a:cubicBezTo>
                      <a:pt x="27" y="30"/>
                      <a:pt x="27" y="20"/>
                      <a:pt x="3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1"/>
              <p:cNvSpPr/>
              <p:nvPr/>
            </p:nvSpPr>
            <p:spPr>
              <a:xfrm>
                <a:off x="7382087" y="4534345"/>
                <a:ext cx="8686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40" y="1"/>
                    </a:moveTo>
                    <a:cubicBezTo>
                      <a:pt x="31" y="1"/>
                      <a:pt x="11" y="10"/>
                      <a:pt x="1" y="21"/>
                    </a:cubicBezTo>
                    <a:lnTo>
                      <a:pt x="11" y="3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1"/>
              <p:cNvSpPr/>
              <p:nvPr/>
            </p:nvSpPr>
            <p:spPr>
              <a:xfrm>
                <a:off x="7398822" y="456569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20"/>
                      <a:pt x="20" y="30"/>
                      <a:pt x="11" y="50"/>
                    </a:cubicBezTo>
                    <a:cubicBezTo>
                      <a:pt x="0" y="50"/>
                      <a:pt x="11" y="59"/>
                      <a:pt x="11" y="59"/>
                    </a:cubicBezTo>
                    <a:cubicBezTo>
                      <a:pt x="30" y="39"/>
                      <a:pt x="5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1"/>
              <p:cNvSpPr/>
              <p:nvPr/>
            </p:nvSpPr>
            <p:spPr>
              <a:xfrm>
                <a:off x="7336327" y="4613576"/>
                <a:ext cx="16736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9" h="41" extrusionOk="0">
                    <a:moveTo>
                      <a:pt x="0" y="1"/>
                    </a:moveTo>
                    <a:cubicBezTo>
                      <a:pt x="30" y="10"/>
                      <a:pt x="50" y="30"/>
                      <a:pt x="69" y="40"/>
                    </a:cubicBezTo>
                    <a:cubicBezTo>
                      <a:pt x="69" y="40"/>
                      <a:pt x="79" y="40"/>
                      <a:pt x="69" y="30"/>
                    </a:cubicBezTo>
                    <a:cubicBezTo>
                      <a:pt x="50" y="21"/>
                      <a:pt x="3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1"/>
              <p:cNvSpPr/>
              <p:nvPr/>
            </p:nvSpPr>
            <p:spPr>
              <a:xfrm>
                <a:off x="7407085" y="4655310"/>
                <a:ext cx="15041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1" h="40" extrusionOk="0">
                    <a:moveTo>
                      <a:pt x="70" y="1"/>
                    </a:moveTo>
                    <a:cubicBezTo>
                      <a:pt x="50" y="10"/>
                      <a:pt x="20" y="20"/>
                      <a:pt x="1" y="30"/>
                    </a:cubicBezTo>
                    <a:lnTo>
                      <a:pt x="11" y="40"/>
                    </a:lnTo>
                    <a:cubicBezTo>
                      <a:pt x="31" y="30"/>
                      <a:pt x="50" y="10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1"/>
              <p:cNvSpPr/>
              <p:nvPr/>
            </p:nvSpPr>
            <p:spPr>
              <a:xfrm>
                <a:off x="7405178" y="4776275"/>
                <a:ext cx="8474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0" extrusionOk="0">
                    <a:moveTo>
                      <a:pt x="0" y="0"/>
                    </a:moveTo>
                    <a:lnTo>
                      <a:pt x="10" y="10"/>
                    </a:lnTo>
                    <a:cubicBezTo>
                      <a:pt x="20" y="10"/>
                      <a:pt x="29" y="1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1"/>
              <p:cNvSpPr/>
              <p:nvPr/>
            </p:nvSpPr>
            <p:spPr>
              <a:xfrm>
                <a:off x="7403059" y="4819916"/>
                <a:ext cx="20973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1" extrusionOk="0">
                    <a:moveTo>
                      <a:pt x="98" y="1"/>
                    </a:moveTo>
                    <a:lnTo>
                      <a:pt x="98" y="1"/>
                    </a:lnTo>
                    <a:cubicBezTo>
                      <a:pt x="69" y="11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39" y="31"/>
                      <a:pt x="69" y="11"/>
                      <a:pt x="9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1"/>
              <p:cNvSpPr/>
              <p:nvPr/>
            </p:nvSpPr>
            <p:spPr>
              <a:xfrm>
                <a:off x="7319592" y="4843007"/>
                <a:ext cx="29447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" y="20"/>
                      <a:pt x="79" y="49"/>
                      <a:pt x="129" y="69"/>
                    </a:cubicBezTo>
                    <a:cubicBezTo>
                      <a:pt x="129" y="69"/>
                      <a:pt x="138" y="59"/>
                      <a:pt x="129" y="59"/>
                    </a:cubicBezTo>
                    <a:cubicBezTo>
                      <a:pt x="89" y="40"/>
                      <a:pt x="4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1"/>
              <p:cNvSpPr/>
              <p:nvPr/>
            </p:nvSpPr>
            <p:spPr>
              <a:xfrm>
                <a:off x="7332091" y="4822034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1" y="1"/>
                    </a:moveTo>
                    <a:lnTo>
                      <a:pt x="89" y="60"/>
                    </a:lnTo>
                    <a:cubicBezTo>
                      <a:pt x="89" y="60"/>
                      <a:pt x="99" y="50"/>
                      <a:pt x="89" y="50"/>
                    </a:cubicBezTo>
                    <a:cubicBezTo>
                      <a:pt x="60" y="30"/>
                      <a:pt x="30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1"/>
              <p:cNvSpPr/>
              <p:nvPr/>
            </p:nvSpPr>
            <p:spPr>
              <a:xfrm>
                <a:off x="7263452" y="4751277"/>
                <a:ext cx="14617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69" h="40" extrusionOk="0">
                    <a:moveTo>
                      <a:pt x="0" y="0"/>
                    </a:moveTo>
                    <a:cubicBezTo>
                      <a:pt x="20" y="10"/>
                      <a:pt x="40" y="29"/>
                      <a:pt x="69" y="40"/>
                    </a:cubicBezTo>
                    <a:lnTo>
                      <a:pt x="69" y="29"/>
                    </a:lnTo>
                    <a:cubicBezTo>
                      <a:pt x="4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1"/>
              <p:cNvSpPr/>
              <p:nvPr/>
            </p:nvSpPr>
            <p:spPr>
              <a:xfrm>
                <a:off x="7307093" y="4698951"/>
                <a:ext cx="656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30" y="1"/>
                    </a:moveTo>
                    <a:cubicBezTo>
                      <a:pt x="20" y="11"/>
                      <a:pt x="11" y="11"/>
                      <a:pt x="0" y="21"/>
                    </a:cubicBezTo>
                    <a:lnTo>
                      <a:pt x="11" y="31"/>
                    </a:lnTo>
                    <a:cubicBezTo>
                      <a:pt x="20" y="21"/>
                      <a:pt x="30" y="11"/>
                      <a:pt x="3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1"/>
              <p:cNvSpPr/>
              <p:nvPr/>
            </p:nvSpPr>
            <p:spPr>
              <a:xfrm>
                <a:off x="7342683" y="4426091"/>
                <a:ext cx="1038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10"/>
                      <a:pt x="29" y="29"/>
                      <a:pt x="39" y="49"/>
                    </a:cubicBezTo>
                    <a:lnTo>
                      <a:pt x="49" y="39"/>
                    </a:lnTo>
                    <a:cubicBezTo>
                      <a:pt x="39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1"/>
              <p:cNvSpPr/>
              <p:nvPr/>
            </p:nvSpPr>
            <p:spPr>
              <a:xfrm>
                <a:off x="7388442" y="4409355"/>
                <a:ext cx="10592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50" h="30" extrusionOk="0">
                    <a:moveTo>
                      <a:pt x="49" y="0"/>
                    </a:moveTo>
                    <a:cubicBezTo>
                      <a:pt x="30" y="10"/>
                      <a:pt x="10" y="10"/>
                      <a:pt x="1" y="20"/>
                    </a:cubicBezTo>
                    <a:cubicBezTo>
                      <a:pt x="1" y="30"/>
                      <a:pt x="1" y="30"/>
                      <a:pt x="10" y="30"/>
                    </a:cubicBezTo>
                    <a:cubicBezTo>
                      <a:pt x="20" y="20"/>
                      <a:pt x="30" y="10"/>
                      <a:pt x="4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1"/>
              <p:cNvSpPr/>
              <p:nvPr/>
            </p:nvSpPr>
            <p:spPr>
              <a:xfrm>
                <a:off x="7388442" y="4355122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10" y="49"/>
                    </a:cubicBezTo>
                    <a:cubicBezTo>
                      <a:pt x="1" y="49"/>
                      <a:pt x="10" y="60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1"/>
              <p:cNvSpPr/>
              <p:nvPr/>
            </p:nvSpPr>
            <p:spPr>
              <a:xfrm>
                <a:off x="7403695" y="4373765"/>
                <a:ext cx="22456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4" extrusionOk="0">
                    <a:moveTo>
                      <a:pt x="106" y="1"/>
                    </a:moveTo>
                    <a:cubicBezTo>
                      <a:pt x="66" y="20"/>
                      <a:pt x="36" y="40"/>
                      <a:pt x="7" y="60"/>
                    </a:cubicBezTo>
                    <a:cubicBezTo>
                      <a:pt x="0" y="67"/>
                      <a:pt x="3" y="74"/>
                      <a:pt x="6" y="74"/>
                    </a:cubicBezTo>
                    <a:cubicBezTo>
                      <a:pt x="6" y="74"/>
                      <a:pt x="7" y="73"/>
                      <a:pt x="7" y="70"/>
                    </a:cubicBezTo>
                    <a:cubicBezTo>
                      <a:pt x="47" y="50"/>
                      <a:pt x="76" y="31"/>
                      <a:pt x="10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1"/>
              <p:cNvSpPr/>
              <p:nvPr/>
            </p:nvSpPr>
            <p:spPr>
              <a:xfrm>
                <a:off x="7327854" y="4369740"/>
                <a:ext cx="21185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1" y="0"/>
                    </a:moveTo>
                    <a:cubicBezTo>
                      <a:pt x="31" y="20"/>
                      <a:pt x="60" y="50"/>
                      <a:pt x="90" y="69"/>
                    </a:cubicBezTo>
                    <a:cubicBezTo>
                      <a:pt x="93" y="72"/>
                      <a:pt x="94" y="73"/>
                      <a:pt x="96" y="73"/>
                    </a:cubicBezTo>
                    <a:cubicBezTo>
                      <a:pt x="99" y="73"/>
                      <a:pt x="99" y="66"/>
                      <a:pt x="99" y="59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1"/>
              <p:cNvSpPr/>
              <p:nvPr/>
            </p:nvSpPr>
            <p:spPr>
              <a:xfrm>
                <a:off x="7350945" y="4334361"/>
                <a:ext cx="6355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30" h="69" extrusionOk="0">
                    <a:moveTo>
                      <a:pt x="0" y="0"/>
                    </a:moveTo>
                    <a:cubicBezTo>
                      <a:pt x="0" y="20"/>
                      <a:pt x="10" y="49"/>
                      <a:pt x="20" y="69"/>
                    </a:cubicBezTo>
                    <a:cubicBezTo>
                      <a:pt x="20" y="69"/>
                      <a:pt x="30" y="69"/>
                      <a:pt x="30" y="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1"/>
              <p:cNvSpPr/>
              <p:nvPr/>
            </p:nvSpPr>
            <p:spPr>
              <a:xfrm>
                <a:off x="7369588" y="4659547"/>
                <a:ext cx="8686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41" h="50" extrusionOk="0">
                    <a:moveTo>
                      <a:pt x="1" y="0"/>
                    </a:moveTo>
                    <a:cubicBezTo>
                      <a:pt x="20" y="20"/>
                      <a:pt x="20" y="2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1"/>
              <p:cNvSpPr/>
              <p:nvPr/>
            </p:nvSpPr>
            <p:spPr>
              <a:xfrm>
                <a:off x="7378061" y="4609551"/>
                <a:ext cx="14829" cy="146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9" extrusionOk="0">
                    <a:moveTo>
                      <a:pt x="69" y="0"/>
                    </a:moveTo>
                    <a:cubicBezTo>
                      <a:pt x="50" y="20"/>
                      <a:pt x="20" y="40"/>
                      <a:pt x="0" y="59"/>
                    </a:cubicBezTo>
                    <a:lnTo>
                      <a:pt x="10" y="69"/>
                    </a:lnTo>
                    <a:lnTo>
                      <a:pt x="69" y="1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1"/>
              <p:cNvSpPr/>
              <p:nvPr/>
            </p:nvSpPr>
            <p:spPr>
              <a:xfrm>
                <a:off x="7367681" y="4576079"/>
                <a:ext cx="12711" cy="1355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4" extrusionOk="0">
                    <a:moveTo>
                      <a:pt x="0" y="1"/>
                    </a:moveTo>
                    <a:cubicBezTo>
                      <a:pt x="20" y="20"/>
                      <a:pt x="29" y="50"/>
                      <a:pt x="49" y="60"/>
                    </a:cubicBezTo>
                    <a:cubicBezTo>
                      <a:pt x="49" y="63"/>
                      <a:pt x="50" y="64"/>
                      <a:pt x="52" y="64"/>
                    </a:cubicBezTo>
                    <a:cubicBezTo>
                      <a:pt x="55" y="64"/>
                      <a:pt x="59" y="60"/>
                      <a:pt x="59" y="6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1"/>
              <p:cNvSpPr/>
              <p:nvPr/>
            </p:nvSpPr>
            <p:spPr>
              <a:xfrm>
                <a:off x="7371706" y="442376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21"/>
                      <a:pt x="21" y="40"/>
                      <a:pt x="40" y="60"/>
                    </a:cubicBezTo>
                    <a:lnTo>
                      <a:pt x="50" y="50"/>
                    </a:lnTo>
                    <a:cubicBezTo>
                      <a:pt x="30" y="31"/>
                      <a:pt x="1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1"/>
              <p:cNvSpPr/>
              <p:nvPr/>
            </p:nvSpPr>
            <p:spPr>
              <a:xfrm>
                <a:off x="7334209" y="467204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1" y="0"/>
                    </a:moveTo>
                    <a:cubicBezTo>
                      <a:pt x="20" y="10"/>
                      <a:pt x="30" y="3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1"/>
              <p:cNvSpPr/>
              <p:nvPr/>
            </p:nvSpPr>
            <p:spPr>
              <a:xfrm>
                <a:off x="7378061" y="472818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59" y="1"/>
                    </a:moveTo>
                    <a:cubicBezTo>
                      <a:pt x="39" y="1"/>
                      <a:pt x="20" y="11"/>
                      <a:pt x="0" y="31"/>
                    </a:cubicBezTo>
                    <a:lnTo>
                      <a:pt x="10" y="40"/>
                    </a:lnTo>
                    <a:cubicBezTo>
                      <a:pt x="30" y="20"/>
                      <a:pt x="39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1"/>
              <p:cNvSpPr/>
              <p:nvPr/>
            </p:nvSpPr>
            <p:spPr>
              <a:xfrm>
                <a:off x="7369588" y="4768013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0"/>
                      <a:pt x="20" y="20"/>
                      <a:pt x="20" y="29"/>
                    </a:cubicBezTo>
                    <a:cubicBezTo>
                      <a:pt x="20" y="29"/>
                      <a:pt x="31" y="39"/>
                      <a:pt x="31" y="49"/>
                    </a:cubicBezTo>
                    <a:lnTo>
                      <a:pt x="40" y="49"/>
                    </a:lnTo>
                    <a:cubicBezTo>
                      <a:pt x="40" y="29"/>
                      <a:pt x="2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1"/>
              <p:cNvSpPr/>
              <p:nvPr/>
            </p:nvSpPr>
            <p:spPr>
              <a:xfrm>
                <a:off x="7378061" y="4834533"/>
                <a:ext cx="14829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39" y="10"/>
                      <a:pt x="20" y="30"/>
                      <a:pt x="0" y="60"/>
                    </a:cubicBezTo>
                    <a:cubicBezTo>
                      <a:pt x="0" y="60"/>
                      <a:pt x="5" y="64"/>
                      <a:pt x="8" y="64"/>
                    </a:cubicBezTo>
                    <a:cubicBezTo>
                      <a:pt x="9" y="64"/>
                      <a:pt x="10" y="63"/>
                      <a:pt x="10" y="60"/>
                    </a:cubicBezTo>
                    <a:cubicBezTo>
                      <a:pt x="30" y="40"/>
                      <a:pt x="39" y="2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1"/>
              <p:cNvSpPr/>
              <p:nvPr/>
            </p:nvSpPr>
            <p:spPr>
              <a:xfrm>
                <a:off x="7407085" y="4855506"/>
                <a:ext cx="1504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1" h="5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10"/>
                      <a:pt x="20" y="20"/>
                      <a:pt x="1" y="40"/>
                    </a:cubicBezTo>
                    <a:cubicBezTo>
                      <a:pt x="1" y="40"/>
                      <a:pt x="1" y="49"/>
                      <a:pt x="11" y="49"/>
                    </a:cubicBezTo>
                    <a:cubicBezTo>
                      <a:pt x="31" y="30"/>
                      <a:pt x="50" y="20"/>
                      <a:pt x="7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1"/>
              <p:cNvSpPr/>
              <p:nvPr/>
            </p:nvSpPr>
            <p:spPr>
              <a:xfrm>
                <a:off x="7290357" y="4623957"/>
                <a:ext cx="868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41" h="40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20" y="11"/>
                      <a:pt x="11" y="20"/>
                      <a:pt x="1" y="31"/>
                    </a:cubicBezTo>
                    <a:lnTo>
                      <a:pt x="11" y="40"/>
                    </a:lnTo>
                    <a:cubicBezTo>
                      <a:pt x="20" y="31"/>
                      <a:pt x="31" y="11"/>
                      <a:pt x="4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1"/>
              <p:cNvSpPr/>
              <p:nvPr/>
            </p:nvSpPr>
            <p:spPr>
              <a:xfrm>
                <a:off x="7282094" y="4584553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" y="29"/>
                      <a:pt x="20" y="49"/>
                      <a:pt x="30" y="79"/>
                    </a:cubicBezTo>
                    <a:cubicBezTo>
                      <a:pt x="30" y="79"/>
                      <a:pt x="40" y="79"/>
                      <a:pt x="40" y="69"/>
                    </a:cubicBezTo>
                    <a:cubicBezTo>
                      <a:pt x="30" y="4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1"/>
              <p:cNvSpPr/>
              <p:nvPr/>
            </p:nvSpPr>
            <p:spPr>
              <a:xfrm>
                <a:off x="7304974" y="4605314"/>
                <a:ext cx="14829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" extrusionOk="0">
                    <a:moveTo>
                      <a:pt x="69" y="0"/>
                    </a:moveTo>
                    <a:cubicBezTo>
                      <a:pt x="50" y="10"/>
                      <a:pt x="21" y="20"/>
                      <a:pt x="1" y="40"/>
                    </a:cubicBezTo>
                    <a:cubicBezTo>
                      <a:pt x="1" y="49"/>
                      <a:pt x="10" y="49"/>
                      <a:pt x="10" y="49"/>
                    </a:cubicBezTo>
                    <a:cubicBezTo>
                      <a:pt x="30" y="40"/>
                      <a:pt x="50" y="20"/>
                      <a:pt x="69" y="10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1"/>
              <p:cNvSpPr/>
              <p:nvPr/>
            </p:nvSpPr>
            <p:spPr>
              <a:xfrm>
                <a:off x="7311329" y="4648955"/>
                <a:ext cx="10592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50" h="45" extrusionOk="0">
                    <a:moveTo>
                      <a:pt x="50" y="1"/>
                    </a:moveTo>
                    <a:cubicBezTo>
                      <a:pt x="30" y="11"/>
                      <a:pt x="10" y="20"/>
                      <a:pt x="0" y="40"/>
                    </a:cubicBezTo>
                    <a:cubicBezTo>
                      <a:pt x="0" y="40"/>
                      <a:pt x="5" y="45"/>
                      <a:pt x="8" y="45"/>
                    </a:cubicBezTo>
                    <a:cubicBezTo>
                      <a:pt x="9" y="45"/>
                      <a:pt x="10" y="44"/>
                      <a:pt x="10" y="40"/>
                    </a:cubicBezTo>
                    <a:cubicBezTo>
                      <a:pt x="20" y="31"/>
                      <a:pt x="30" y="1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1"/>
              <p:cNvSpPr/>
              <p:nvPr/>
            </p:nvSpPr>
            <p:spPr>
              <a:xfrm>
                <a:off x="7288450" y="4705306"/>
                <a:ext cx="423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1" extrusionOk="0">
                    <a:moveTo>
                      <a:pt x="0" y="1"/>
                    </a:moveTo>
                    <a:cubicBezTo>
                      <a:pt x="10" y="1"/>
                      <a:pt x="10" y="21"/>
                      <a:pt x="20" y="21"/>
                    </a:cubicBezTo>
                    <a:lnTo>
                      <a:pt x="20" y="10"/>
                    </a:lnTo>
                    <a:cubicBezTo>
                      <a:pt x="20" y="10"/>
                      <a:pt x="1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1"/>
              <p:cNvSpPr/>
              <p:nvPr/>
            </p:nvSpPr>
            <p:spPr>
              <a:xfrm>
                <a:off x="7257096" y="4707425"/>
                <a:ext cx="19066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" y="20"/>
                      <a:pt x="59" y="40"/>
                      <a:pt x="79" y="59"/>
                    </a:cubicBezTo>
                    <a:lnTo>
                      <a:pt x="89" y="50"/>
                    </a:lnTo>
                    <a:cubicBezTo>
                      <a:pt x="59" y="30"/>
                      <a:pt x="3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1"/>
              <p:cNvSpPr/>
              <p:nvPr/>
            </p:nvSpPr>
            <p:spPr>
              <a:xfrm>
                <a:off x="7298830" y="4751277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10"/>
                      <a:pt x="10" y="20"/>
                      <a:pt x="0" y="40"/>
                    </a:cubicBezTo>
                    <a:lnTo>
                      <a:pt x="10" y="49"/>
                    </a:lnTo>
                    <a:cubicBezTo>
                      <a:pt x="20" y="29"/>
                      <a:pt x="39" y="1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1"/>
              <p:cNvSpPr/>
              <p:nvPr/>
            </p:nvSpPr>
            <p:spPr>
              <a:xfrm>
                <a:off x="7309211" y="4730304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60" y="1"/>
                    </a:moveTo>
                    <a:cubicBezTo>
                      <a:pt x="59" y="1"/>
                      <a:pt x="59" y="1"/>
                      <a:pt x="59" y="1"/>
                    </a:cubicBezTo>
                    <a:lnTo>
                      <a:pt x="59" y="1"/>
                    </a:lnTo>
                    <a:lnTo>
                      <a:pt x="60" y="1"/>
                    </a:lnTo>
                    <a:close/>
                    <a:moveTo>
                      <a:pt x="59" y="1"/>
                    </a:moveTo>
                    <a:lnTo>
                      <a:pt x="1" y="30"/>
                    </a:lnTo>
                    <a:cubicBezTo>
                      <a:pt x="1" y="40"/>
                      <a:pt x="10" y="40"/>
                      <a:pt x="10" y="40"/>
                    </a:cubicBezTo>
                    <a:cubicBezTo>
                      <a:pt x="29" y="30"/>
                      <a:pt x="40" y="1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1"/>
              <p:cNvSpPr/>
              <p:nvPr/>
            </p:nvSpPr>
            <p:spPr>
              <a:xfrm>
                <a:off x="7321710" y="4761657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10" y="30"/>
                      <a:pt x="1" y="50"/>
                    </a:cubicBezTo>
                    <a:cubicBezTo>
                      <a:pt x="1" y="59"/>
                      <a:pt x="10" y="59"/>
                      <a:pt x="10" y="59"/>
                    </a:cubicBezTo>
                    <a:cubicBezTo>
                      <a:pt x="20" y="40"/>
                      <a:pt x="40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1"/>
              <p:cNvSpPr/>
              <p:nvPr/>
            </p:nvSpPr>
            <p:spPr>
              <a:xfrm>
                <a:off x="7296712" y="4780512"/>
                <a:ext cx="12711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0" extrusionOk="0">
                    <a:moveTo>
                      <a:pt x="1" y="0"/>
                    </a:moveTo>
                    <a:cubicBezTo>
                      <a:pt x="20" y="0"/>
                      <a:pt x="40" y="10"/>
                      <a:pt x="49" y="20"/>
                    </a:cubicBezTo>
                    <a:cubicBezTo>
                      <a:pt x="60" y="20"/>
                      <a:pt x="60" y="10"/>
                      <a:pt x="60" y="10"/>
                    </a:cubicBezTo>
                    <a:cubicBezTo>
                      <a:pt x="40" y="0"/>
                      <a:pt x="20" y="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1"/>
              <p:cNvSpPr/>
              <p:nvPr/>
            </p:nvSpPr>
            <p:spPr>
              <a:xfrm>
                <a:off x="7436319" y="452608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11" y="20"/>
                      <a:pt x="20" y="49"/>
                      <a:pt x="30" y="60"/>
                    </a:cubicBezTo>
                    <a:cubicBezTo>
                      <a:pt x="40" y="60"/>
                      <a:pt x="40" y="60"/>
                      <a:pt x="40" y="49"/>
                    </a:cubicBezTo>
                    <a:cubicBezTo>
                      <a:pt x="30" y="40"/>
                      <a:pt x="1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1"/>
              <p:cNvSpPr/>
              <p:nvPr/>
            </p:nvSpPr>
            <p:spPr>
              <a:xfrm>
                <a:off x="7430176" y="4482231"/>
                <a:ext cx="10592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0" h="60" extrusionOk="0">
                    <a:moveTo>
                      <a:pt x="0" y="0"/>
                    </a:moveTo>
                    <a:cubicBezTo>
                      <a:pt x="10" y="20"/>
                      <a:pt x="20" y="40"/>
                      <a:pt x="40" y="59"/>
                    </a:cubicBezTo>
                    <a:lnTo>
                      <a:pt x="49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1"/>
              <p:cNvSpPr/>
              <p:nvPr/>
            </p:nvSpPr>
            <p:spPr>
              <a:xfrm>
                <a:off x="7459411" y="445935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1"/>
                    </a:moveTo>
                    <a:cubicBezTo>
                      <a:pt x="49" y="20"/>
                      <a:pt x="20" y="30"/>
                      <a:pt x="0" y="49"/>
                    </a:cubicBezTo>
                    <a:cubicBezTo>
                      <a:pt x="0" y="49"/>
                      <a:pt x="0" y="60"/>
                      <a:pt x="10" y="60"/>
                    </a:cubicBezTo>
                    <a:cubicBezTo>
                      <a:pt x="29" y="49"/>
                      <a:pt x="49" y="2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1"/>
              <p:cNvSpPr/>
              <p:nvPr/>
            </p:nvSpPr>
            <p:spPr>
              <a:xfrm>
                <a:off x="7440556" y="4434353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0" y="0"/>
                    </a:moveTo>
                    <a:lnTo>
                      <a:pt x="59" y="60"/>
                    </a:lnTo>
                    <a:lnTo>
                      <a:pt x="70" y="49"/>
                    </a:lnTo>
                    <a:cubicBezTo>
                      <a:pt x="50" y="30"/>
                      <a:pt x="3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1"/>
              <p:cNvSpPr/>
              <p:nvPr/>
            </p:nvSpPr>
            <p:spPr>
              <a:xfrm>
                <a:off x="7461317" y="440935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1" y="49"/>
                    </a:lnTo>
                    <a:cubicBezTo>
                      <a:pt x="1" y="59"/>
                      <a:pt x="11" y="59"/>
                      <a:pt x="11" y="59"/>
                    </a:cubicBezTo>
                    <a:cubicBezTo>
                      <a:pt x="20" y="40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1"/>
              <p:cNvSpPr/>
              <p:nvPr/>
            </p:nvSpPr>
            <p:spPr>
              <a:xfrm>
                <a:off x="7444582" y="439261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20"/>
                      <a:pt x="31" y="40"/>
                      <a:pt x="51" y="60"/>
                    </a:cubicBezTo>
                    <a:cubicBezTo>
                      <a:pt x="51" y="60"/>
                      <a:pt x="60" y="60"/>
                      <a:pt x="60" y="49"/>
                    </a:cubicBezTo>
                    <a:cubicBezTo>
                      <a:pt x="40" y="30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1"/>
              <p:cNvSpPr/>
              <p:nvPr/>
            </p:nvSpPr>
            <p:spPr>
              <a:xfrm>
                <a:off x="7459411" y="4369740"/>
                <a:ext cx="14617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20"/>
                      <a:pt x="20" y="39"/>
                      <a:pt x="0" y="59"/>
                    </a:cubicBezTo>
                    <a:lnTo>
                      <a:pt x="10" y="69"/>
                    </a:lnTo>
                    <a:cubicBezTo>
                      <a:pt x="29" y="5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1"/>
              <p:cNvSpPr/>
              <p:nvPr/>
            </p:nvSpPr>
            <p:spPr>
              <a:xfrm>
                <a:off x="7482290" y="4392619"/>
                <a:ext cx="14829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41" extrusionOk="0">
                    <a:moveTo>
                      <a:pt x="69" y="1"/>
                    </a:moveTo>
                    <a:cubicBezTo>
                      <a:pt x="50" y="10"/>
                      <a:pt x="20" y="20"/>
                      <a:pt x="0" y="30"/>
                    </a:cubicBezTo>
                    <a:lnTo>
                      <a:pt x="10" y="40"/>
                    </a:lnTo>
                    <a:cubicBezTo>
                      <a:pt x="30" y="30"/>
                      <a:pt x="50" y="10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1"/>
              <p:cNvSpPr/>
              <p:nvPr/>
            </p:nvSpPr>
            <p:spPr>
              <a:xfrm>
                <a:off x="7484409" y="4434353"/>
                <a:ext cx="14617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5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40" y="10"/>
                      <a:pt x="20" y="20"/>
                      <a:pt x="0" y="40"/>
                    </a:cubicBezTo>
                    <a:cubicBezTo>
                      <a:pt x="0" y="40"/>
                      <a:pt x="0" y="44"/>
                      <a:pt x="3" y="44"/>
                    </a:cubicBezTo>
                    <a:cubicBezTo>
                      <a:pt x="5" y="44"/>
                      <a:pt x="7" y="43"/>
                      <a:pt x="10" y="40"/>
                    </a:cubicBezTo>
                    <a:cubicBezTo>
                      <a:pt x="29" y="30"/>
                      <a:pt x="49" y="20"/>
                      <a:pt x="6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1"/>
              <p:cNvSpPr/>
              <p:nvPr/>
            </p:nvSpPr>
            <p:spPr>
              <a:xfrm>
                <a:off x="7478053" y="4469732"/>
                <a:ext cx="1906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40" extrusionOk="0">
                    <a:moveTo>
                      <a:pt x="89" y="0"/>
                    </a:moveTo>
                    <a:cubicBezTo>
                      <a:pt x="59" y="0"/>
                      <a:pt x="30" y="11"/>
                      <a:pt x="11" y="30"/>
                    </a:cubicBezTo>
                    <a:cubicBezTo>
                      <a:pt x="0" y="30"/>
                      <a:pt x="11" y="40"/>
                      <a:pt x="11" y="40"/>
                    </a:cubicBezTo>
                    <a:cubicBezTo>
                      <a:pt x="40" y="2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1"/>
              <p:cNvSpPr/>
              <p:nvPr/>
            </p:nvSpPr>
            <p:spPr>
              <a:xfrm>
                <a:off x="7482290" y="4501085"/>
                <a:ext cx="16736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79" y="0"/>
                    </a:moveTo>
                    <a:cubicBezTo>
                      <a:pt x="50" y="10"/>
                      <a:pt x="30" y="20"/>
                      <a:pt x="0" y="30"/>
                    </a:cubicBezTo>
                    <a:lnTo>
                      <a:pt x="0" y="40"/>
                    </a:lnTo>
                    <a:cubicBezTo>
                      <a:pt x="30" y="30"/>
                      <a:pt x="5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1"/>
              <p:cNvSpPr/>
              <p:nvPr/>
            </p:nvSpPr>
            <p:spPr>
              <a:xfrm>
                <a:off x="7480172" y="4538582"/>
                <a:ext cx="10592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0" extrusionOk="0">
                    <a:moveTo>
                      <a:pt x="1" y="1"/>
                    </a:moveTo>
                    <a:lnTo>
                      <a:pt x="1" y="10"/>
                    </a:lnTo>
                    <a:cubicBezTo>
                      <a:pt x="20" y="10"/>
                      <a:pt x="40" y="1"/>
                      <a:pt x="4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1"/>
              <p:cNvSpPr/>
              <p:nvPr/>
            </p:nvSpPr>
            <p:spPr>
              <a:xfrm>
                <a:off x="7467673" y="4567817"/>
                <a:ext cx="16948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0" extrusionOk="0">
                    <a:moveTo>
                      <a:pt x="79" y="0"/>
                    </a:moveTo>
                    <a:lnTo>
                      <a:pt x="79" y="0"/>
                    </a:lnTo>
                    <a:cubicBezTo>
                      <a:pt x="49" y="10"/>
                      <a:pt x="20" y="10"/>
                      <a:pt x="1" y="20"/>
                    </a:cubicBezTo>
                    <a:lnTo>
                      <a:pt x="1" y="29"/>
                    </a:lnTo>
                    <a:cubicBezTo>
                      <a:pt x="30" y="20"/>
                      <a:pt x="49" y="10"/>
                      <a:pt x="7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1"/>
              <p:cNvSpPr/>
              <p:nvPr/>
            </p:nvSpPr>
            <p:spPr>
              <a:xfrm>
                <a:off x="7448818" y="4597052"/>
                <a:ext cx="21185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" extrusionOk="0">
                    <a:moveTo>
                      <a:pt x="99" y="0"/>
                    </a:moveTo>
                    <a:cubicBezTo>
                      <a:pt x="70" y="0"/>
                      <a:pt x="31" y="0"/>
                      <a:pt x="11" y="20"/>
                    </a:cubicBezTo>
                    <a:cubicBezTo>
                      <a:pt x="1" y="20"/>
                      <a:pt x="11" y="29"/>
                      <a:pt x="11" y="29"/>
                    </a:cubicBezTo>
                    <a:cubicBezTo>
                      <a:pt x="40" y="10"/>
                      <a:pt x="70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1"/>
              <p:cNvSpPr/>
              <p:nvPr/>
            </p:nvSpPr>
            <p:spPr>
              <a:xfrm>
                <a:off x="7419584" y="4553200"/>
                <a:ext cx="10804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0"/>
                      <a:pt x="21" y="69"/>
                      <a:pt x="40" y="89"/>
                    </a:cubicBezTo>
                    <a:cubicBezTo>
                      <a:pt x="40" y="92"/>
                      <a:pt x="41" y="93"/>
                      <a:pt x="43" y="93"/>
                    </a:cubicBezTo>
                    <a:cubicBezTo>
                      <a:pt x="46" y="93"/>
                      <a:pt x="50" y="89"/>
                      <a:pt x="50" y="89"/>
                    </a:cubicBezTo>
                    <a:cubicBezTo>
                      <a:pt x="40" y="59"/>
                      <a:pt x="21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1"/>
              <p:cNvSpPr/>
              <p:nvPr/>
            </p:nvSpPr>
            <p:spPr>
              <a:xfrm>
                <a:off x="7438438" y="4357029"/>
                <a:ext cx="10592" cy="18007"/>
              </a:xfrm>
              <a:custGeom>
                <a:avLst/>
                <a:gdLst/>
                <a:ahLst/>
                <a:cxnLst/>
                <a:rect l="l" t="t" r="r" b="b"/>
                <a:pathLst>
                  <a:path w="50" h="85" extrusionOk="0">
                    <a:moveTo>
                      <a:pt x="1" y="1"/>
                    </a:moveTo>
                    <a:cubicBezTo>
                      <a:pt x="20" y="31"/>
                      <a:pt x="30" y="60"/>
                      <a:pt x="40" y="80"/>
                    </a:cubicBezTo>
                    <a:cubicBezTo>
                      <a:pt x="40" y="83"/>
                      <a:pt x="41" y="84"/>
                      <a:pt x="43" y="84"/>
                    </a:cubicBezTo>
                    <a:cubicBezTo>
                      <a:pt x="45" y="84"/>
                      <a:pt x="50" y="80"/>
                      <a:pt x="50" y="80"/>
                    </a:cubicBezTo>
                    <a:cubicBezTo>
                      <a:pt x="40" y="51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1"/>
              <p:cNvSpPr/>
              <p:nvPr/>
            </p:nvSpPr>
            <p:spPr>
              <a:xfrm>
                <a:off x="7428057" y="4403000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40"/>
                      <a:pt x="50" y="60"/>
                    </a:cubicBezTo>
                    <a:cubicBezTo>
                      <a:pt x="50" y="60"/>
                      <a:pt x="59" y="60"/>
                      <a:pt x="59" y="50"/>
                    </a:cubicBezTo>
                    <a:cubicBezTo>
                      <a:pt x="50" y="3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1"/>
              <p:cNvSpPr/>
              <p:nvPr/>
            </p:nvSpPr>
            <p:spPr>
              <a:xfrm>
                <a:off x="7425939" y="4444734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1" y="0"/>
                    </a:moveTo>
                    <a:lnTo>
                      <a:pt x="60" y="89"/>
                    </a:lnTo>
                    <a:cubicBezTo>
                      <a:pt x="60" y="89"/>
                      <a:pt x="69" y="89"/>
                      <a:pt x="69" y="79"/>
                    </a:cubicBezTo>
                    <a:cubicBezTo>
                      <a:pt x="50" y="50"/>
                      <a:pt x="30" y="3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1"/>
              <p:cNvSpPr/>
              <p:nvPr/>
            </p:nvSpPr>
            <p:spPr>
              <a:xfrm>
                <a:off x="7394586" y="4334361"/>
                <a:ext cx="4449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20" y="10"/>
                      <a:pt x="1" y="20"/>
                      <a:pt x="1" y="29"/>
                    </a:cubicBezTo>
                    <a:lnTo>
                      <a:pt x="11" y="29"/>
                    </a:lnTo>
                    <a:cubicBezTo>
                      <a:pt x="20" y="20"/>
                      <a:pt x="20" y="10"/>
                      <a:pt x="2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8" name="Google Shape;2038;p11"/>
            <p:cNvGrpSpPr/>
            <p:nvPr/>
          </p:nvGrpSpPr>
          <p:grpSpPr>
            <a:xfrm flipH="1">
              <a:off x="7905562" y="4183314"/>
              <a:ext cx="275402" cy="601435"/>
              <a:chOff x="963107" y="4183314"/>
              <a:chExt cx="275402" cy="601435"/>
            </a:xfrm>
          </p:grpSpPr>
          <p:sp>
            <p:nvSpPr>
              <p:cNvPr id="2039" name="Google Shape;2039;p11"/>
              <p:cNvSpPr/>
              <p:nvPr/>
            </p:nvSpPr>
            <p:spPr>
              <a:xfrm>
                <a:off x="1009078" y="4223777"/>
                <a:ext cx="60588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152" extrusionOk="0">
                    <a:moveTo>
                      <a:pt x="0" y="0"/>
                    </a:moveTo>
                    <a:cubicBezTo>
                      <a:pt x="10" y="10"/>
                      <a:pt x="49" y="59"/>
                      <a:pt x="49" y="148"/>
                    </a:cubicBezTo>
                    <a:cubicBezTo>
                      <a:pt x="49" y="256"/>
                      <a:pt x="29" y="1034"/>
                      <a:pt x="79" y="1093"/>
                    </a:cubicBezTo>
                    <a:cubicBezTo>
                      <a:pt x="118" y="1132"/>
                      <a:pt x="217" y="1152"/>
                      <a:pt x="285" y="1152"/>
                    </a:cubicBezTo>
                    <a:lnTo>
                      <a:pt x="285" y="1102"/>
                    </a:lnTo>
                    <a:cubicBezTo>
                      <a:pt x="79" y="1102"/>
                      <a:pt x="118" y="955"/>
                      <a:pt x="118" y="492"/>
                    </a:cubicBezTo>
                    <a:cubicBezTo>
                      <a:pt x="118" y="177"/>
                      <a:pt x="128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1"/>
              <p:cNvSpPr/>
              <p:nvPr/>
            </p:nvSpPr>
            <p:spPr>
              <a:xfrm>
                <a:off x="975606" y="4223777"/>
                <a:ext cx="94060" cy="27328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290" extrusionOk="0">
                    <a:moveTo>
                      <a:pt x="109" y="0"/>
                    </a:moveTo>
                    <a:lnTo>
                      <a:pt x="109" y="0"/>
                    </a:lnTo>
                    <a:cubicBezTo>
                      <a:pt x="30" y="20"/>
                      <a:pt x="1" y="128"/>
                      <a:pt x="1" y="453"/>
                    </a:cubicBezTo>
                    <a:cubicBezTo>
                      <a:pt x="1" y="1122"/>
                      <a:pt x="89" y="1279"/>
                      <a:pt x="443" y="1290"/>
                    </a:cubicBezTo>
                    <a:lnTo>
                      <a:pt x="443" y="1231"/>
                    </a:lnTo>
                    <a:lnTo>
                      <a:pt x="237" y="1181"/>
                    </a:lnTo>
                    <a:cubicBezTo>
                      <a:pt x="60" y="1142"/>
                      <a:pt x="109" y="768"/>
                      <a:pt x="80" y="354"/>
                    </a:cubicBezTo>
                    <a:cubicBezTo>
                      <a:pt x="60" y="118"/>
                      <a:pt x="89" y="30"/>
                      <a:pt x="10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1"/>
              <p:cNvSpPr/>
              <p:nvPr/>
            </p:nvSpPr>
            <p:spPr>
              <a:xfrm>
                <a:off x="984080" y="4223777"/>
                <a:ext cx="85586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231" extrusionOk="0">
                    <a:moveTo>
                      <a:pt x="59" y="0"/>
                    </a:moveTo>
                    <a:cubicBezTo>
                      <a:pt x="40" y="10"/>
                      <a:pt x="29" y="50"/>
                      <a:pt x="20" y="69"/>
                    </a:cubicBezTo>
                    <a:cubicBezTo>
                      <a:pt x="0" y="158"/>
                      <a:pt x="10" y="256"/>
                      <a:pt x="20" y="354"/>
                    </a:cubicBezTo>
                    <a:cubicBezTo>
                      <a:pt x="49" y="768"/>
                      <a:pt x="0" y="1142"/>
                      <a:pt x="177" y="1181"/>
                    </a:cubicBezTo>
                    <a:lnTo>
                      <a:pt x="403" y="1231"/>
                    </a:lnTo>
                    <a:lnTo>
                      <a:pt x="403" y="1152"/>
                    </a:lnTo>
                    <a:cubicBezTo>
                      <a:pt x="335" y="1152"/>
                      <a:pt x="226" y="1132"/>
                      <a:pt x="187" y="1093"/>
                    </a:cubicBezTo>
                    <a:cubicBezTo>
                      <a:pt x="128" y="1034"/>
                      <a:pt x="147" y="256"/>
                      <a:pt x="147" y="148"/>
                    </a:cubicBezTo>
                    <a:cubicBezTo>
                      <a:pt x="147" y="109"/>
                      <a:pt x="147" y="79"/>
                      <a:pt x="128" y="50"/>
                    </a:cubicBezTo>
                    <a:cubicBezTo>
                      <a:pt x="128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1"/>
              <p:cNvSpPr/>
              <p:nvPr/>
            </p:nvSpPr>
            <p:spPr>
              <a:xfrm>
                <a:off x="992342" y="4223777"/>
                <a:ext cx="77324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0" y="69"/>
                    </a:cubicBezTo>
                    <a:cubicBezTo>
                      <a:pt x="1" y="158"/>
                      <a:pt x="10" y="256"/>
                      <a:pt x="20" y="354"/>
                    </a:cubicBezTo>
                    <a:cubicBezTo>
                      <a:pt x="49" y="768"/>
                      <a:pt x="1" y="1142"/>
                      <a:pt x="178" y="1181"/>
                    </a:cubicBezTo>
                    <a:lnTo>
                      <a:pt x="364" y="1220"/>
                    </a:lnTo>
                    <a:lnTo>
                      <a:pt x="364" y="1152"/>
                    </a:lnTo>
                    <a:cubicBezTo>
                      <a:pt x="296" y="114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8" y="79"/>
                      <a:pt x="128" y="50"/>
                    </a:cubicBezTo>
                    <a:cubicBezTo>
                      <a:pt x="119" y="3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1"/>
              <p:cNvSpPr/>
              <p:nvPr/>
            </p:nvSpPr>
            <p:spPr>
              <a:xfrm>
                <a:off x="988105" y="4223777"/>
                <a:ext cx="81561" cy="26078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31" extrusionOk="0">
                    <a:moveTo>
                      <a:pt x="60" y="0"/>
                    </a:moveTo>
                    <a:cubicBezTo>
                      <a:pt x="40" y="10"/>
                      <a:pt x="30" y="50"/>
                      <a:pt x="21" y="69"/>
                    </a:cubicBezTo>
                    <a:cubicBezTo>
                      <a:pt x="1" y="158"/>
                      <a:pt x="10" y="256"/>
                      <a:pt x="21" y="354"/>
                    </a:cubicBezTo>
                    <a:cubicBezTo>
                      <a:pt x="50" y="768"/>
                      <a:pt x="1" y="1142"/>
                      <a:pt x="178" y="1181"/>
                    </a:cubicBezTo>
                    <a:lnTo>
                      <a:pt x="384" y="1231"/>
                    </a:lnTo>
                    <a:lnTo>
                      <a:pt x="384" y="1152"/>
                    </a:lnTo>
                    <a:cubicBezTo>
                      <a:pt x="316" y="1152"/>
                      <a:pt x="217" y="1132"/>
                      <a:pt x="178" y="1093"/>
                    </a:cubicBezTo>
                    <a:cubicBezTo>
                      <a:pt x="128" y="1034"/>
                      <a:pt x="148" y="256"/>
                      <a:pt x="148" y="148"/>
                    </a:cubicBezTo>
                    <a:cubicBezTo>
                      <a:pt x="148" y="109"/>
                      <a:pt x="139" y="79"/>
                      <a:pt x="128" y="50"/>
                    </a:cubicBezTo>
                    <a:cubicBezTo>
                      <a:pt x="119" y="30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1"/>
              <p:cNvSpPr/>
              <p:nvPr/>
            </p:nvSpPr>
            <p:spPr>
              <a:xfrm>
                <a:off x="988105" y="4221658"/>
                <a:ext cx="83892" cy="26247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239" extrusionOk="0">
                    <a:moveTo>
                      <a:pt x="158" y="985"/>
                    </a:moveTo>
                    <a:cubicBezTo>
                      <a:pt x="158" y="1014"/>
                      <a:pt x="158" y="1034"/>
                      <a:pt x="168" y="1064"/>
                    </a:cubicBezTo>
                    <a:cubicBezTo>
                      <a:pt x="168" y="1034"/>
                      <a:pt x="158" y="1014"/>
                      <a:pt x="158" y="985"/>
                    </a:cubicBezTo>
                    <a:close/>
                    <a:moveTo>
                      <a:pt x="168" y="1064"/>
                    </a:moveTo>
                    <a:cubicBezTo>
                      <a:pt x="168" y="1083"/>
                      <a:pt x="178" y="1093"/>
                      <a:pt x="178" y="1103"/>
                    </a:cubicBezTo>
                    <a:cubicBezTo>
                      <a:pt x="188" y="1112"/>
                      <a:pt x="207" y="1123"/>
                      <a:pt x="217" y="1132"/>
                    </a:cubicBezTo>
                    <a:cubicBezTo>
                      <a:pt x="246" y="1142"/>
                      <a:pt x="276" y="1142"/>
                      <a:pt x="296" y="1152"/>
                    </a:cubicBezTo>
                    <a:lnTo>
                      <a:pt x="296" y="1152"/>
                    </a:lnTo>
                    <a:cubicBezTo>
                      <a:pt x="276" y="1142"/>
                      <a:pt x="246" y="1142"/>
                      <a:pt x="217" y="1123"/>
                    </a:cubicBezTo>
                    <a:cubicBezTo>
                      <a:pt x="207" y="1123"/>
                      <a:pt x="198" y="1112"/>
                      <a:pt x="188" y="1103"/>
                    </a:cubicBezTo>
                    <a:cubicBezTo>
                      <a:pt x="178" y="1093"/>
                      <a:pt x="178" y="1083"/>
                      <a:pt x="168" y="1064"/>
                    </a:cubicBezTo>
                    <a:close/>
                    <a:moveTo>
                      <a:pt x="296" y="1152"/>
                    </a:moveTo>
                    <a:cubicBezTo>
                      <a:pt x="325" y="1162"/>
                      <a:pt x="355" y="1162"/>
                      <a:pt x="384" y="1162"/>
                    </a:cubicBezTo>
                    <a:cubicBezTo>
                      <a:pt x="355" y="1162"/>
                      <a:pt x="325" y="1152"/>
                      <a:pt x="296" y="1152"/>
                    </a:cubicBezTo>
                    <a:close/>
                    <a:moveTo>
                      <a:pt x="80" y="1"/>
                    </a:moveTo>
                    <a:cubicBezTo>
                      <a:pt x="69" y="1"/>
                      <a:pt x="60" y="1"/>
                      <a:pt x="50" y="10"/>
                    </a:cubicBezTo>
                    <a:cubicBezTo>
                      <a:pt x="40" y="10"/>
                      <a:pt x="40" y="20"/>
                      <a:pt x="40" y="20"/>
                    </a:cubicBezTo>
                    <a:cubicBezTo>
                      <a:pt x="30" y="30"/>
                      <a:pt x="30" y="40"/>
                      <a:pt x="30" y="40"/>
                    </a:cubicBezTo>
                    <a:cubicBezTo>
                      <a:pt x="21" y="60"/>
                      <a:pt x="21" y="69"/>
                      <a:pt x="21" y="89"/>
                    </a:cubicBezTo>
                    <a:cubicBezTo>
                      <a:pt x="10" y="119"/>
                      <a:pt x="10" y="148"/>
                      <a:pt x="10" y="178"/>
                    </a:cubicBezTo>
                    <a:cubicBezTo>
                      <a:pt x="1" y="227"/>
                      <a:pt x="10" y="286"/>
                      <a:pt x="10" y="345"/>
                    </a:cubicBezTo>
                    <a:cubicBezTo>
                      <a:pt x="21" y="463"/>
                      <a:pt x="21" y="571"/>
                      <a:pt x="30" y="690"/>
                    </a:cubicBezTo>
                    <a:lnTo>
                      <a:pt x="30" y="856"/>
                    </a:lnTo>
                    <a:cubicBezTo>
                      <a:pt x="40" y="916"/>
                      <a:pt x="40" y="975"/>
                      <a:pt x="50" y="1034"/>
                    </a:cubicBezTo>
                    <a:cubicBezTo>
                      <a:pt x="60" y="1053"/>
                      <a:pt x="69" y="1083"/>
                      <a:pt x="80" y="1112"/>
                    </a:cubicBezTo>
                    <a:cubicBezTo>
                      <a:pt x="89" y="1142"/>
                      <a:pt x="109" y="1162"/>
                      <a:pt x="139" y="1182"/>
                    </a:cubicBezTo>
                    <a:cubicBezTo>
                      <a:pt x="139" y="1182"/>
                      <a:pt x="148" y="1191"/>
                      <a:pt x="158" y="1191"/>
                    </a:cubicBezTo>
                    <a:cubicBezTo>
                      <a:pt x="158" y="1191"/>
                      <a:pt x="168" y="1191"/>
                      <a:pt x="178" y="1201"/>
                    </a:cubicBezTo>
                    <a:lnTo>
                      <a:pt x="217" y="1201"/>
                    </a:lnTo>
                    <a:lnTo>
                      <a:pt x="306" y="1221"/>
                    </a:lnTo>
                    <a:cubicBezTo>
                      <a:pt x="351" y="1233"/>
                      <a:pt x="378" y="1239"/>
                      <a:pt x="385" y="1239"/>
                    </a:cubicBezTo>
                    <a:cubicBezTo>
                      <a:pt x="395" y="1239"/>
                      <a:pt x="369" y="1228"/>
                      <a:pt x="306" y="1211"/>
                    </a:cubicBezTo>
                    <a:lnTo>
                      <a:pt x="217" y="1191"/>
                    </a:lnTo>
                    <a:lnTo>
                      <a:pt x="178" y="1182"/>
                    </a:lnTo>
                    <a:lnTo>
                      <a:pt x="158" y="1182"/>
                    </a:lnTo>
                    <a:cubicBezTo>
                      <a:pt x="158" y="1171"/>
                      <a:pt x="148" y="1171"/>
                      <a:pt x="139" y="1171"/>
                    </a:cubicBezTo>
                    <a:cubicBezTo>
                      <a:pt x="119" y="1152"/>
                      <a:pt x="99" y="1132"/>
                      <a:pt x="89" y="1103"/>
                    </a:cubicBezTo>
                    <a:cubicBezTo>
                      <a:pt x="80" y="1083"/>
                      <a:pt x="69" y="1053"/>
                      <a:pt x="69" y="1024"/>
                    </a:cubicBezTo>
                    <a:cubicBezTo>
                      <a:pt x="50" y="975"/>
                      <a:pt x="50" y="916"/>
                      <a:pt x="50" y="856"/>
                    </a:cubicBezTo>
                    <a:cubicBezTo>
                      <a:pt x="40" y="797"/>
                      <a:pt x="40" y="749"/>
                      <a:pt x="40" y="690"/>
                    </a:cubicBezTo>
                    <a:cubicBezTo>
                      <a:pt x="40" y="571"/>
                      <a:pt x="30" y="453"/>
                      <a:pt x="21" y="345"/>
                    </a:cubicBezTo>
                    <a:cubicBezTo>
                      <a:pt x="21" y="286"/>
                      <a:pt x="10" y="227"/>
                      <a:pt x="21" y="178"/>
                    </a:cubicBezTo>
                    <a:cubicBezTo>
                      <a:pt x="21" y="148"/>
                      <a:pt x="21" y="119"/>
                      <a:pt x="30" y="89"/>
                    </a:cubicBezTo>
                    <a:cubicBezTo>
                      <a:pt x="30" y="79"/>
                      <a:pt x="30" y="60"/>
                      <a:pt x="40" y="50"/>
                    </a:cubicBezTo>
                    <a:cubicBezTo>
                      <a:pt x="40" y="30"/>
                      <a:pt x="50" y="20"/>
                      <a:pt x="60" y="10"/>
                    </a:cubicBezTo>
                    <a:lnTo>
                      <a:pt x="99" y="10"/>
                    </a:lnTo>
                    <a:cubicBezTo>
                      <a:pt x="99" y="10"/>
                      <a:pt x="109" y="20"/>
                      <a:pt x="109" y="30"/>
                    </a:cubicBezTo>
                    <a:lnTo>
                      <a:pt x="119" y="40"/>
                    </a:lnTo>
                    <a:cubicBezTo>
                      <a:pt x="128" y="69"/>
                      <a:pt x="139" y="99"/>
                      <a:pt x="139" y="128"/>
                    </a:cubicBezTo>
                    <a:lnTo>
                      <a:pt x="139" y="207"/>
                    </a:lnTo>
                    <a:lnTo>
                      <a:pt x="139" y="296"/>
                    </a:lnTo>
                    <a:lnTo>
                      <a:pt x="139" y="640"/>
                    </a:lnTo>
                    <a:cubicBezTo>
                      <a:pt x="139" y="758"/>
                      <a:pt x="148" y="867"/>
                      <a:pt x="158" y="985"/>
                    </a:cubicBezTo>
                    <a:cubicBezTo>
                      <a:pt x="148" y="867"/>
                      <a:pt x="148" y="758"/>
                      <a:pt x="148" y="640"/>
                    </a:cubicBezTo>
                    <a:lnTo>
                      <a:pt x="148" y="296"/>
                    </a:lnTo>
                    <a:lnTo>
                      <a:pt x="148" y="207"/>
                    </a:lnTo>
                    <a:lnTo>
                      <a:pt x="148" y="128"/>
                    </a:lnTo>
                    <a:cubicBezTo>
                      <a:pt x="148" y="99"/>
                      <a:pt x="139" y="69"/>
                      <a:pt x="128" y="40"/>
                    </a:cubicBezTo>
                    <a:cubicBezTo>
                      <a:pt x="128" y="30"/>
                      <a:pt x="119" y="30"/>
                      <a:pt x="119" y="20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1"/>
              <p:cNvSpPr/>
              <p:nvPr/>
            </p:nvSpPr>
            <p:spPr>
              <a:xfrm>
                <a:off x="1127713" y="4438590"/>
                <a:ext cx="60800" cy="24404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2" extrusionOk="0">
                    <a:moveTo>
                      <a:pt x="287" y="0"/>
                    </a:moveTo>
                    <a:cubicBezTo>
                      <a:pt x="169" y="0"/>
                      <a:pt x="178" y="177"/>
                      <a:pt x="178" y="492"/>
                    </a:cubicBezTo>
                    <a:cubicBezTo>
                      <a:pt x="178" y="954"/>
                      <a:pt x="217" y="1092"/>
                      <a:pt x="1" y="1102"/>
                    </a:cubicBezTo>
                    <a:lnTo>
                      <a:pt x="1" y="1151"/>
                    </a:lnTo>
                    <a:cubicBezTo>
                      <a:pt x="70" y="1151"/>
                      <a:pt x="169" y="1132"/>
                      <a:pt x="208" y="1092"/>
                    </a:cubicBezTo>
                    <a:cubicBezTo>
                      <a:pt x="267" y="1033"/>
                      <a:pt x="247" y="256"/>
                      <a:pt x="247" y="138"/>
                    </a:cubicBezTo>
                    <a:cubicBezTo>
                      <a:pt x="247" y="59"/>
                      <a:pt x="276" y="10"/>
                      <a:pt x="287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1"/>
              <p:cNvSpPr/>
              <p:nvPr/>
            </p:nvSpPr>
            <p:spPr>
              <a:xfrm>
                <a:off x="1127713" y="4438590"/>
                <a:ext cx="94272" cy="273071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289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365" y="29"/>
                      <a:pt x="385" y="118"/>
                      <a:pt x="365" y="344"/>
                    </a:cubicBezTo>
                    <a:cubicBezTo>
                      <a:pt x="335" y="768"/>
                      <a:pt x="385" y="1142"/>
                      <a:pt x="217" y="1181"/>
                    </a:cubicBezTo>
                    <a:lnTo>
                      <a:pt x="1" y="1220"/>
                    </a:lnTo>
                    <a:lnTo>
                      <a:pt x="1" y="1289"/>
                    </a:lnTo>
                    <a:cubicBezTo>
                      <a:pt x="355" y="1280"/>
                      <a:pt x="444" y="1122"/>
                      <a:pt x="444" y="453"/>
                    </a:cubicBezTo>
                    <a:cubicBezTo>
                      <a:pt x="444" y="128"/>
                      <a:pt x="424" y="2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1"/>
              <p:cNvSpPr/>
              <p:nvPr/>
            </p:nvSpPr>
            <p:spPr>
              <a:xfrm>
                <a:off x="1127713" y="4438590"/>
                <a:ext cx="87917" cy="26057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230" extrusionOk="0">
                    <a:moveTo>
                      <a:pt x="316" y="0"/>
                    </a:moveTo>
                    <a:cubicBezTo>
                      <a:pt x="296" y="0"/>
                      <a:pt x="287" y="29"/>
                      <a:pt x="276" y="40"/>
                    </a:cubicBezTo>
                    <a:cubicBezTo>
                      <a:pt x="267" y="79"/>
                      <a:pt x="257" y="108"/>
                      <a:pt x="257" y="138"/>
                    </a:cubicBezTo>
                    <a:cubicBezTo>
                      <a:pt x="257" y="256"/>
                      <a:pt x="276" y="1033"/>
                      <a:pt x="217" y="1092"/>
                    </a:cubicBezTo>
                    <a:cubicBezTo>
                      <a:pt x="178" y="1132"/>
                      <a:pt x="80" y="1151"/>
                      <a:pt x="1" y="1151"/>
                    </a:cubicBezTo>
                    <a:lnTo>
                      <a:pt x="1" y="1230"/>
                    </a:lnTo>
                    <a:lnTo>
                      <a:pt x="228" y="1181"/>
                    </a:lnTo>
                    <a:cubicBezTo>
                      <a:pt x="414" y="1142"/>
                      <a:pt x="355" y="768"/>
                      <a:pt x="395" y="344"/>
                    </a:cubicBezTo>
                    <a:cubicBezTo>
                      <a:pt x="395" y="256"/>
                      <a:pt x="405" y="158"/>
                      <a:pt x="385" y="69"/>
                    </a:cubicBezTo>
                    <a:cubicBezTo>
                      <a:pt x="385" y="49"/>
                      <a:pt x="375" y="10"/>
                      <a:pt x="35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1"/>
              <p:cNvSpPr/>
              <p:nvPr/>
            </p:nvSpPr>
            <p:spPr>
              <a:xfrm>
                <a:off x="1127713" y="4438590"/>
                <a:ext cx="77536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221" extrusionOk="0">
                    <a:moveTo>
                      <a:pt x="276" y="0"/>
                    </a:moveTo>
                    <a:cubicBezTo>
                      <a:pt x="257" y="0"/>
                      <a:pt x="247" y="29"/>
                      <a:pt x="237" y="40"/>
                    </a:cubicBezTo>
                    <a:cubicBezTo>
                      <a:pt x="228" y="79"/>
                      <a:pt x="228" y="108"/>
                      <a:pt x="228" y="138"/>
                    </a:cubicBezTo>
                    <a:cubicBezTo>
                      <a:pt x="228" y="256"/>
                      <a:pt x="247" y="1033"/>
                      <a:pt x="188" y="1092"/>
                    </a:cubicBezTo>
                    <a:cubicBezTo>
                      <a:pt x="158" y="1132"/>
                      <a:pt x="70" y="1142"/>
                      <a:pt x="1" y="1151"/>
                    </a:cubicBezTo>
                    <a:lnTo>
                      <a:pt x="1" y="1220"/>
                    </a:lnTo>
                    <a:lnTo>
                      <a:pt x="198" y="1181"/>
                    </a:lnTo>
                    <a:cubicBezTo>
                      <a:pt x="365" y="1142"/>
                      <a:pt x="316" y="768"/>
                      <a:pt x="346" y="344"/>
                    </a:cubicBezTo>
                    <a:cubicBezTo>
                      <a:pt x="355" y="256"/>
                      <a:pt x="365" y="158"/>
                      <a:pt x="346" y="69"/>
                    </a:cubicBezTo>
                    <a:cubicBezTo>
                      <a:pt x="346" y="49"/>
                      <a:pt x="335" y="10"/>
                      <a:pt x="316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1"/>
              <p:cNvSpPr/>
              <p:nvPr/>
            </p:nvSpPr>
            <p:spPr>
              <a:xfrm>
                <a:off x="1127713" y="4438590"/>
                <a:ext cx="81773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221" extrusionOk="0">
                    <a:moveTo>
                      <a:pt x="296" y="0"/>
                    </a:moveTo>
                    <a:cubicBezTo>
                      <a:pt x="276" y="0"/>
                      <a:pt x="267" y="29"/>
                      <a:pt x="257" y="40"/>
                    </a:cubicBezTo>
                    <a:cubicBezTo>
                      <a:pt x="247" y="79"/>
                      <a:pt x="247" y="108"/>
                      <a:pt x="247" y="138"/>
                    </a:cubicBezTo>
                    <a:cubicBezTo>
                      <a:pt x="247" y="256"/>
                      <a:pt x="267" y="1033"/>
                      <a:pt x="208" y="1092"/>
                    </a:cubicBezTo>
                    <a:cubicBezTo>
                      <a:pt x="169" y="1132"/>
                      <a:pt x="70" y="1151"/>
                      <a:pt x="1" y="1151"/>
                    </a:cubicBezTo>
                    <a:lnTo>
                      <a:pt x="1" y="1220"/>
                    </a:lnTo>
                    <a:lnTo>
                      <a:pt x="217" y="1181"/>
                    </a:lnTo>
                    <a:cubicBezTo>
                      <a:pt x="385" y="1142"/>
                      <a:pt x="335" y="768"/>
                      <a:pt x="365" y="344"/>
                    </a:cubicBezTo>
                    <a:cubicBezTo>
                      <a:pt x="375" y="256"/>
                      <a:pt x="385" y="158"/>
                      <a:pt x="365" y="69"/>
                    </a:cubicBezTo>
                    <a:cubicBezTo>
                      <a:pt x="365" y="49"/>
                      <a:pt x="355" y="10"/>
                      <a:pt x="335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1"/>
              <p:cNvSpPr/>
              <p:nvPr/>
            </p:nvSpPr>
            <p:spPr>
              <a:xfrm>
                <a:off x="1126018" y="4436260"/>
                <a:ext cx="83468" cy="26269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40" extrusionOk="0">
                    <a:moveTo>
                      <a:pt x="295" y="1"/>
                    </a:moveTo>
                    <a:cubicBezTo>
                      <a:pt x="295" y="11"/>
                      <a:pt x="284" y="11"/>
                      <a:pt x="284" y="21"/>
                    </a:cubicBezTo>
                    <a:cubicBezTo>
                      <a:pt x="275" y="31"/>
                      <a:pt x="275" y="31"/>
                      <a:pt x="275" y="40"/>
                    </a:cubicBezTo>
                    <a:cubicBezTo>
                      <a:pt x="255" y="70"/>
                      <a:pt x="255" y="99"/>
                      <a:pt x="255" y="129"/>
                    </a:cubicBezTo>
                    <a:cubicBezTo>
                      <a:pt x="265" y="99"/>
                      <a:pt x="265" y="70"/>
                      <a:pt x="284" y="40"/>
                    </a:cubicBezTo>
                    <a:lnTo>
                      <a:pt x="284" y="31"/>
                    </a:lnTo>
                    <a:cubicBezTo>
                      <a:pt x="295" y="21"/>
                      <a:pt x="295" y="11"/>
                      <a:pt x="304" y="11"/>
                    </a:cubicBezTo>
                    <a:lnTo>
                      <a:pt x="343" y="11"/>
                    </a:lnTo>
                    <a:cubicBezTo>
                      <a:pt x="334" y="1"/>
                      <a:pt x="324" y="1"/>
                      <a:pt x="324" y="1"/>
                    </a:cubicBezTo>
                    <a:close/>
                    <a:moveTo>
                      <a:pt x="255" y="129"/>
                    </a:moveTo>
                    <a:cubicBezTo>
                      <a:pt x="245" y="149"/>
                      <a:pt x="255" y="178"/>
                      <a:pt x="255" y="208"/>
                    </a:cubicBezTo>
                    <a:lnTo>
                      <a:pt x="255" y="129"/>
                    </a:lnTo>
                    <a:close/>
                    <a:moveTo>
                      <a:pt x="255" y="208"/>
                    </a:moveTo>
                    <a:lnTo>
                      <a:pt x="255" y="296"/>
                    </a:lnTo>
                    <a:lnTo>
                      <a:pt x="255" y="641"/>
                    </a:lnTo>
                    <a:cubicBezTo>
                      <a:pt x="255" y="749"/>
                      <a:pt x="255" y="867"/>
                      <a:pt x="245" y="985"/>
                    </a:cubicBezTo>
                    <a:cubicBezTo>
                      <a:pt x="255" y="867"/>
                      <a:pt x="255" y="749"/>
                      <a:pt x="265" y="641"/>
                    </a:cubicBezTo>
                    <a:lnTo>
                      <a:pt x="265" y="296"/>
                    </a:lnTo>
                    <a:lnTo>
                      <a:pt x="255" y="208"/>
                    </a:lnTo>
                    <a:close/>
                    <a:moveTo>
                      <a:pt x="245" y="985"/>
                    </a:moveTo>
                    <a:cubicBezTo>
                      <a:pt x="245" y="1005"/>
                      <a:pt x="236" y="1034"/>
                      <a:pt x="236" y="1063"/>
                    </a:cubicBezTo>
                    <a:lnTo>
                      <a:pt x="236" y="1063"/>
                    </a:lnTo>
                    <a:cubicBezTo>
                      <a:pt x="236" y="1034"/>
                      <a:pt x="245" y="1015"/>
                      <a:pt x="245" y="985"/>
                    </a:cubicBezTo>
                    <a:close/>
                    <a:moveTo>
                      <a:pt x="216" y="1103"/>
                    </a:moveTo>
                    <a:lnTo>
                      <a:pt x="216" y="1103"/>
                    </a:lnTo>
                    <a:cubicBezTo>
                      <a:pt x="206" y="1113"/>
                      <a:pt x="196" y="1123"/>
                      <a:pt x="177" y="1133"/>
                    </a:cubicBezTo>
                    <a:cubicBezTo>
                      <a:pt x="196" y="1123"/>
                      <a:pt x="206" y="1123"/>
                      <a:pt x="216" y="1103"/>
                    </a:cubicBezTo>
                    <a:close/>
                    <a:moveTo>
                      <a:pt x="97" y="1153"/>
                    </a:moveTo>
                    <a:lnTo>
                      <a:pt x="97" y="1153"/>
                    </a:lnTo>
                    <a:cubicBezTo>
                      <a:pt x="68" y="1162"/>
                      <a:pt x="39" y="1162"/>
                      <a:pt x="9" y="1162"/>
                    </a:cubicBezTo>
                    <a:cubicBezTo>
                      <a:pt x="9" y="1172"/>
                      <a:pt x="9" y="1172"/>
                      <a:pt x="19" y="1172"/>
                    </a:cubicBezTo>
                    <a:cubicBezTo>
                      <a:pt x="39" y="1162"/>
                      <a:pt x="68" y="1162"/>
                      <a:pt x="97" y="1153"/>
                    </a:cubicBezTo>
                    <a:close/>
                    <a:moveTo>
                      <a:pt x="343" y="11"/>
                    </a:moveTo>
                    <a:cubicBezTo>
                      <a:pt x="354" y="21"/>
                      <a:pt x="354" y="31"/>
                      <a:pt x="363" y="51"/>
                    </a:cubicBezTo>
                    <a:cubicBezTo>
                      <a:pt x="363" y="60"/>
                      <a:pt x="363" y="70"/>
                      <a:pt x="373" y="90"/>
                    </a:cubicBezTo>
                    <a:cubicBezTo>
                      <a:pt x="373" y="119"/>
                      <a:pt x="373" y="149"/>
                      <a:pt x="383" y="169"/>
                    </a:cubicBezTo>
                    <a:cubicBezTo>
                      <a:pt x="383" y="228"/>
                      <a:pt x="373" y="287"/>
                      <a:pt x="373" y="346"/>
                    </a:cubicBezTo>
                    <a:cubicBezTo>
                      <a:pt x="363" y="454"/>
                      <a:pt x="363" y="572"/>
                      <a:pt x="354" y="690"/>
                    </a:cubicBezTo>
                    <a:lnTo>
                      <a:pt x="354" y="858"/>
                    </a:lnTo>
                    <a:cubicBezTo>
                      <a:pt x="343" y="917"/>
                      <a:pt x="343" y="976"/>
                      <a:pt x="334" y="1024"/>
                    </a:cubicBezTo>
                    <a:cubicBezTo>
                      <a:pt x="324" y="1054"/>
                      <a:pt x="314" y="1083"/>
                      <a:pt x="304" y="1103"/>
                    </a:cubicBezTo>
                    <a:cubicBezTo>
                      <a:pt x="295" y="1133"/>
                      <a:pt x="275" y="1153"/>
                      <a:pt x="255" y="1172"/>
                    </a:cubicBezTo>
                    <a:cubicBezTo>
                      <a:pt x="245" y="1172"/>
                      <a:pt x="245" y="1172"/>
                      <a:pt x="236" y="1182"/>
                    </a:cubicBezTo>
                    <a:lnTo>
                      <a:pt x="216" y="1182"/>
                    </a:lnTo>
                    <a:lnTo>
                      <a:pt x="177" y="1192"/>
                    </a:lnTo>
                    <a:lnTo>
                      <a:pt x="98" y="1212"/>
                    </a:lnTo>
                    <a:cubicBezTo>
                      <a:pt x="29" y="1229"/>
                      <a:pt x="0" y="1239"/>
                      <a:pt x="12" y="1239"/>
                    </a:cubicBezTo>
                    <a:cubicBezTo>
                      <a:pt x="20" y="1239"/>
                      <a:pt x="48" y="1234"/>
                      <a:pt x="98" y="1221"/>
                    </a:cubicBezTo>
                    <a:lnTo>
                      <a:pt x="177" y="1202"/>
                    </a:lnTo>
                    <a:lnTo>
                      <a:pt x="225" y="1192"/>
                    </a:lnTo>
                    <a:lnTo>
                      <a:pt x="245" y="1192"/>
                    </a:lnTo>
                    <a:cubicBezTo>
                      <a:pt x="245" y="1182"/>
                      <a:pt x="255" y="1182"/>
                      <a:pt x="265" y="1182"/>
                    </a:cubicBezTo>
                    <a:cubicBezTo>
                      <a:pt x="284" y="1162"/>
                      <a:pt x="304" y="1143"/>
                      <a:pt x="314" y="1113"/>
                    </a:cubicBezTo>
                    <a:cubicBezTo>
                      <a:pt x="334" y="1083"/>
                      <a:pt x="334" y="1054"/>
                      <a:pt x="343" y="1024"/>
                    </a:cubicBezTo>
                    <a:cubicBezTo>
                      <a:pt x="354" y="976"/>
                      <a:pt x="363" y="917"/>
                      <a:pt x="363" y="858"/>
                    </a:cubicBezTo>
                    <a:cubicBezTo>
                      <a:pt x="363" y="798"/>
                      <a:pt x="363" y="739"/>
                      <a:pt x="373" y="690"/>
                    </a:cubicBezTo>
                    <a:cubicBezTo>
                      <a:pt x="373" y="572"/>
                      <a:pt x="373" y="454"/>
                      <a:pt x="383" y="346"/>
                    </a:cubicBezTo>
                    <a:cubicBezTo>
                      <a:pt x="393" y="287"/>
                      <a:pt x="393" y="228"/>
                      <a:pt x="393" y="169"/>
                    </a:cubicBezTo>
                    <a:cubicBezTo>
                      <a:pt x="383" y="139"/>
                      <a:pt x="383" y="119"/>
                      <a:pt x="383" y="90"/>
                    </a:cubicBezTo>
                    <a:cubicBezTo>
                      <a:pt x="373" y="70"/>
                      <a:pt x="373" y="60"/>
                      <a:pt x="373" y="40"/>
                    </a:cubicBezTo>
                    <a:cubicBezTo>
                      <a:pt x="363" y="40"/>
                      <a:pt x="363" y="31"/>
                      <a:pt x="363" y="21"/>
                    </a:cubicBezTo>
                    <a:cubicBezTo>
                      <a:pt x="354" y="21"/>
                      <a:pt x="354" y="11"/>
                      <a:pt x="343" y="1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1"/>
              <p:cNvSpPr/>
              <p:nvPr/>
            </p:nvSpPr>
            <p:spPr>
              <a:xfrm>
                <a:off x="1056956" y="4184161"/>
                <a:ext cx="77324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5" extrusionOk="0">
                    <a:moveTo>
                      <a:pt x="188" y="1"/>
                    </a:moveTo>
                    <a:cubicBezTo>
                      <a:pt x="0" y="1"/>
                      <a:pt x="20" y="237"/>
                      <a:pt x="20" y="522"/>
                    </a:cubicBezTo>
                    <a:lnTo>
                      <a:pt x="20" y="2835"/>
                    </a:lnTo>
                    <a:lnTo>
                      <a:pt x="355" y="2835"/>
                    </a:lnTo>
                    <a:lnTo>
                      <a:pt x="355" y="522"/>
                    </a:lnTo>
                    <a:cubicBezTo>
                      <a:pt x="355" y="237"/>
                      <a:pt x="365" y="1"/>
                      <a:pt x="1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1"/>
              <p:cNvSpPr/>
              <p:nvPr/>
            </p:nvSpPr>
            <p:spPr>
              <a:xfrm>
                <a:off x="1069455" y="4184161"/>
                <a:ext cx="54445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35" extrusionOk="0">
                    <a:moveTo>
                      <a:pt x="129" y="1"/>
                    </a:moveTo>
                    <a:cubicBezTo>
                      <a:pt x="0" y="1"/>
                      <a:pt x="11" y="355"/>
                      <a:pt x="20" y="748"/>
                    </a:cubicBezTo>
                    <a:cubicBezTo>
                      <a:pt x="20" y="1103"/>
                      <a:pt x="50" y="2835"/>
                      <a:pt x="50" y="2835"/>
                    </a:cubicBezTo>
                    <a:lnTo>
                      <a:pt x="207" y="2835"/>
                    </a:lnTo>
                    <a:cubicBezTo>
                      <a:pt x="207" y="2835"/>
                      <a:pt x="227" y="1103"/>
                      <a:pt x="237" y="748"/>
                    </a:cubicBezTo>
                    <a:cubicBezTo>
                      <a:pt x="237" y="355"/>
                      <a:pt x="256" y="1"/>
                      <a:pt x="12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1"/>
              <p:cNvSpPr/>
              <p:nvPr/>
            </p:nvSpPr>
            <p:spPr>
              <a:xfrm>
                <a:off x="1077717" y="4184161"/>
                <a:ext cx="35802" cy="6005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835" extrusionOk="0">
                    <a:moveTo>
                      <a:pt x="90" y="1"/>
                    </a:moveTo>
                    <a:cubicBezTo>
                      <a:pt x="1" y="1"/>
                      <a:pt x="11" y="237"/>
                      <a:pt x="11" y="522"/>
                    </a:cubicBezTo>
                    <a:lnTo>
                      <a:pt x="11" y="2835"/>
                    </a:lnTo>
                    <a:lnTo>
                      <a:pt x="168" y="2835"/>
                    </a:lnTo>
                    <a:lnTo>
                      <a:pt x="168" y="522"/>
                    </a:lnTo>
                    <a:cubicBezTo>
                      <a:pt x="168" y="237"/>
                      <a:pt x="168" y="1"/>
                      <a:pt x="9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1"/>
              <p:cNvSpPr/>
              <p:nvPr/>
            </p:nvSpPr>
            <p:spPr>
              <a:xfrm>
                <a:off x="1094453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14" y="0"/>
                    </a:moveTo>
                    <a:cubicBezTo>
                      <a:pt x="5" y="0"/>
                      <a:pt x="0" y="5"/>
                      <a:pt x="0" y="5"/>
                    </a:cubicBezTo>
                    <a:cubicBezTo>
                      <a:pt x="0" y="5"/>
                      <a:pt x="11" y="5"/>
                      <a:pt x="20" y="14"/>
                    </a:cubicBezTo>
                    <a:cubicBezTo>
                      <a:pt x="30" y="14"/>
                      <a:pt x="30" y="24"/>
                      <a:pt x="40" y="24"/>
                    </a:cubicBezTo>
                    <a:cubicBezTo>
                      <a:pt x="50" y="34"/>
                      <a:pt x="50" y="44"/>
                      <a:pt x="59" y="64"/>
                    </a:cubicBezTo>
                    <a:cubicBezTo>
                      <a:pt x="59" y="93"/>
                      <a:pt x="70" y="112"/>
                      <a:pt x="70" y="142"/>
                    </a:cubicBezTo>
                    <a:cubicBezTo>
                      <a:pt x="79" y="171"/>
                      <a:pt x="79" y="201"/>
                      <a:pt x="79" y="231"/>
                    </a:cubicBezTo>
                    <a:lnTo>
                      <a:pt x="79" y="408"/>
                    </a:lnTo>
                    <a:lnTo>
                      <a:pt x="79" y="752"/>
                    </a:lnTo>
                    <a:lnTo>
                      <a:pt x="79" y="1451"/>
                    </a:lnTo>
                    <a:cubicBezTo>
                      <a:pt x="89" y="1914"/>
                      <a:pt x="89" y="2376"/>
                      <a:pt x="89" y="2829"/>
                    </a:cubicBezTo>
                    <a:lnTo>
                      <a:pt x="89" y="1441"/>
                    </a:lnTo>
                    <a:lnTo>
                      <a:pt x="89" y="752"/>
                    </a:lnTo>
                    <a:lnTo>
                      <a:pt x="89" y="408"/>
                    </a:lnTo>
                    <a:lnTo>
                      <a:pt x="89" y="231"/>
                    </a:lnTo>
                    <a:cubicBezTo>
                      <a:pt x="89" y="201"/>
                      <a:pt x="89" y="171"/>
                      <a:pt x="79" y="142"/>
                    </a:cubicBezTo>
                    <a:cubicBezTo>
                      <a:pt x="79" y="112"/>
                      <a:pt x="79" y="83"/>
                      <a:pt x="70" y="53"/>
                    </a:cubicBezTo>
                    <a:cubicBezTo>
                      <a:pt x="59" y="44"/>
                      <a:pt x="59" y="34"/>
                      <a:pt x="50" y="24"/>
                    </a:cubicBezTo>
                    <a:lnTo>
                      <a:pt x="30" y="5"/>
                    </a:lnTo>
                    <a:cubicBezTo>
                      <a:pt x="24" y="1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1"/>
              <p:cNvSpPr/>
              <p:nvPr/>
            </p:nvSpPr>
            <p:spPr>
              <a:xfrm>
                <a:off x="1077717" y="4183314"/>
                <a:ext cx="19066" cy="59931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829" extrusionOk="0">
                    <a:moveTo>
                      <a:pt x="84" y="0"/>
                    </a:moveTo>
                    <a:cubicBezTo>
                      <a:pt x="81" y="0"/>
                      <a:pt x="77" y="1"/>
                      <a:pt x="70" y="5"/>
                    </a:cubicBezTo>
                    <a:cubicBezTo>
                      <a:pt x="60" y="5"/>
                      <a:pt x="50" y="14"/>
                      <a:pt x="50" y="24"/>
                    </a:cubicBezTo>
                    <a:cubicBezTo>
                      <a:pt x="40" y="34"/>
                      <a:pt x="31" y="44"/>
                      <a:pt x="31" y="53"/>
                    </a:cubicBezTo>
                    <a:cubicBezTo>
                      <a:pt x="20" y="83"/>
                      <a:pt x="11" y="112"/>
                      <a:pt x="11" y="142"/>
                    </a:cubicBezTo>
                    <a:cubicBezTo>
                      <a:pt x="11" y="171"/>
                      <a:pt x="11" y="201"/>
                      <a:pt x="1" y="231"/>
                    </a:cubicBezTo>
                    <a:lnTo>
                      <a:pt x="1" y="408"/>
                    </a:lnTo>
                    <a:lnTo>
                      <a:pt x="1" y="752"/>
                    </a:lnTo>
                    <a:lnTo>
                      <a:pt x="1" y="1451"/>
                    </a:lnTo>
                    <a:cubicBezTo>
                      <a:pt x="11" y="1914"/>
                      <a:pt x="11" y="2376"/>
                      <a:pt x="11" y="2829"/>
                    </a:cubicBezTo>
                    <a:lnTo>
                      <a:pt x="11" y="1441"/>
                    </a:lnTo>
                    <a:lnTo>
                      <a:pt x="11" y="752"/>
                    </a:lnTo>
                    <a:lnTo>
                      <a:pt x="11" y="408"/>
                    </a:lnTo>
                    <a:cubicBezTo>
                      <a:pt x="11" y="349"/>
                      <a:pt x="11" y="290"/>
                      <a:pt x="20" y="231"/>
                    </a:cubicBezTo>
                    <a:lnTo>
                      <a:pt x="20" y="142"/>
                    </a:lnTo>
                    <a:cubicBezTo>
                      <a:pt x="31" y="112"/>
                      <a:pt x="31" y="93"/>
                      <a:pt x="40" y="64"/>
                    </a:cubicBezTo>
                    <a:cubicBezTo>
                      <a:pt x="40" y="44"/>
                      <a:pt x="50" y="34"/>
                      <a:pt x="60" y="24"/>
                    </a:cubicBezTo>
                    <a:lnTo>
                      <a:pt x="70" y="14"/>
                    </a:lnTo>
                    <a:lnTo>
                      <a:pt x="90" y="5"/>
                    </a:lnTo>
                    <a:cubicBezTo>
                      <a:pt x="90" y="5"/>
                      <a:pt x="90" y="0"/>
                      <a:pt x="84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1"/>
              <p:cNvSpPr/>
              <p:nvPr/>
            </p:nvSpPr>
            <p:spPr>
              <a:xfrm>
                <a:off x="1050812" y="4592815"/>
                <a:ext cx="18854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0" extrusionOk="0">
                    <a:moveTo>
                      <a:pt x="0" y="0"/>
                    </a:moveTo>
                    <a:lnTo>
                      <a:pt x="88" y="30"/>
                    </a:lnTo>
                    <a:lnTo>
                      <a:pt x="88" y="10"/>
                    </a:lnTo>
                    <a:cubicBezTo>
                      <a:pt x="59" y="1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1"/>
              <p:cNvSpPr/>
              <p:nvPr/>
            </p:nvSpPr>
            <p:spPr>
              <a:xfrm>
                <a:off x="1125806" y="4655310"/>
                <a:ext cx="16948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80" h="89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49" y="20"/>
                      <a:pt x="30" y="49"/>
                      <a:pt x="0" y="79"/>
                    </a:cubicBezTo>
                    <a:cubicBezTo>
                      <a:pt x="0" y="79"/>
                      <a:pt x="0" y="89"/>
                      <a:pt x="10" y="89"/>
                    </a:cubicBezTo>
                    <a:cubicBezTo>
                      <a:pt x="40" y="60"/>
                      <a:pt x="59" y="30"/>
                      <a:pt x="7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1"/>
              <p:cNvSpPr/>
              <p:nvPr/>
            </p:nvSpPr>
            <p:spPr>
              <a:xfrm>
                <a:off x="1121569" y="4617813"/>
                <a:ext cx="21185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9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0" y="20"/>
                      <a:pt x="30" y="49"/>
                      <a:pt x="1" y="79"/>
                    </a:cubicBezTo>
                    <a:cubicBezTo>
                      <a:pt x="1" y="89"/>
                      <a:pt x="1" y="89"/>
                      <a:pt x="10" y="89"/>
                    </a:cubicBez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1"/>
              <p:cNvSpPr/>
              <p:nvPr/>
            </p:nvSpPr>
            <p:spPr>
              <a:xfrm>
                <a:off x="1215418" y="4544726"/>
                <a:ext cx="2309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0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69" y="31"/>
                      <a:pt x="40" y="50"/>
                      <a:pt x="0" y="70"/>
                    </a:cubicBezTo>
                    <a:cubicBezTo>
                      <a:pt x="0" y="79"/>
                      <a:pt x="0" y="90"/>
                      <a:pt x="10" y="90"/>
                    </a:cubicBezTo>
                    <a:cubicBezTo>
                      <a:pt x="50" y="60"/>
                      <a:pt x="79" y="31"/>
                      <a:pt x="10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1"/>
              <p:cNvSpPr/>
              <p:nvPr/>
            </p:nvSpPr>
            <p:spPr>
              <a:xfrm>
                <a:off x="1219443" y="4511466"/>
                <a:ext cx="12711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0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0" y="10"/>
                      <a:pt x="21" y="30"/>
                      <a:pt x="1" y="40"/>
                    </a:cubicBezTo>
                    <a:cubicBezTo>
                      <a:pt x="1" y="50"/>
                      <a:pt x="1" y="50"/>
                      <a:pt x="11" y="50"/>
                    </a:cubicBezTo>
                    <a:cubicBezTo>
                      <a:pt x="31" y="40"/>
                      <a:pt x="40" y="20"/>
                      <a:pt x="6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1"/>
              <p:cNvSpPr/>
              <p:nvPr/>
            </p:nvSpPr>
            <p:spPr>
              <a:xfrm>
                <a:off x="1217536" y="4473969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30" y="10"/>
                      <a:pt x="10" y="39"/>
                      <a:pt x="10" y="59"/>
                    </a:cubicBezTo>
                    <a:cubicBezTo>
                      <a:pt x="0" y="69"/>
                      <a:pt x="20" y="69"/>
                      <a:pt x="20" y="69"/>
                    </a:cubicBezTo>
                    <a:cubicBezTo>
                      <a:pt x="3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1"/>
              <p:cNvSpPr/>
              <p:nvPr/>
            </p:nvSpPr>
            <p:spPr>
              <a:xfrm>
                <a:off x="1209274" y="4434353"/>
                <a:ext cx="847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20" y="10"/>
                      <a:pt x="10" y="30"/>
                      <a:pt x="0" y="49"/>
                    </a:cubicBezTo>
                    <a:lnTo>
                      <a:pt x="10" y="6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1"/>
              <p:cNvSpPr/>
              <p:nvPr/>
            </p:nvSpPr>
            <p:spPr>
              <a:xfrm>
                <a:off x="1167540" y="4430116"/>
                <a:ext cx="12711" cy="252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40"/>
                      <a:pt x="20" y="80"/>
                      <a:pt x="49" y="119"/>
                    </a:cubicBezTo>
                    <a:lnTo>
                      <a:pt x="59" y="109"/>
                    </a:lnTo>
                    <a:cubicBezTo>
                      <a:pt x="40" y="69"/>
                      <a:pt x="20" y="4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1"/>
              <p:cNvSpPr/>
              <p:nvPr/>
            </p:nvSpPr>
            <p:spPr>
              <a:xfrm>
                <a:off x="1125806" y="4394738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40" y="10"/>
                      <a:pt x="1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20" y="39"/>
                      <a:pt x="40" y="2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1"/>
              <p:cNvSpPr/>
              <p:nvPr/>
            </p:nvSpPr>
            <p:spPr>
              <a:xfrm>
                <a:off x="1132585" y="4336268"/>
                <a:ext cx="20337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94" extrusionOk="0">
                    <a:moveTo>
                      <a:pt x="96" y="1"/>
                    </a:moveTo>
                    <a:lnTo>
                      <a:pt x="96" y="1"/>
                    </a:lnTo>
                    <a:cubicBezTo>
                      <a:pt x="67" y="31"/>
                      <a:pt x="37" y="50"/>
                      <a:pt x="8" y="79"/>
                    </a:cubicBezTo>
                    <a:cubicBezTo>
                      <a:pt x="1" y="87"/>
                      <a:pt x="4" y="93"/>
                      <a:pt x="6" y="93"/>
                    </a:cubicBezTo>
                    <a:cubicBezTo>
                      <a:pt x="7" y="93"/>
                      <a:pt x="8" y="92"/>
                      <a:pt x="8" y="90"/>
                    </a:cubicBezTo>
                    <a:cubicBezTo>
                      <a:pt x="47" y="70"/>
                      <a:pt x="67" y="31"/>
                      <a:pt x="96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1"/>
              <p:cNvSpPr/>
              <p:nvPr/>
            </p:nvSpPr>
            <p:spPr>
              <a:xfrm>
                <a:off x="1056956" y="431338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30"/>
                      <a:pt x="40" y="50"/>
                      <a:pt x="59" y="69"/>
                    </a:cubicBezTo>
                    <a:lnTo>
                      <a:pt x="70" y="60"/>
                    </a:lnTo>
                    <a:cubicBezTo>
                      <a:pt x="50" y="40"/>
                      <a:pt x="3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1"/>
              <p:cNvSpPr/>
              <p:nvPr/>
            </p:nvSpPr>
            <p:spPr>
              <a:xfrm>
                <a:off x="1090216" y="4350885"/>
                <a:ext cx="6567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1" y="1"/>
                    </a:moveTo>
                    <a:cubicBezTo>
                      <a:pt x="1" y="21"/>
                      <a:pt x="11" y="30"/>
                      <a:pt x="20" y="50"/>
                    </a:cubicBezTo>
                    <a:lnTo>
                      <a:pt x="31" y="40"/>
                    </a:lnTo>
                    <a:cubicBezTo>
                      <a:pt x="31" y="30"/>
                      <a:pt x="1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1"/>
              <p:cNvSpPr/>
              <p:nvPr/>
            </p:nvSpPr>
            <p:spPr>
              <a:xfrm>
                <a:off x="1081954" y="4407237"/>
                <a:ext cx="10592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1" extrusionOk="0">
                    <a:moveTo>
                      <a:pt x="0" y="0"/>
                    </a:moveTo>
                    <a:cubicBezTo>
                      <a:pt x="11" y="10"/>
                      <a:pt x="20" y="30"/>
                      <a:pt x="40" y="30"/>
                    </a:cubicBezTo>
                    <a:cubicBezTo>
                      <a:pt x="40" y="30"/>
                      <a:pt x="50" y="20"/>
                      <a:pt x="40" y="20"/>
                    </a:cubicBezTo>
                    <a:cubicBezTo>
                      <a:pt x="30" y="10"/>
                      <a:pt x="11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1"/>
              <p:cNvSpPr/>
              <p:nvPr/>
            </p:nvSpPr>
            <p:spPr>
              <a:xfrm>
                <a:off x="1059074" y="4442615"/>
                <a:ext cx="14829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60" extrusionOk="0">
                    <a:moveTo>
                      <a:pt x="1" y="1"/>
                    </a:moveTo>
                    <a:cubicBezTo>
                      <a:pt x="20" y="21"/>
                      <a:pt x="40" y="40"/>
                      <a:pt x="49" y="60"/>
                    </a:cubicBezTo>
                    <a:cubicBezTo>
                      <a:pt x="60" y="60"/>
                      <a:pt x="69" y="50"/>
                      <a:pt x="60" y="50"/>
                    </a:cubicBezTo>
                    <a:cubicBezTo>
                      <a:pt x="49" y="3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1"/>
              <p:cNvSpPr/>
              <p:nvPr/>
            </p:nvSpPr>
            <p:spPr>
              <a:xfrm>
                <a:off x="1123688" y="4494730"/>
                <a:ext cx="1906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90" h="51" extrusionOk="0">
                    <a:moveTo>
                      <a:pt x="89" y="0"/>
                    </a:moveTo>
                    <a:cubicBezTo>
                      <a:pt x="59" y="0"/>
                      <a:pt x="30" y="20"/>
                      <a:pt x="10" y="40"/>
                    </a:cubicBezTo>
                    <a:cubicBezTo>
                      <a:pt x="0" y="40"/>
                      <a:pt x="10" y="50"/>
                      <a:pt x="10" y="50"/>
                    </a:cubicBezTo>
                    <a:cubicBezTo>
                      <a:pt x="40" y="30"/>
                      <a:pt x="59" y="11"/>
                      <a:pt x="8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1"/>
              <p:cNvSpPr/>
              <p:nvPr/>
            </p:nvSpPr>
            <p:spPr>
              <a:xfrm>
                <a:off x="1048482" y="4540489"/>
                <a:ext cx="15041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" y="11"/>
                      <a:pt x="40" y="31"/>
                      <a:pt x="60" y="51"/>
                    </a:cubicBezTo>
                    <a:cubicBezTo>
                      <a:pt x="70" y="51"/>
                      <a:pt x="70" y="40"/>
                      <a:pt x="70" y="40"/>
                    </a:cubicBezTo>
                    <a:cubicBezTo>
                      <a:pt x="51" y="21"/>
                      <a:pt x="31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1"/>
              <p:cNvSpPr/>
              <p:nvPr/>
            </p:nvSpPr>
            <p:spPr>
              <a:xfrm>
                <a:off x="1056956" y="4672046"/>
                <a:ext cx="8474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11" y="10"/>
                      <a:pt x="20" y="20"/>
                      <a:pt x="40" y="20"/>
                    </a:cubicBezTo>
                    <a:lnTo>
                      <a:pt x="40" y="10"/>
                    </a:lnTo>
                    <a:cubicBezTo>
                      <a:pt x="35" y="5"/>
                      <a:pt x="28" y="5"/>
                      <a:pt x="20" y="5"/>
                    </a:cubicBezTo>
                    <a:cubicBezTo>
                      <a:pt x="13" y="5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1"/>
              <p:cNvSpPr/>
              <p:nvPr/>
            </p:nvSpPr>
            <p:spPr>
              <a:xfrm>
                <a:off x="1046575" y="4722042"/>
                <a:ext cx="20973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99" h="50" extrusionOk="0">
                    <a:moveTo>
                      <a:pt x="0" y="1"/>
                    </a:moveTo>
                    <a:cubicBezTo>
                      <a:pt x="30" y="10"/>
                      <a:pt x="60" y="30"/>
                      <a:pt x="89" y="49"/>
                    </a:cubicBezTo>
                    <a:cubicBezTo>
                      <a:pt x="99" y="49"/>
                      <a:pt x="99" y="40"/>
                      <a:pt x="99" y="40"/>
                    </a:cubicBezTo>
                    <a:cubicBezTo>
                      <a:pt x="69" y="10"/>
                      <a:pt x="40" y="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1"/>
              <p:cNvSpPr/>
              <p:nvPr/>
            </p:nvSpPr>
            <p:spPr>
              <a:xfrm>
                <a:off x="1130043" y="4747040"/>
                <a:ext cx="31353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70" extrusionOk="0">
                    <a:moveTo>
                      <a:pt x="147" y="1"/>
                    </a:moveTo>
                    <a:lnTo>
                      <a:pt x="0" y="60"/>
                    </a:lnTo>
                    <a:cubicBezTo>
                      <a:pt x="0" y="60"/>
                      <a:pt x="0" y="69"/>
                      <a:pt x="10" y="69"/>
                    </a:cubicBezTo>
                    <a:cubicBezTo>
                      <a:pt x="59" y="49"/>
                      <a:pt x="99" y="20"/>
                      <a:pt x="147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1"/>
              <p:cNvSpPr/>
              <p:nvPr/>
            </p:nvSpPr>
            <p:spPr>
              <a:xfrm>
                <a:off x="1125806" y="4724160"/>
                <a:ext cx="20973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99" h="60" extrusionOk="0">
                    <a:moveTo>
                      <a:pt x="99" y="0"/>
                    </a:moveTo>
                    <a:cubicBezTo>
                      <a:pt x="69" y="10"/>
                      <a:pt x="30" y="30"/>
                      <a:pt x="0" y="50"/>
                    </a:cubicBezTo>
                    <a:cubicBezTo>
                      <a:pt x="0" y="50"/>
                      <a:pt x="0" y="59"/>
                      <a:pt x="10" y="59"/>
                    </a:cubicBezTo>
                    <a:cubicBezTo>
                      <a:pt x="40" y="39"/>
                      <a:pt x="69" y="10"/>
                      <a:pt x="9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1"/>
              <p:cNvSpPr/>
              <p:nvPr/>
            </p:nvSpPr>
            <p:spPr>
              <a:xfrm>
                <a:off x="1205037" y="4644929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79" y="0"/>
                    </a:moveTo>
                    <a:cubicBezTo>
                      <a:pt x="59" y="10"/>
                      <a:pt x="30" y="20"/>
                      <a:pt x="10" y="30"/>
                    </a:cubicBezTo>
                    <a:cubicBezTo>
                      <a:pt x="0" y="39"/>
                      <a:pt x="10" y="50"/>
                      <a:pt x="10" y="50"/>
                    </a:cubicBezTo>
                    <a:cubicBezTo>
                      <a:pt x="40" y="39"/>
                      <a:pt x="59" y="20"/>
                      <a:pt x="79" y="1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1"/>
              <p:cNvSpPr/>
              <p:nvPr/>
            </p:nvSpPr>
            <p:spPr>
              <a:xfrm>
                <a:off x="1165422" y="4588578"/>
                <a:ext cx="8474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40" h="35" extrusionOk="0">
                    <a:moveTo>
                      <a:pt x="0" y="1"/>
                    </a:moveTo>
                    <a:cubicBezTo>
                      <a:pt x="10" y="20"/>
                      <a:pt x="20" y="30"/>
                      <a:pt x="30" y="30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5" y="34"/>
                      <a:pt x="39" y="30"/>
                      <a:pt x="39" y="3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1"/>
              <p:cNvSpPr/>
              <p:nvPr/>
            </p:nvSpPr>
            <p:spPr>
              <a:xfrm>
                <a:off x="1123688" y="4290509"/>
                <a:ext cx="12711" cy="932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4" extrusionOk="0">
                    <a:moveTo>
                      <a:pt x="59" y="0"/>
                    </a:moveTo>
                    <a:cubicBezTo>
                      <a:pt x="30" y="0"/>
                      <a:pt x="10" y="20"/>
                      <a:pt x="0" y="39"/>
                    </a:cubicBezTo>
                    <a:cubicBezTo>
                      <a:pt x="0" y="39"/>
                      <a:pt x="5" y="44"/>
                      <a:pt x="8" y="44"/>
                    </a:cubicBezTo>
                    <a:cubicBezTo>
                      <a:pt x="9" y="44"/>
                      <a:pt x="10" y="43"/>
                      <a:pt x="10" y="39"/>
                    </a:cubicBezTo>
                    <a:cubicBezTo>
                      <a:pt x="20" y="30"/>
                      <a:pt x="40" y="10"/>
                      <a:pt x="59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1"/>
              <p:cNvSpPr/>
              <p:nvPr/>
            </p:nvSpPr>
            <p:spPr>
              <a:xfrm>
                <a:off x="1073692" y="4269536"/>
                <a:ext cx="12711" cy="8686"/>
              </a:xfrm>
              <a:custGeom>
                <a:avLst/>
                <a:gdLst/>
                <a:ahLst/>
                <a:cxnLst/>
                <a:rect l="l" t="t" r="r" b="b"/>
                <a:pathLst>
                  <a:path w="60" h="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20"/>
                      <a:pt x="30" y="31"/>
                      <a:pt x="50" y="40"/>
                    </a:cubicBezTo>
                    <a:cubicBezTo>
                      <a:pt x="50" y="40"/>
                      <a:pt x="59" y="31"/>
                      <a:pt x="50" y="31"/>
                    </a:cubicBezTo>
                    <a:cubicBezTo>
                      <a:pt x="39" y="20"/>
                      <a:pt x="2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1"/>
              <p:cNvSpPr/>
              <p:nvPr/>
            </p:nvSpPr>
            <p:spPr>
              <a:xfrm>
                <a:off x="1069455" y="4211278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20" y="30"/>
                      <a:pt x="40" y="50"/>
                      <a:pt x="59" y="69"/>
                    </a:cubicBezTo>
                    <a:lnTo>
                      <a:pt x="70" y="59"/>
                    </a:ln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1"/>
              <p:cNvSpPr/>
              <p:nvPr/>
            </p:nvSpPr>
            <p:spPr>
              <a:xfrm>
                <a:off x="1044457" y="4232039"/>
                <a:ext cx="2309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30"/>
                      <a:pt x="70" y="60"/>
                      <a:pt x="99" y="79"/>
                    </a:cubicBezTo>
                    <a:cubicBezTo>
                      <a:pt x="109" y="79"/>
                      <a:pt x="109" y="70"/>
                      <a:pt x="109" y="70"/>
                    </a:cubicBezTo>
                    <a:cubicBezTo>
                      <a:pt x="79" y="40"/>
                      <a:pt x="40" y="20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1"/>
              <p:cNvSpPr/>
              <p:nvPr/>
            </p:nvSpPr>
            <p:spPr>
              <a:xfrm>
                <a:off x="1127713" y="4225895"/>
                <a:ext cx="23303" cy="1885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89" extrusionOk="0">
                    <a:moveTo>
                      <a:pt x="110" y="0"/>
                    </a:moveTo>
                    <a:cubicBezTo>
                      <a:pt x="70" y="30"/>
                      <a:pt x="40" y="49"/>
                      <a:pt x="1" y="79"/>
                    </a:cubicBezTo>
                    <a:lnTo>
                      <a:pt x="11" y="89"/>
                    </a:lnTo>
                    <a:cubicBezTo>
                      <a:pt x="50" y="59"/>
                      <a:pt x="80" y="30"/>
                      <a:pt x="110" y="1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1"/>
              <p:cNvSpPr/>
              <p:nvPr/>
            </p:nvSpPr>
            <p:spPr>
              <a:xfrm>
                <a:off x="1119451" y="4188398"/>
                <a:ext cx="8474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40" h="79" extrusionOk="0">
                    <a:moveTo>
                      <a:pt x="30" y="0"/>
                    </a:moveTo>
                    <a:cubicBezTo>
                      <a:pt x="20" y="20"/>
                      <a:pt x="11" y="49"/>
                      <a:pt x="1" y="69"/>
                    </a:cubicBezTo>
                    <a:lnTo>
                      <a:pt x="11" y="79"/>
                    </a:lnTo>
                    <a:cubicBezTo>
                      <a:pt x="20" y="49"/>
                      <a:pt x="30" y="2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1"/>
              <p:cNvSpPr/>
              <p:nvPr/>
            </p:nvSpPr>
            <p:spPr>
              <a:xfrm>
                <a:off x="1094453" y="4544726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0" y="11"/>
                      <a:pt x="11" y="31"/>
                      <a:pt x="11" y="50"/>
                    </a:cubicBezTo>
                    <a:cubicBezTo>
                      <a:pt x="0" y="60"/>
                      <a:pt x="11" y="60"/>
                      <a:pt x="20" y="60"/>
                    </a:cubicBezTo>
                    <a:cubicBezTo>
                      <a:pt x="30" y="40"/>
                      <a:pt x="30" y="20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1"/>
              <p:cNvSpPr/>
              <p:nvPr/>
            </p:nvSpPr>
            <p:spPr>
              <a:xfrm>
                <a:off x="1079835" y="4490493"/>
                <a:ext cx="16312" cy="15889"/>
              </a:xfrm>
              <a:custGeom>
                <a:avLst/>
                <a:gdLst/>
                <a:ahLst/>
                <a:cxnLst/>
                <a:rect l="l" t="t" r="r" b="b"/>
                <a:pathLst>
                  <a:path w="77" h="75" extrusionOk="0">
                    <a:moveTo>
                      <a:pt x="1" y="1"/>
                    </a:moveTo>
                    <a:cubicBezTo>
                      <a:pt x="21" y="31"/>
                      <a:pt x="40" y="50"/>
                      <a:pt x="69" y="70"/>
                    </a:cubicBezTo>
                    <a:cubicBezTo>
                      <a:pt x="50" y="40"/>
                      <a:pt x="30" y="20"/>
                      <a:pt x="1" y="1"/>
                    </a:cubicBezTo>
                    <a:close/>
                    <a:moveTo>
                      <a:pt x="69" y="70"/>
                    </a:moveTo>
                    <a:cubicBezTo>
                      <a:pt x="69" y="73"/>
                      <a:pt x="71" y="74"/>
                      <a:pt x="72" y="74"/>
                    </a:cubicBezTo>
                    <a:cubicBezTo>
                      <a:pt x="74" y="74"/>
                      <a:pt x="76" y="70"/>
                      <a:pt x="69" y="7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1"/>
              <p:cNvSpPr/>
              <p:nvPr/>
            </p:nvSpPr>
            <p:spPr>
              <a:xfrm>
                <a:off x="1094453" y="4452996"/>
                <a:ext cx="12711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0" extrusionOk="0">
                    <a:moveTo>
                      <a:pt x="59" y="1"/>
                    </a:moveTo>
                    <a:lnTo>
                      <a:pt x="0" y="60"/>
                    </a:lnTo>
                    <a:cubicBezTo>
                      <a:pt x="0" y="70"/>
                      <a:pt x="11" y="70"/>
                      <a:pt x="11" y="70"/>
                    </a:cubicBezTo>
                    <a:cubicBezTo>
                      <a:pt x="30" y="50"/>
                      <a:pt x="50" y="31"/>
                      <a:pt x="59" y="11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1"/>
              <p:cNvSpPr/>
              <p:nvPr/>
            </p:nvSpPr>
            <p:spPr>
              <a:xfrm>
                <a:off x="1092334" y="4288390"/>
                <a:ext cx="12923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4" extrusionOk="0">
                    <a:moveTo>
                      <a:pt x="50" y="1"/>
                    </a:moveTo>
                    <a:lnTo>
                      <a:pt x="1" y="49"/>
                    </a:lnTo>
                    <a:cubicBezTo>
                      <a:pt x="1" y="49"/>
                      <a:pt x="5" y="54"/>
                      <a:pt x="8" y="54"/>
                    </a:cubicBezTo>
                    <a:cubicBezTo>
                      <a:pt x="9" y="54"/>
                      <a:pt x="10" y="53"/>
                      <a:pt x="10" y="49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1"/>
              <p:cNvSpPr/>
              <p:nvPr/>
            </p:nvSpPr>
            <p:spPr>
              <a:xfrm>
                <a:off x="1131950" y="4557225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40" y="20"/>
                      <a:pt x="20" y="31"/>
                      <a:pt x="1" y="50"/>
                    </a:cubicBezTo>
                    <a:cubicBezTo>
                      <a:pt x="1" y="50"/>
                      <a:pt x="1" y="60"/>
                      <a:pt x="11" y="60"/>
                    </a:cubicBezTo>
                    <a:cubicBezTo>
                      <a:pt x="30" y="40"/>
                      <a:pt x="40" y="20"/>
                      <a:pt x="6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1"/>
              <p:cNvSpPr/>
              <p:nvPr/>
            </p:nvSpPr>
            <p:spPr>
              <a:xfrm>
                <a:off x="1084072" y="4619720"/>
                <a:ext cx="12711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60" h="45" extrusionOk="0">
                    <a:moveTo>
                      <a:pt x="1" y="1"/>
                    </a:moveTo>
                    <a:cubicBezTo>
                      <a:pt x="10" y="11"/>
                      <a:pt x="30" y="31"/>
                      <a:pt x="49" y="40"/>
                    </a:cubicBezTo>
                    <a:cubicBezTo>
                      <a:pt x="49" y="44"/>
                      <a:pt x="51" y="45"/>
                      <a:pt x="52" y="45"/>
                    </a:cubicBezTo>
                    <a:cubicBezTo>
                      <a:pt x="55" y="45"/>
                      <a:pt x="60" y="40"/>
                      <a:pt x="60" y="40"/>
                    </a:cubicBezTo>
                    <a:cubicBezTo>
                      <a:pt x="40" y="21"/>
                      <a:pt x="20" y="1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1"/>
              <p:cNvSpPr/>
              <p:nvPr/>
            </p:nvSpPr>
            <p:spPr>
              <a:xfrm>
                <a:off x="1096571" y="4665691"/>
                <a:ext cx="8686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41" h="51" extrusionOk="0">
                    <a:moveTo>
                      <a:pt x="40" y="0"/>
                    </a:moveTo>
                    <a:cubicBezTo>
                      <a:pt x="20" y="0"/>
                      <a:pt x="1" y="20"/>
                      <a:pt x="1" y="40"/>
                    </a:cubicBezTo>
                    <a:cubicBezTo>
                      <a:pt x="1" y="50"/>
                      <a:pt x="10" y="50"/>
                      <a:pt x="10" y="50"/>
                    </a:cubicBezTo>
                    <a:cubicBezTo>
                      <a:pt x="20" y="40"/>
                      <a:pt x="20" y="30"/>
                      <a:pt x="20" y="20"/>
                    </a:cubicBezTo>
                    <a:cubicBezTo>
                      <a:pt x="30" y="11"/>
                      <a:pt x="30" y="0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1"/>
              <p:cNvSpPr/>
              <p:nvPr/>
            </p:nvSpPr>
            <p:spPr>
              <a:xfrm>
                <a:off x="1081954" y="4736659"/>
                <a:ext cx="14829" cy="156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4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59" y="69"/>
                    </a:lnTo>
                    <a:cubicBezTo>
                      <a:pt x="59" y="72"/>
                      <a:pt x="61" y="74"/>
                      <a:pt x="62" y="74"/>
                    </a:cubicBezTo>
                    <a:cubicBezTo>
                      <a:pt x="65" y="74"/>
                      <a:pt x="70" y="69"/>
                      <a:pt x="70" y="69"/>
                    </a:cubicBezTo>
                    <a:cubicBezTo>
                      <a:pt x="50" y="39"/>
                      <a:pt x="20" y="2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1"/>
              <p:cNvSpPr/>
              <p:nvPr/>
            </p:nvSpPr>
            <p:spPr>
              <a:xfrm>
                <a:off x="1048482" y="4759539"/>
                <a:ext cx="16948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0" h="60" extrusionOk="0">
                    <a:moveTo>
                      <a:pt x="1" y="1"/>
                    </a:moveTo>
                    <a:cubicBezTo>
                      <a:pt x="21" y="20"/>
                      <a:pt x="40" y="40"/>
                      <a:pt x="70" y="60"/>
                    </a:cubicBezTo>
                    <a:lnTo>
                      <a:pt x="80" y="50"/>
                    </a:lnTo>
                    <a:cubicBezTo>
                      <a:pt x="51" y="30"/>
                      <a:pt x="21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1"/>
              <p:cNvSpPr/>
              <p:nvPr/>
            </p:nvSpPr>
            <p:spPr>
              <a:xfrm>
                <a:off x="1184064" y="4505322"/>
                <a:ext cx="8686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0"/>
                      <a:pt x="21" y="29"/>
                      <a:pt x="30" y="49"/>
                    </a:cubicBezTo>
                    <a:lnTo>
                      <a:pt x="40" y="39"/>
                    </a:lnTo>
                    <a:cubicBezTo>
                      <a:pt x="30" y="29"/>
                      <a:pt x="10" y="2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1"/>
              <p:cNvSpPr/>
              <p:nvPr/>
            </p:nvSpPr>
            <p:spPr>
              <a:xfrm>
                <a:off x="1192538" y="4463588"/>
                <a:ext cx="8474" cy="17795"/>
              </a:xfrm>
              <a:custGeom>
                <a:avLst/>
                <a:gdLst/>
                <a:ahLst/>
                <a:cxnLst/>
                <a:rect l="l" t="t" r="r" b="b"/>
                <a:pathLst>
                  <a:path w="40" h="84" extrusionOk="0">
                    <a:moveTo>
                      <a:pt x="40" y="0"/>
                    </a:moveTo>
                    <a:cubicBezTo>
                      <a:pt x="29" y="20"/>
                      <a:pt x="10" y="49"/>
                      <a:pt x="0" y="79"/>
                    </a:cubicBezTo>
                    <a:cubicBezTo>
                      <a:pt x="0" y="79"/>
                      <a:pt x="5" y="83"/>
                      <a:pt x="7" y="83"/>
                    </a:cubicBezTo>
                    <a:cubicBezTo>
                      <a:pt x="9" y="83"/>
                      <a:pt x="10" y="82"/>
                      <a:pt x="10" y="79"/>
                    </a:cubicBezTo>
                    <a:cubicBezTo>
                      <a:pt x="20" y="59"/>
                      <a:pt x="29" y="29"/>
                      <a:pt x="4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1"/>
              <p:cNvSpPr/>
              <p:nvPr/>
            </p:nvSpPr>
            <p:spPr>
              <a:xfrm>
                <a:off x="1161185" y="4486468"/>
                <a:ext cx="14829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9"/>
                      <a:pt x="59" y="50"/>
                    </a:cubicBezTo>
                    <a:cubicBezTo>
                      <a:pt x="62" y="52"/>
                      <a:pt x="64" y="54"/>
                      <a:pt x="66" y="54"/>
                    </a:cubicBezTo>
                    <a:cubicBezTo>
                      <a:pt x="70" y="54"/>
                      <a:pt x="70" y="47"/>
                      <a:pt x="70" y="39"/>
                    </a:cubicBezTo>
                    <a:cubicBezTo>
                      <a:pt x="50" y="20"/>
                      <a:pt x="2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1"/>
              <p:cNvSpPr/>
              <p:nvPr/>
            </p:nvSpPr>
            <p:spPr>
              <a:xfrm>
                <a:off x="1159066" y="4534345"/>
                <a:ext cx="10592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" y="10"/>
                      <a:pt x="30" y="30"/>
                      <a:pt x="40" y="50"/>
                    </a:cubicBezTo>
                    <a:lnTo>
                      <a:pt x="50" y="40"/>
                    </a:lnTo>
                    <a:cubicBezTo>
                      <a:pt x="40" y="21"/>
                      <a:pt x="21" y="1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1"/>
              <p:cNvSpPr/>
              <p:nvPr/>
            </p:nvSpPr>
            <p:spPr>
              <a:xfrm>
                <a:off x="1190420" y="4594722"/>
                <a:ext cx="4237" cy="65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20" y="1"/>
                    </a:moveTo>
                    <a:cubicBezTo>
                      <a:pt x="10" y="1"/>
                      <a:pt x="0" y="11"/>
                      <a:pt x="0" y="21"/>
                    </a:cubicBezTo>
                    <a:lnTo>
                      <a:pt x="0" y="31"/>
                    </a:lnTo>
                    <a:cubicBezTo>
                      <a:pt x="10" y="21"/>
                      <a:pt x="10" y="11"/>
                      <a:pt x="2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1"/>
              <p:cNvSpPr/>
              <p:nvPr/>
            </p:nvSpPr>
            <p:spPr>
              <a:xfrm>
                <a:off x="1209274" y="4598959"/>
                <a:ext cx="1885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89" h="60" extrusionOk="0">
                    <a:moveTo>
                      <a:pt x="88" y="1"/>
                    </a:moveTo>
                    <a:cubicBezTo>
                      <a:pt x="59" y="11"/>
                      <a:pt x="29" y="20"/>
                      <a:pt x="0" y="50"/>
                    </a:cubicBezTo>
                    <a:cubicBezTo>
                      <a:pt x="0" y="50"/>
                      <a:pt x="0" y="60"/>
                      <a:pt x="10" y="60"/>
                    </a:cubicBezTo>
                    <a:cubicBezTo>
                      <a:pt x="29" y="40"/>
                      <a:pt x="59" y="11"/>
                      <a:pt x="8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1"/>
              <p:cNvSpPr/>
              <p:nvPr/>
            </p:nvSpPr>
            <p:spPr>
              <a:xfrm>
                <a:off x="1171565" y="4644929"/>
                <a:ext cx="12711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1" y="0"/>
                    </a:moveTo>
                    <a:cubicBezTo>
                      <a:pt x="21" y="20"/>
                      <a:pt x="30" y="39"/>
                      <a:pt x="50" y="59"/>
                    </a:cubicBezTo>
                    <a:lnTo>
                      <a:pt x="60" y="50"/>
                    </a:lnTo>
                    <a:cubicBezTo>
                      <a:pt x="40" y="3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1"/>
              <p:cNvSpPr/>
              <p:nvPr/>
            </p:nvSpPr>
            <p:spPr>
              <a:xfrm>
                <a:off x="1159066" y="4622050"/>
                <a:ext cx="12711" cy="1038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20"/>
                      <a:pt x="30" y="40"/>
                      <a:pt x="50" y="49"/>
                    </a:cubicBezTo>
                    <a:lnTo>
                      <a:pt x="60" y="40"/>
                    </a:lnTo>
                    <a:cubicBezTo>
                      <a:pt x="40" y="20"/>
                      <a:pt x="21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1"/>
              <p:cNvSpPr/>
              <p:nvPr/>
            </p:nvSpPr>
            <p:spPr>
              <a:xfrm>
                <a:off x="1142542" y="4657428"/>
                <a:ext cx="16736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9" h="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9" y="20"/>
                      <a:pt x="49" y="39"/>
                      <a:pt x="59" y="69"/>
                    </a:cubicBezTo>
                    <a:cubicBezTo>
                      <a:pt x="69" y="69"/>
                      <a:pt x="79" y="59"/>
                      <a:pt x="69" y="59"/>
                    </a:cubicBezTo>
                    <a:cubicBezTo>
                      <a:pt x="59" y="30"/>
                      <a:pt x="29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1"/>
              <p:cNvSpPr/>
              <p:nvPr/>
            </p:nvSpPr>
            <p:spPr>
              <a:xfrm>
                <a:off x="1171565" y="4678190"/>
                <a:ext cx="14829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70" h="21" extrusionOk="0">
                    <a:moveTo>
                      <a:pt x="69" y="1"/>
                    </a:moveTo>
                    <a:cubicBezTo>
                      <a:pt x="50" y="1"/>
                      <a:pt x="21" y="1"/>
                      <a:pt x="1" y="11"/>
                    </a:cubicBezTo>
                    <a:lnTo>
                      <a:pt x="10" y="20"/>
                    </a:lnTo>
                    <a:cubicBezTo>
                      <a:pt x="30" y="11"/>
                      <a:pt x="50" y="1"/>
                      <a:pt x="6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1"/>
              <p:cNvSpPr/>
              <p:nvPr/>
            </p:nvSpPr>
            <p:spPr>
              <a:xfrm>
                <a:off x="1023484" y="4401093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9"/>
                      <a:pt x="11" y="29"/>
                      <a:pt x="1" y="49"/>
                    </a:cubicBezTo>
                    <a:cubicBezTo>
                      <a:pt x="1" y="49"/>
                      <a:pt x="1" y="59"/>
                      <a:pt x="11" y="59"/>
                    </a:cubicBezTo>
                    <a:cubicBezTo>
                      <a:pt x="21" y="39"/>
                      <a:pt x="40" y="2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1"/>
              <p:cNvSpPr/>
              <p:nvPr/>
            </p:nvSpPr>
            <p:spPr>
              <a:xfrm>
                <a:off x="1027721" y="4350885"/>
                <a:ext cx="10804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60" extrusionOk="0">
                    <a:moveTo>
                      <a:pt x="50" y="1"/>
                    </a:moveTo>
                    <a:cubicBezTo>
                      <a:pt x="30" y="21"/>
                      <a:pt x="20" y="40"/>
                      <a:pt x="1" y="50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50"/>
                      <a:pt x="40" y="21"/>
                      <a:pt x="5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1"/>
              <p:cNvSpPr/>
              <p:nvPr/>
            </p:nvSpPr>
            <p:spPr>
              <a:xfrm>
                <a:off x="992342" y="4325887"/>
                <a:ext cx="14829" cy="14829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30"/>
                      <a:pt x="40" y="50"/>
                      <a:pt x="60" y="69"/>
                    </a:cubicBezTo>
                    <a:cubicBezTo>
                      <a:pt x="69" y="69"/>
                      <a:pt x="69" y="60"/>
                      <a:pt x="69" y="60"/>
                    </a:cubicBezTo>
                    <a:cubicBezTo>
                      <a:pt x="49" y="40"/>
                      <a:pt x="20" y="20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1"/>
              <p:cNvSpPr/>
              <p:nvPr/>
            </p:nvSpPr>
            <p:spPr>
              <a:xfrm>
                <a:off x="1013315" y="4298771"/>
                <a:ext cx="14617" cy="127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0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39" y="11"/>
                      <a:pt x="20" y="30"/>
                      <a:pt x="0" y="50"/>
                    </a:cubicBezTo>
                    <a:cubicBezTo>
                      <a:pt x="0" y="59"/>
                      <a:pt x="0" y="59"/>
                      <a:pt x="9" y="59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1"/>
              <p:cNvSpPr/>
              <p:nvPr/>
            </p:nvSpPr>
            <p:spPr>
              <a:xfrm>
                <a:off x="994461" y="4271654"/>
                <a:ext cx="10592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" y="21"/>
                      <a:pt x="20" y="40"/>
                      <a:pt x="39" y="60"/>
                    </a:cubicBezTo>
                    <a:cubicBezTo>
                      <a:pt x="39" y="63"/>
                      <a:pt x="41" y="64"/>
                      <a:pt x="42" y="64"/>
                    </a:cubicBezTo>
                    <a:cubicBezTo>
                      <a:pt x="45" y="64"/>
                      <a:pt x="50" y="60"/>
                      <a:pt x="50" y="60"/>
                    </a:cubicBezTo>
                    <a:cubicBezTo>
                      <a:pt x="39" y="30"/>
                      <a:pt x="20" y="2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1"/>
              <p:cNvSpPr/>
              <p:nvPr/>
            </p:nvSpPr>
            <p:spPr>
              <a:xfrm>
                <a:off x="1009078" y="4252800"/>
                <a:ext cx="14617" cy="13770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69" y="1"/>
                    </a:moveTo>
                    <a:cubicBezTo>
                      <a:pt x="49" y="11"/>
                      <a:pt x="20" y="31"/>
                      <a:pt x="0" y="60"/>
                    </a:cubicBezTo>
                    <a:cubicBezTo>
                      <a:pt x="0" y="60"/>
                      <a:pt x="5" y="65"/>
                      <a:pt x="7" y="65"/>
                    </a:cubicBezTo>
                    <a:cubicBezTo>
                      <a:pt x="9" y="65"/>
                      <a:pt x="10" y="63"/>
                      <a:pt x="10" y="60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1"/>
              <p:cNvSpPr/>
              <p:nvPr/>
            </p:nvSpPr>
            <p:spPr>
              <a:xfrm>
                <a:off x="992342" y="4227802"/>
                <a:ext cx="14829" cy="15041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1" y="1"/>
                    </a:moveTo>
                    <a:cubicBezTo>
                      <a:pt x="20" y="21"/>
                      <a:pt x="40" y="50"/>
                      <a:pt x="60" y="70"/>
                    </a:cubicBezTo>
                    <a:lnTo>
                      <a:pt x="69" y="60"/>
                    </a:lnTo>
                    <a:cubicBezTo>
                      <a:pt x="49" y="40"/>
                      <a:pt x="20" y="21"/>
                      <a:pt x="1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1"/>
              <p:cNvSpPr/>
              <p:nvPr/>
            </p:nvSpPr>
            <p:spPr>
              <a:xfrm>
                <a:off x="965226" y="4250893"/>
                <a:ext cx="16948" cy="10592"/>
              </a:xfrm>
              <a:custGeom>
                <a:avLst/>
                <a:gdLst/>
                <a:ahLst/>
                <a:cxnLst/>
                <a:rect l="l" t="t" r="r" b="b"/>
                <a:pathLst>
                  <a:path w="80" h="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50" y="40"/>
                      <a:pt x="70" y="49"/>
                    </a:cubicBezTo>
                    <a:lnTo>
                      <a:pt x="79" y="40"/>
                    </a:lnTo>
                    <a:cubicBezTo>
                      <a:pt x="50" y="20"/>
                      <a:pt x="30" y="1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1"/>
              <p:cNvSpPr/>
              <p:nvPr/>
            </p:nvSpPr>
            <p:spPr>
              <a:xfrm>
                <a:off x="965226" y="4298771"/>
                <a:ext cx="14829" cy="1080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20"/>
                      <a:pt x="40" y="30"/>
                      <a:pt x="59" y="50"/>
                    </a:cubicBezTo>
                    <a:cubicBezTo>
                      <a:pt x="70" y="50"/>
                      <a:pt x="70" y="40"/>
                      <a:pt x="70" y="40"/>
                    </a:cubicBezTo>
                    <a:cubicBezTo>
                      <a:pt x="50" y="20"/>
                      <a:pt x="20" y="11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1"/>
              <p:cNvSpPr/>
              <p:nvPr/>
            </p:nvSpPr>
            <p:spPr>
              <a:xfrm>
                <a:off x="965226" y="4336268"/>
                <a:ext cx="20973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99" h="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" y="11"/>
                      <a:pt x="59" y="30"/>
                      <a:pt x="89" y="40"/>
                    </a:cubicBezTo>
                    <a:cubicBezTo>
                      <a:pt x="89" y="43"/>
                      <a:pt x="90" y="44"/>
                      <a:pt x="91" y="44"/>
                    </a:cubicBezTo>
                    <a:cubicBezTo>
                      <a:pt x="94" y="44"/>
                      <a:pt x="99" y="37"/>
                      <a:pt x="99" y="30"/>
                    </a:cubicBezTo>
                    <a:cubicBezTo>
                      <a:pt x="70" y="11"/>
                      <a:pt x="40" y="11"/>
                      <a:pt x="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11"/>
              <p:cNvSpPr/>
              <p:nvPr/>
            </p:nvSpPr>
            <p:spPr>
              <a:xfrm>
                <a:off x="963107" y="4371858"/>
                <a:ext cx="2118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0" extrusionOk="0">
                    <a:moveTo>
                      <a:pt x="1" y="0"/>
                    </a:moveTo>
                    <a:cubicBezTo>
                      <a:pt x="30" y="10"/>
                      <a:pt x="60" y="29"/>
                      <a:pt x="89" y="40"/>
                    </a:cubicBezTo>
                    <a:cubicBezTo>
                      <a:pt x="89" y="40"/>
                      <a:pt x="99" y="29"/>
                      <a:pt x="89" y="29"/>
                    </a:cubicBezTo>
                    <a:cubicBezTo>
                      <a:pt x="60" y="10"/>
                      <a:pt x="3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1"/>
              <p:cNvSpPr/>
              <p:nvPr/>
            </p:nvSpPr>
            <p:spPr>
              <a:xfrm>
                <a:off x="971581" y="4411262"/>
                <a:ext cx="14617" cy="44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21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20" y="11"/>
                      <a:pt x="40" y="21"/>
                      <a:pt x="59" y="21"/>
                    </a:cubicBezTo>
                    <a:cubicBezTo>
                      <a:pt x="69" y="21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1"/>
              <p:cNvSpPr/>
              <p:nvPr/>
            </p:nvSpPr>
            <p:spPr>
              <a:xfrm>
                <a:off x="979843" y="4444734"/>
                <a:ext cx="18854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11"/>
                      <a:pt x="60" y="30"/>
                      <a:pt x="79" y="40"/>
                    </a:cubicBezTo>
                    <a:cubicBezTo>
                      <a:pt x="89" y="40"/>
                      <a:pt x="89" y="30"/>
                      <a:pt x="89" y="20"/>
                    </a:cubicBezTo>
                    <a:cubicBezTo>
                      <a:pt x="60" y="11"/>
                      <a:pt x="30" y="11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1"/>
              <p:cNvSpPr/>
              <p:nvPr/>
            </p:nvSpPr>
            <p:spPr>
              <a:xfrm>
                <a:off x="994461" y="4476087"/>
                <a:ext cx="23091" cy="635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0" extrusionOk="0">
                    <a:moveTo>
                      <a:pt x="0" y="0"/>
                    </a:moveTo>
                    <a:lnTo>
                      <a:pt x="0" y="10"/>
                    </a:lnTo>
                    <a:cubicBezTo>
                      <a:pt x="39" y="10"/>
                      <a:pt x="69" y="20"/>
                      <a:pt x="109" y="29"/>
                    </a:cubicBezTo>
                    <a:lnTo>
                      <a:pt x="109" y="20"/>
                    </a:lnTo>
                    <a:cubicBezTo>
                      <a:pt x="79" y="0"/>
                      <a:pt x="39" y="0"/>
                      <a:pt x="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1"/>
              <p:cNvSpPr/>
              <p:nvPr/>
            </p:nvSpPr>
            <p:spPr>
              <a:xfrm>
                <a:off x="1038313" y="4430116"/>
                <a:ext cx="12711" cy="2118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00" extrusionOk="0">
                    <a:moveTo>
                      <a:pt x="59" y="1"/>
                    </a:moveTo>
                    <a:lnTo>
                      <a:pt x="59" y="1"/>
                    </a:lnTo>
                    <a:cubicBezTo>
                      <a:pt x="59" y="1"/>
                      <a:pt x="58" y="2"/>
                      <a:pt x="58" y="2"/>
                    </a:cubicBezTo>
                    <a:lnTo>
                      <a:pt x="58" y="2"/>
                    </a:lnTo>
                    <a:lnTo>
                      <a:pt x="59" y="1"/>
                    </a:lnTo>
                    <a:close/>
                    <a:moveTo>
                      <a:pt x="58" y="2"/>
                    </a:moveTo>
                    <a:lnTo>
                      <a:pt x="0" y="89"/>
                    </a:lnTo>
                    <a:lnTo>
                      <a:pt x="10" y="99"/>
                    </a:lnTo>
                    <a:cubicBezTo>
                      <a:pt x="29" y="61"/>
                      <a:pt x="39" y="31"/>
                      <a:pt x="58" y="2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1"/>
              <p:cNvSpPr/>
              <p:nvPr/>
            </p:nvSpPr>
            <p:spPr>
              <a:xfrm>
                <a:off x="1019459" y="4213396"/>
                <a:ext cx="1059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4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0" y="30"/>
                      <a:pt x="10" y="59"/>
                      <a:pt x="0" y="89"/>
                    </a:cubicBezTo>
                    <a:cubicBezTo>
                      <a:pt x="0" y="89"/>
                      <a:pt x="5" y="93"/>
                      <a:pt x="8" y="93"/>
                    </a:cubicBezTo>
                    <a:cubicBezTo>
                      <a:pt x="9" y="93"/>
                      <a:pt x="10" y="92"/>
                      <a:pt x="10" y="89"/>
                    </a:cubicBezTo>
                    <a:cubicBezTo>
                      <a:pt x="20" y="59"/>
                      <a:pt x="30" y="30"/>
                      <a:pt x="50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1"/>
              <p:cNvSpPr/>
              <p:nvPr/>
            </p:nvSpPr>
            <p:spPr>
              <a:xfrm>
                <a:off x="1027721" y="4265299"/>
                <a:ext cx="14829" cy="1292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1" extrusionOk="0">
                    <a:moveTo>
                      <a:pt x="70" y="1"/>
                    </a:moveTo>
                    <a:cubicBezTo>
                      <a:pt x="40" y="1"/>
                      <a:pt x="20" y="31"/>
                      <a:pt x="1" y="51"/>
                    </a:cubicBezTo>
                    <a:cubicBezTo>
                      <a:pt x="1" y="60"/>
                      <a:pt x="11" y="60"/>
                      <a:pt x="11" y="60"/>
                    </a:cubicBezTo>
                    <a:cubicBezTo>
                      <a:pt x="30" y="40"/>
                      <a:pt x="40" y="11"/>
                      <a:pt x="70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1"/>
              <p:cNvSpPr/>
              <p:nvPr/>
            </p:nvSpPr>
            <p:spPr>
              <a:xfrm>
                <a:off x="1027721" y="4311270"/>
                <a:ext cx="14829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70" h="90" extrusionOk="0">
                    <a:moveTo>
                      <a:pt x="70" y="0"/>
                    </a:moveTo>
                    <a:lnTo>
                      <a:pt x="70" y="0"/>
                    </a:lnTo>
                    <a:cubicBezTo>
                      <a:pt x="50" y="20"/>
                      <a:pt x="20" y="50"/>
                      <a:pt x="1" y="79"/>
                    </a:cubicBezTo>
                    <a:cubicBezTo>
                      <a:pt x="1" y="89"/>
                      <a:pt x="11" y="89"/>
                      <a:pt x="11" y="89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1"/>
              <p:cNvSpPr/>
              <p:nvPr/>
            </p:nvSpPr>
            <p:spPr>
              <a:xfrm>
                <a:off x="1071573" y="4188398"/>
                <a:ext cx="6355" cy="8474"/>
              </a:xfrm>
              <a:custGeom>
                <a:avLst/>
                <a:gdLst/>
                <a:ahLst/>
                <a:cxnLst/>
                <a:rect l="l" t="t" r="r" b="b"/>
                <a:pathLst>
                  <a:path w="30" h="40" extrusionOk="0">
                    <a:moveTo>
                      <a:pt x="1" y="0"/>
                    </a:moveTo>
                    <a:cubicBezTo>
                      <a:pt x="10" y="10"/>
                      <a:pt x="10" y="29"/>
                      <a:pt x="20" y="40"/>
                    </a:cubicBezTo>
                    <a:lnTo>
                      <a:pt x="30" y="29"/>
                    </a:lnTo>
                    <a:cubicBezTo>
                      <a:pt x="30" y="20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22" name="Google Shape;2122;p11"/>
            <p:cNvSpPr/>
            <p:nvPr/>
          </p:nvSpPr>
          <p:spPr>
            <a:xfrm flipH="1">
              <a:off x="49" y="4565487"/>
              <a:ext cx="9143974" cy="640415"/>
            </a:xfrm>
            <a:custGeom>
              <a:avLst/>
              <a:gdLst/>
              <a:ahLst/>
              <a:cxnLst/>
              <a:rect l="l" t="t" r="r" b="b"/>
              <a:pathLst>
                <a:path w="43163" h="3023" extrusionOk="0">
                  <a:moveTo>
                    <a:pt x="21994" y="1"/>
                  </a:moveTo>
                  <a:cubicBezTo>
                    <a:pt x="21978" y="1"/>
                    <a:pt x="21962" y="1"/>
                    <a:pt x="21946" y="1"/>
                  </a:cubicBezTo>
                  <a:cubicBezTo>
                    <a:pt x="19908" y="11"/>
                    <a:pt x="18856" y="1015"/>
                    <a:pt x="16946" y="1310"/>
                  </a:cubicBezTo>
                  <a:cubicBezTo>
                    <a:pt x="16547" y="1369"/>
                    <a:pt x="16131" y="1394"/>
                    <a:pt x="15710" y="1394"/>
                  </a:cubicBezTo>
                  <a:cubicBezTo>
                    <a:pt x="14719" y="1394"/>
                    <a:pt x="13698" y="1254"/>
                    <a:pt x="12794" y="1074"/>
                  </a:cubicBezTo>
                  <a:cubicBezTo>
                    <a:pt x="11495" y="828"/>
                    <a:pt x="10235" y="513"/>
                    <a:pt x="8808" y="454"/>
                  </a:cubicBezTo>
                  <a:cubicBezTo>
                    <a:pt x="8609" y="444"/>
                    <a:pt x="8411" y="440"/>
                    <a:pt x="8215" y="440"/>
                  </a:cubicBezTo>
                  <a:cubicBezTo>
                    <a:pt x="6398" y="440"/>
                    <a:pt x="4680" y="828"/>
                    <a:pt x="3090" y="1192"/>
                  </a:cubicBezTo>
                  <a:cubicBezTo>
                    <a:pt x="2057" y="1438"/>
                    <a:pt x="1033" y="1674"/>
                    <a:pt x="0" y="1920"/>
                  </a:cubicBezTo>
                  <a:lnTo>
                    <a:pt x="0" y="3023"/>
                  </a:lnTo>
                  <a:lnTo>
                    <a:pt x="43163" y="3023"/>
                  </a:lnTo>
                  <a:lnTo>
                    <a:pt x="43163" y="1497"/>
                  </a:lnTo>
                  <a:cubicBezTo>
                    <a:pt x="43005" y="1438"/>
                    <a:pt x="42838" y="1399"/>
                    <a:pt x="42660" y="1359"/>
                  </a:cubicBezTo>
                  <a:cubicBezTo>
                    <a:pt x="42139" y="1265"/>
                    <a:pt x="41572" y="1237"/>
                    <a:pt x="40994" y="1237"/>
                  </a:cubicBezTo>
                  <a:cubicBezTo>
                    <a:pt x="40546" y="1237"/>
                    <a:pt x="40092" y="1254"/>
                    <a:pt x="39649" y="1271"/>
                  </a:cubicBezTo>
                  <a:cubicBezTo>
                    <a:pt x="39205" y="1293"/>
                    <a:pt x="38748" y="1312"/>
                    <a:pt x="38296" y="1312"/>
                  </a:cubicBezTo>
                  <a:cubicBezTo>
                    <a:pt x="37726" y="1312"/>
                    <a:pt x="37164" y="1281"/>
                    <a:pt x="36648" y="1182"/>
                  </a:cubicBezTo>
                  <a:cubicBezTo>
                    <a:pt x="35280" y="926"/>
                    <a:pt x="34473" y="228"/>
                    <a:pt x="32957" y="198"/>
                  </a:cubicBezTo>
                  <a:cubicBezTo>
                    <a:pt x="32921" y="197"/>
                    <a:pt x="32885" y="197"/>
                    <a:pt x="32849" y="197"/>
                  </a:cubicBezTo>
                  <a:cubicBezTo>
                    <a:pt x="31057" y="197"/>
                    <a:pt x="30019" y="1145"/>
                    <a:pt x="28214" y="1241"/>
                  </a:cubicBezTo>
                  <a:cubicBezTo>
                    <a:pt x="28107" y="1247"/>
                    <a:pt x="28000" y="1250"/>
                    <a:pt x="27895" y="1250"/>
                  </a:cubicBezTo>
                  <a:cubicBezTo>
                    <a:pt x="26830" y="1250"/>
                    <a:pt x="25860" y="947"/>
                    <a:pt x="25045" y="661"/>
                  </a:cubicBezTo>
                  <a:cubicBezTo>
                    <a:pt x="24171" y="340"/>
                    <a:pt x="23183" y="1"/>
                    <a:pt x="21994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1"/>
            <p:cNvSpPr/>
            <p:nvPr/>
          </p:nvSpPr>
          <p:spPr>
            <a:xfrm>
              <a:off x="2883275" y="4573961"/>
              <a:ext cx="803961" cy="508858"/>
            </a:xfrm>
            <a:custGeom>
              <a:avLst/>
              <a:gdLst/>
              <a:ahLst/>
              <a:cxnLst/>
              <a:rect l="l" t="t" r="r" b="b"/>
              <a:pathLst>
                <a:path w="3795" h="2402" extrusionOk="0">
                  <a:moveTo>
                    <a:pt x="1516" y="424"/>
                  </a:moveTo>
                  <a:cubicBezTo>
                    <a:pt x="1546" y="512"/>
                    <a:pt x="1575" y="601"/>
                    <a:pt x="1615" y="689"/>
                  </a:cubicBezTo>
                  <a:cubicBezTo>
                    <a:pt x="1615" y="729"/>
                    <a:pt x="1624" y="768"/>
                    <a:pt x="1624" y="798"/>
                  </a:cubicBezTo>
                  <a:cubicBezTo>
                    <a:pt x="1585" y="670"/>
                    <a:pt x="1546" y="542"/>
                    <a:pt x="1516" y="424"/>
                  </a:cubicBezTo>
                  <a:close/>
                  <a:moveTo>
                    <a:pt x="1054" y="837"/>
                  </a:moveTo>
                  <a:lnTo>
                    <a:pt x="1054" y="837"/>
                  </a:lnTo>
                  <a:cubicBezTo>
                    <a:pt x="1064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3" y="916"/>
                  </a:cubicBezTo>
                  <a:cubicBezTo>
                    <a:pt x="1123" y="936"/>
                    <a:pt x="1123" y="945"/>
                    <a:pt x="1123" y="965"/>
                  </a:cubicBezTo>
                  <a:cubicBezTo>
                    <a:pt x="1103" y="916"/>
                    <a:pt x="1073" y="877"/>
                    <a:pt x="1054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72" y="1260"/>
                    <a:pt x="1762" y="1240"/>
                    <a:pt x="1753" y="1211"/>
                  </a:cubicBezTo>
                  <a:cubicBezTo>
                    <a:pt x="1753" y="1201"/>
                    <a:pt x="1742" y="1192"/>
                    <a:pt x="1742" y="1172"/>
                  </a:cubicBezTo>
                  <a:cubicBezTo>
                    <a:pt x="1742" y="1152"/>
                    <a:pt x="1742" y="1133"/>
                    <a:pt x="1733" y="1103"/>
                  </a:cubicBezTo>
                  <a:cubicBezTo>
                    <a:pt x="1742" y="1093"/>
                    <a:pt x="1742" y="1093"/>
                    <a:pt x="1742" y="1083"/>
                  </a:cubicBezTo>
                  <a:close/>
                  <a:moveTo>
                    <a:pt x="1290" y="995"/>
                  </a:moveTo>
                  <a:lnTo>
                    <a:pt x="1290" y="995"/>
                  </a:lnTo>
                  <a:cubicBezTo>
                    <a:pt x="1290" y="1004"/>
                    <a:pt x="1300" y="1024"/>
                    <a:pt x="1309" y="1034"/>
                  </a:cubicBezTo>
                  <a:cubicBezTo>
                    <a:pt x="1358" y="1139"/>
                    <a:pt x="1415" y="1235"/>
                    <a:pt x="1463" y="1341"/>
                  </a:cubicBezTo>
                  <a:lnTo>
                    <a:pt x="1463" y="1341"/>
                  </a:lnTo>
                  <a:cubicBezTo>
                    <a:pt x="1462" y="1340"/>
                    <a:pt x="1460" y="1339"/>
                    <a:pt x="1457" y="1339"/>
                  </a:cubicBezTo>
                  <a:cubicBezTo>
                    <a:pt x="1408" y="1260"/>
                    <a:pt x="1349" y="1192"/>
                    <a:pt x="1300" y="1113"/>
                  </a:cubicBezTo>
                  <a:cubicBezTo>
                    <a:pt x="1290" y="1074"/>
                    <a:pt x="1290" y="1034"/>
                    <a:pt x="1290" y="995"/>
                  </a:cubicBezTo>
                  <a:close/>
                  <a:moveTo>
                    <a:pt x="2205" y="119"/>
                  </a:moveTo>
                  <a:cubicBezTo>
                    <a:pt x="2156" y="433"/>
                    <a:pt x="2107" y="739"/>
                    <a:pt x="2057" y="1054"/>
                  </a:cubicBezTo>
                  <a:cubicBezTo>
                    <a:pt x="2048" y="1122"/>
                    <a:pt x="2038" y="1192"/>
                    <a:pt x="2018" y="1260"/>
                  </a:cubicBezTo>
                  <a:cubicBezTo>
                    <a:pt x="2008" y="1290"/>
                    <a:pt x="1998" y="1319"/>
                    <a:pt x="1989" y="1359"/>
                  </a:cubicBezTo>
                  <a:cubicBezTo>
                    <a:pt x="2028" y="1004"/>
                    <a:pt x="207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lnTo>
                    <a:pt x="3071" y="857"/>
                  </a:lnTo>
                  <a:cubicBezTo>
                    <a:pt x="2923" y="1034"/>
                    <a:pt x="2766" y="1211"/>
                    <a:pt x="2608" y="1388"/>
                  </a:cubicBezTo>
                  <a:lnTo>
                    <a:pt x="2875" y="1004"/>
                  </a:lnTo>
                  <a:cubicBezTo>
                    <a:pt x="2943" y="955"/>
                    <a:pt x="3002" y="906"/>
                    <a:pt x="3071" y="857"/>
                  </a:cubicBezTo>
                  <a:close/>
                  <a:moveTo>
                    <a:pt x="2520" y="1251"/>
                  </a:moveTo>
                  <a:cubicBezTo>
                    <a:pt x="2451" y="1349"/>
                    <a:pt x="2382" y="1447"/>
                    <a:pt x="2313" y="1536"/>
                  </a:cubicBezTo>
                  <a:cubicBezTo>
                    <a:pt x="2304" y="1546"/>
                    <a:pt x="2304" y="1546"/>
                    <a:pt x="2293" y="1546"/>
                  </a:cubicBezTo>
                  <a:cubicBezTo>
                    <a:pt x="2333" y="1477"/>
                    <a:pt x="237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20" y="1231"/>
                  </a:moveTo>
                  <a:lnTo>
                    <a:pt x="3120" y="1231"/>
                  </a:lnTo>
                  <a:cubicBezTo>
                    <a:pt x="2963" y="1339"/>
                    <a:pt x="2815" y="1437"/>
                    <a:pt x="2667" y="1546"/>
                  </a:cubicBezTo>
                  <a:lnTo>
                    <a:pt x="2697" y="1516"/>
                  </a:lnTo>
                  <a:cubicBezTo>
                    <a:pt x="2766" y="1447"/>
                    <a:pt x="2845" y="1378"/>
                    <a:pt x="2923" y="1310"/>
                  </a:cubicBezTo>
                  <a:cubicBezTo>
                    <a:pt x="2993" y="1290"/>
                    <a:pt x="3052" y="1260"/>
                    <a:pt x="312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5" y="1310"/>
                    <a:pt x="1073" y="1388"/>
                    <a:pt x="1172" y="1467"/>
                  </a:cubicBezTo>
                  <a:cubicBezTo>
                    <a:pt x="1182" y="1507"/>
                    <a:pt x="1182" y="1536"/>
                    <a:pt x="1191" y="1566"/>
                  </a:cubicBezTo>
                  <a:cubicBezTo>
                    <a:pt x="1113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284" y="1428"/>
                  </a:moveTo>
                  <a:cubicBezTo>
                    <a:pt x="2254" y="1477"/>
                    <a:pt x="2225" y="1536"/>
                    <a:pt x="2195" y="1595"/>
                  </a:cubicBezTo>
                  <a:lnTo>
                    <a:pt x="2186" y="1595"/>
                  </a:lnTo>
                  <a:lnTo>
                    <a:pt x="2195" y="1585"/>
                  </a:lnTo>
                  <a:cubicBezTo>
                    <a:pt x="2215" y="1536"/>
                    <a:pt x="2245" y="1487"/>
                    <a:pt x="2264" y="1437"/>
                  </a:cubicBezTo>
                  <a:cubicBezTo>
                    <a:pt x="2274" y="1437"/>
                    <a:pt x="2274" y="1428"/>
                    <a:pt x="2284" y="1428"/>
                  </a:cubicBezTo>
                  <a:close/>
                  <a:moveTo>
                    <a:pt x="1683" y="1231"/>
                  </a:moveTo>
                  <a:cubicBezTo>
                    <a:pt x="1694" y="1349"/>
                    <a:pt x="1713" y="1457"/>
                    <a:pt x="1733" y="1566"/>
                  </a:cubicBezTo>
                  <a:cubicBezTo>
                    <a:pt x="1733" y="1585"/>
                    <a:pt x="1742" y="1605"/>
                    <a:pt x="1742" y="1614"/>
                  </a:cubicBezTo>
                  <a:lnTo>
                    <a:pt x="1654" y="1290"/>
                  </a:lnTo>
                  <a:cubicBezTo>
                    <a:pt x="1654" y="1290"/>
                    <a:pt x="1664" y="1290"/>
                    <a:pt x="1664" y="1280"/>
                  </a:cubicBezTo>
                  <a:cubicBezTo>
                    <a:pt x="1664" y="1270"/>
                    <a:pt x="1674" y="1251"/>
                    <a:pt x="1683" y="1231"/>
                  </a:cubicBez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79" y="1280"/>
                    <a:pt x="1447" y="1369"/>
                    <a:pt x="1516" y="1467"/>
                  </a:cubicBezTo>
                  <a:cubicBezTo>
                    <a:pt x="1497" y="1516"/>
                    <a:pt x="1477" y="1575"/>
                    <a:pt x="1457" y="1625"/>
                  </a:cubicBezTo>
                  <a:cubicBezTo>
                    <a:pt x="1427" y="1585"/>
                    <a:pt x="1408" y="1536"/>
                    <a:pt x="1379" y="1496"/>
                  </a:cubicBezTo>
                  <a:cubicBezTo>
                    <a:pt x="1368" y="1487"/>
                    <a:pt x="1368" y="1467"/>
                    <a:pt x="1359" y="1447"/>
                  </a:cubicBezTo>
                  <a:cubicBezTo>
                    <a:pt x="1349" y="1428"/>
                    <a:pt x="1339" y="1408"/>
                    <a:pt x="1329" y="1378"/>
                  </a:cubicBezTo>
                  <a:cubicBezTo>
                    <a:pt x="1320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7" y="1555"/>
                    <a:pt x="2107" y="1595"/>
                    <a:pt x="2097" y="1634"/>
                  </a:cubicBezTo>
                  <a:lnTo>
                    <a:pt x="2008" y="1664"/>
                  </a:lnTo>
                  <a:cubicBezTo>
                    <a:pt x="2008" y="1654"/>
                    <a:pt x="2008" y="1644"/>
                    <a:pt x="1998" y="1634"/>
                  </a:cubicBezTo>
                  <a:cubicBezTo>
                    <a:pt x="2048" y="1595"/>
                    <a:pt x="2097" y="1555"/>
                    <a:pt x="2146" y="1526"/>
                  </a:cubicBezTo>
                  <a:close/>
                  <a:moveTo>
                    <a:pt x="1635" y="1349"/>
                  </a:moveTo>
                  <a:lnTo>
                    <a:pt x="1723" y="1703"/>
                  </a:lnTo>
                  <a:cubicBezTo>
                    <a:pt x="1703" y="1664"/>
                    <a:pt x="1694" y="1625"/>
                    <a:pt x="1674" y="1595"/>
                  </a:cubicBezTo>
                  <a:lnTo>
                    <a:pt x="1595" y="1447"/>
                  </a:lnTo>
                  <a:cubicBezTo>
                    <a:pt x="1605" y="1418"/>
                    <a:pt x="1624" y="1378"/>
                    <a:pt x="1635" y="1349"/>
                  </a:cubicBezTo>
                  <a:close/>
                  <a:moveTo>
                    <a:pt x="2068" y="1673"/>
                  </a:moveTo>
                  <a:lnTo>
                    <a:pt x="2068" y="1673"/>
                  </a:lnTo>
                  <a:cubicBezTo>
                    <a:pt x="2057" y="1693"/>
                    <a:pt x="2048" y="1723"/>
                    <a:pt x="2038" y="1743"/>
                  </a:cubicBezTo>
                  <a:cubicBezTo>
                    <a:pt x="2028" y="1723"/>
                    <a:pt x="2028" y="1713"/>
                    <a:pt x="2018" y="1693"/>
                  </a:cubicBezTo>
                  <a:cubicBezTo>
                    <a:pt x="2038" y="1684"/>
                    <a:pt x="2057" y="1684"/>
                    <a:pt x="2068" y="1673"/>
                  </a:cubicBezTo>
                  <a:close/>
                  <a:moveTo>
                    <a:pt x="1005" y="1457"/>
                  </a:moveTo>
                  <a:lnTo>
                    <a:pt x="1005" y="1457"/>
                  </a:lnTo>
                  <a:cubicBezTo>
                    <a:pt x="1044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2" y="1684"/>
                    <a:pt x="1211" y="1743"/>
                    <a:pt x="1221" y="1802"/>
                  </a:cubicBezTo>
                  <a:cubicBezTo>
                    <a:pt x="1202" y="1782"/>
                    <a:pt x="1172" y="1762"/>
                    <a:pt x="1152" y="1732"/>
                  </a:cubicBezTo>
                  <a:cubicBezTo>
                    <a:pt x="1103" y="1644"/>
                    <a:pt x="1054" y="1555"/>
                    <a:pt x="1005" y="1457"/>
                  </a:cubicBezTo>
                  <a:close/>
                  <a:moveTo>
                    <a:pt x="1565" y="1536"/>
                  </a:moveTo>
                  <a:cubicBezTo>
                    <a:pt x="1565" y="1546"/>
                    <a:pt x="1565" y="1546"/>
                    <a:pt x="1575" y="1555"/>
                  </a:cubicBezTo>
                  <a:lnTo>
                    <a:pt x="1703" y="1792"/>
                  </a:lnTo>
                  <a:cubicBezTo>
                    <a:pt x="1674" y="1802"/>
                    <a:pt x="1654" y="1811"/>
                    <a:pt x="1635" y="1821"/>
                  </a:cubicBezTo>
                  <a:cubicBezTo>
                    <a:pt x="1595" y="1782"/>
                    <a:pt x="1556" y="1752"/>
                    <a:pt x="1516" y="1713"/>
                  </a:cubicBezTo>
                  <a:lnTo>
                    <a:pt x="1506" y="1703"/>
                  </a:lnTo>
                  <a:cubicBezTo>
                    <a:pt x="1526" y="1644"/>
                    <a:pt x="1546" y="1595"/>
                    <a:pt x="1565" y="1536"/>
                  </a:cubicBezTo>
                  <a:close/>
                  <a:moveTo>
                    <a:pt x="1379" y="1792"/>
                  </a:moveTo>
                  <a:cubicBezTo>
                    <a:pt x="1388" y="1792"/>
                    <a:pt x="1388" y="1802"/>
                    <a:pt x="1388" y="1811"/>
                  </a:cubicBezTo>
                  <a:lnTo>
                    <a:pt x="1388" y="1831"/>
                  </a:lnTo>
                  <a:cubicBezTo>
                    <a:pt x="1379" y="1811"/>
                    <a:pt x="1379" y="1802"/>
                    <a:pt x="1379" y="1792"/>
                  </a:cubicBezTo>
                  <a:close/>
                  <a:moveTo>
                    <a:pt x="1565" y="1802"/>
                  </a:moveTo>
                  <a:cubicBezTo>
                    <a:pt x="1576" y="1811"/>
                    <a:pt x="1595" y="1821"/>
                    <a:pt x="1605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85" y="1831"/>
                    <a:pt x="1576" y="1811"/>
                    <a:pt x="1565" y="1802"/>
                  </a:cubicBezTo>
                  <a:close/>
                  <a:moveTo>
                    <a:pt x="1979" y="1782"/>
                  </a:moveTo>
                  <a:cubicBezTo>
                    <a:pt x="1979" y="1802"/>
                    <a:pt x="1989" y="1811"/>
                    <a:pt x="1989" y="1831"/>
                  </a:cubicBezTo>
                  <a:cubicBezTo>
                    <a:pt x="1979" y="1841"/>
                    <a:pt x="1979" y="1861"/>
                    <a:pt x="1969" y="1870"/>
                  </a:cubicBezTo>
                  <a:lnTo>
                    <a:pt x="1969" y="1851"/>
                  </a:lnTo>
                  <a:cubicBezTo>
                    <a:pt x="1969" y="1831"/>
                    <a:pt x="1969" y="1802"/>
                    <a:pt x="1979" y="1782"/>
                  </a:cubicBezTo>
                  <a:close/>
                  <a:moveTo>
                    <a:pt x="1635" y="1861"/>
                  </a:moveTo>
                  <a:cubicBezTo>
                    <a:pt x="1635" y="1870"/>
                    <a:pt x="1624" y="1880"/>
                    <a:pt x="1615" y="1880"/>
                  </a:cubicBezTo>
                  <a:lnTo>
                    <a:pt x="1605" y="1870"/>
                  </a:lnTo>
                  <a:cubicBezTo>
                    <a:pt x="1615" y="1861"/>
                    <a:pt x="1624" y="1861"/>
                    <a:pt x="1624" y="1861"/>
                  </a:cubicBezTo>
                  <a:close/>
                  <a:moveTo>
                    <a:pt x="1202" y="1831"/>
                  </a:moveTo>
                  <a:lnTo>
                    <a:pt x="1231" y="1861"/>
                  </a:lnTo>
                  <a:lnTo>
                    <a:pt x="1231" y="1890"/>
                  </a:lnTo>
                  <a:lnTo>
                    <a:pt x="1202" y="1831"/>
                  </a:lnTo>
                  <a:close/>
                  <a:moveTo>
                    <a:pt x="1438" y="1890"/>
                  </a:moveTo>
                  <a:lnTo>
                    <a:pt x="1447" y="1900"/>
                  </a:lnTo>
                  <a:lnTo>
                    <a:pt x="1438" y="1900"/>
                  </a:lnTo>
                  <a:lnTo>
                    <a:pt x="1438" y="1890"/>
                  </a:lnTo>
                  <a:close/>
                  <a:moveTo>
                    <a:pt x="1723" y="1841"/>
                  </a:moveTo>
                  <a:cubicBezTo>
                    <a:pt x="1733" y="1870"/>
                    <a:pt x="1753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94" y="1870"/>
                  </a:cubicBezTo>
                  <a:lnTo>
                    <a:pt x="1723" y="1841"/>
                  </a:lnTo>
                  <a:close/>
                  <a:moveTo>
                    <a:pt x="1457" y="1929"/>
                  </a:moveTo>
                  <a:cubicBezTo>
                    <a:pt x="1467" y="1940"/>
                    <a:pt x="1477" y="1959"/>
                    <a:pt x="1487" y="1979"/>
                  </a:cubicBezTo>
                  <a:cubicBezTo>
                    <a:pt x="1467" y="1988"/>
                    <a:pt x="1457" y="2008"/>
                    <a:pt x="1438" y="2018"/>
                  </a:cubicBezTo>
                  <a:cubicBezTo>
                    <a:pt x="1427" y="2008"/>
                    <a:pt x="1418" y="1999"/>
                    <a:pt x="1408" y="1999"/>
                  </a:cubicBezTo>
                  <a:lnTo>
                    <a:pt x="1408" y="1979"/>
                  </a:lnTo>
                  <a:cubicBezTo>
                    <a:pt x="1408" y="1969"/>
                    <a:pt x="1418" y="1959"/>
                    <a:pt x="1418" y="1940"/>
                  </a:cubicBezTo>
                  <a:cubicBezTo>
                    <a:pt x="1438" y="1940"/>
                    <a:pt x="1447" y="1929"/>
                    <a:pt x="1457" y="1929"/>
                  </a:cubicBezTo>
                  <a:close/>
                  <a:moveTo>
                    <a:pt x="1664" y="1890"/>
                  </a:moveTo>
                  <a:cubicBezTo>
                    <a:pt x="1674" y="1900"/>
                    <a:pt x="1694" y="1910"/>
                    <a:pt x="1703" y="1920"/>
                  </a:cubicBezTo>
                  <a:cubicBezTo>
                    <a:pt x="1723" y="1940"/>
                    <a:pt x="1742" y="1949"/>
                    <a:pt x="1753" y="1969"/>
                  </a:cubicBezTo>
                  <a:lnTo>
                    <a:pt x="1742" y="2047"/>
                  </a:lnTo>
                  <a:cubicBezTo>
                    <a:pt x="1723" y="2018"/>
                    <a:pt x="1694" y="1999"/>
                    <a:pt x="1664" y="1979"/>
                  </a:cubicBezTo>
                  <a:cubicBezTo>
                    <a:pt x="1654" y="1949"/>
                    <a:pt x="1644" y="1929"/>
                    <a:pt x="1635" y="1910"/>
                  </a:cubicBezTo>
                  <a:cubicBezTo>
                    <a:pt x="1644" y="1900"/>
                    <a:pt x="1654" y="1890"/>
                    <a:pt x="1664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cubicBezTo>
                    <a:pt x="1742" y="2097"/>
                    <a:pt x="1733" y="2097"/>
                    <a:pt x="1733" y="2097"/>
                  </a:cubicBezTo>
                  <a:cubicBezTo>
                    <a:pt x="1723" y="2087"/>
                    <a:pt x="1723" y="2067"/>
                    <a:pt x="1713" y="2058"/>
                  </a:cubicBezTo>
                  <a:close/>
                  <a:moveTo>
                    <a:pt x="1427" y="2058"/>
                  </a:moveTo>
                  <a:lnTo>
                    <a:pt x="1467" y="2097"/>
                  </a:lnTo>
                  <a:lnTo>
                    <a:pt x="1487" y="2117"/>
                  </a:lnTo>
                  <a:lnTo>
                    <a:pt x="1427" y="2087"/>
                  </a:lnTo>
                  <a:cubicBezTo>
                    <a:pt x="1427" y="2087"/>
                    <a:pt x="1427" y="2077"/>
                    <a:pt x="1418" y="2067"/>
                  </a:cubicBezTo>
                  <a:cubicBezTo>
                    <a:pt x="1427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cubicBezTo>
                    <a:pt x="1516" y="2028"/>
                    <a:pt x="1526" y="2047"/>
                    <a:pt x="1546" y="2067"/>
                  </a:cubicBezTo>
                  <a:lnTo>
                    <a:pt x="1575" y="2156"/>
                  </a:lnTo>
                  <a:lnTo>
                    <a:pt x="1575" y="2156"/>
                  </a:lnTo>
                  <a:lnTo>
                    <a:pt x="1565" y="2146"/>
                  </a:lnTo>
                  <a:cubicBezTo>
                    <a:pt x="1526" y="2117"/>
                    <a:pt x="1497" y="2077"/>
                    <a:pt x="1457" y="2038"/>
                  </a:cubicBezTo>
                  <a:cubicBezTo>
                    <a:pt x="1477" y="2028"/>
                    <a:pt x="1487" y="2018"/>
                    <a:pt x="1506" y="2008"/>
                  </a:cubicBezTo>
                  <a:close/>
                  <a:moveTo>
                    <a:pt x="2864" y="1920"/>
                  </a:moveTo>
                  <a:cubicBezTo>
                    <a:pt x="2786" y="1949"/>
                    <a:pt x="2697" y="1988"/>
                    <a:pt x="2608" y="2028"/>
                  </a:cubicBezTo>
                  <a:cubicBezTo>
                    <a:pt x="2490" y="2077"/>
                    <a:pt x="2382" y="2126"/>
                    <a:pt x="2264" y="2176"/>
                  </a:cubicBezTo>
                  <a:cubicBezTo>
                    <a:pt x="2402" y="2106"/>
                    <a:pt x="2549" y="2028"/>
                    <a:pt x="268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6" y="2289"/>
                  </a:moveTo>
                  <a:lnTo>
                    <a:pt x="1467" y="2313"/>
                  </a:lnTo>
                  <a:lnTo>
                    <a:pt x="1457" y="2303"/>
                  </a:lnTo>
                  <a:cubicBezTo>
                    <a:pt x="1482" y="2303"/>
                    <a:pt x="1499" y="2297"/>
                    <a:pt x="1516" y="2289"/>
                  </a:cubicBezTo>
                  <a:close/>
                  <a:moveTo>
                    <a:pt x="2087" y="2284"/>
                  </a:moveTo>
                  <a:cubicBezTo>
                    <a:pt x="2087" y="2303"/>
                    <a:pt x="2077" y="2313"/>
                    <a:pt x="2068" y="2333"/>
                  </a:cubicBezTo>
                  <a:cubicBezTo>
                    <a:pt x="2057" y="2323"/>
                    <a:pt x="2057" y="2313"/>
                    <a:pt x="2048" y="2303"/>
                  </a:cubicBez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57" y="1999"/>
                    <a:pt x="926" y="2038"/>
                    <a:pt x="1005" y="2067"/>
                  </a:cubicBezTo>
                  <a:cubicBezTo>
                    <a:pt x="1103" y="2156"/>
                    <a:pt x="1191" y="2254"/>
                    <a:pt x="1290" y="2343"/>
                  </a:cubicBezTo>
                  <a:cubicBezTo>
                    <a:pt x="1280" y="2343"/>
                    <a:pt x="1270" y="2353"/>
                    <a:pt x="1270" y="2353"/>
                  </a:cubicBezTo>
                  <a:cubicBezTo>
                    <a:pt x="1261" y="2353"/>
                    <a:pt x="1250" y="2343"/>
                    <a:pt x="1241" y="2343"/>
                  </a:cubicBezTo>
                  <a:cubicBezTo>
                    <a:pt x="1132" y="2264"/>
                    <a:pt x="1024" y="2176"/>
                    <a:pt x="916" y="2087"/>
                  </a:cubicBezTo>
                  <a:cubicBezTo>
                    <a:pt x="867" y="2047"/>
                    <a:pt x="828" y="2008"/>
                    <a:pt x="778" y="1969"/>
                  </a:cubicBezTo>
                  <a:close/>
                  <a:moveTo>
                    <a:pt x="2363" y="2323"/>
                  </a:moveTo>
                  <a:lnTo>
                    <a:pt x="2363" y="2323"/>
                  </a:lnTo>
                  <a:cubicBezTo>
                    <a:pt x="2343" y="2333"/>
                    <a:pt x="2313" y="2343"/>
                    <a:pt x="2284" y="2353"/>
                  </a:cubicBezTo>
                  <a:cubicBezTo>
                    <a:pt x="2274" y="2362"/>
                    <a:pt x="2254" y="2362"/>
                    <a:pt x="2245" y="2362"/>
                  </a:cubicBezTo>
                  <a:cubicBezTo>
                    <a:pt x="2284" y="2353"/>
                    <a:pt x="2323" y="2333"/>
                    <a:pt x="2363" y="2323"/>
                  </a:cubicBezTo>
                  <a:close/>
                  <a:moveTo>
                    <a:pt x="2127" y="2303"/>
                  </a:moveTo>
                  <a:cubicBezTo>
                    <a:pt x="2127" y="2303"/>
                    <a:pt x="213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7" y="2362"/>
                    <a:pt x="2116" y="2373"/>
                  </a:cubicBezTo>
                  <a:lnTo>
                    <a:pt x="2097" y="2353"/>
                  </a:lnTo>
                  <a:cubicBezTo>
                    <a:pt x="2107" y="2333"/>
                    <a:pt x="2116" y="2313"/>
                    <a:pt x="2127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2" y="0"/>
                    <a:pt x="1772" y="11"/>
                  </a:cubicBezTo>
                  <a:lnTo>
                    <a:pt x="1772" y="837"/>
                  </a:lnTo>
                  <a:cubicBezTo>
                    <a:pt x="1772" y="857"/>
                    <a:pt x="1762" y="866"/>
                    <a:pt x="1753" y="886"/>
                  </a:cubicBezTo>
                  <a:cubicBezTo>
                    <a:pt x="1733" y="818"/>
                    <a:pt x="1703" y="748"/>
                    <a:pt x="1683" y="680"/>
                  </a:cubicBezTo>
                  <a:cubicBezTo>
                    <a:pt x="1664" y="552"/>
                    <a:pt x="1654" y="424"/>
                    <a:pt x="1644" y="296"/>
                  </a:cubicBezTo>
                  <a:cubicBezTo>
                    <a:pt x="1635" y="208"/>
                    <a:pt x="1624" y="119"/>
                    <a:pt x="1615" y="20"/>
                  </a:cubicBezTo>
                  <a:cubicBezTo>
                    <a:pt x="1595" y="20"/>
                    <a:pt x="1575" y="30"/>
                    <a:pt x="1546" y="30"/>
                  </a:cubicBezTo>
                  <a:cubicBezTo>
                    <a:pt x="1555" y="144"/>
                    <a:pt x="1565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57" y="50"/>
                  </a:cubicBezTo>
                  <a:cubicBezTo>
                    <a:pt x="1418" y="59"/>
                    <a:pt x="1379" y="70"/>
                    <a:pt x="1349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65" y="837"/>
                    <a:pt x="1605" y="985"/>
                    <a:pt x="1654" y="1122"/>
                  </a:cubicBezTo>
                  <a:lnTo>
                    <a:pt x="1624" y="1181"/>
                  </a:lnTo>
                  <a:cubicBezTo>
                    <a:pt x="1565" y="945"/>
                    <a:pt x="1497" y="709"/>
                    <a:pt x="1427" y="483"/>
                  </a:cubicBezTo>
                  <a:cubicBezTo>
                    <a:pt x="1388" y="345"/>
                    <a:pt x="1349" y="217"/>
                    <a:pt x="1309" y="89"/>
                  </a:cubicBezTo>
                  <a:cubicBezTo>
                    <a:pt x="1300" y="89"/>
                    <a:pt x="1290" y="99"/>
                    <a:pt x="1280" y="99"/>
                  </a:cubicBezTo>
                  <a:cubicBezTo>
                    <a:pt x="1368" y="404"/>
                    <a:pt x="1457" y="709"/>
                    <a:pt x="1546" y="1024"/>
                  </a:cubicBezTo>
                  <a:cubicBezTo>
                    <a:pt x="1565" y="1093"/>
                    <a:pt x="1585" y="1162"/>
                    <a:pt x="1605" y="1240"/>
                  </a:cubicBezTo>
                  <a:cubicBezTo>
                    <a:pt x="1585" y="1280"/>
                    <a:pt x="1575" y="1319"/>
                    <a:pt x="1556" y="1369"/>
                  </a:cubicBezTo>
                  <a:cubicBezTo>
                    <a:pt x="1457" y="1181"/>
                    <a:pt x="1368" y="995"/>
                    <a:pt x="1270" y="818"/>
                  </a:cubicBezTo>
                  <a:cubicBezTo>
                    <a:pt x="1250" y="581"/>
                    <a:pt x="1231" y="345"/>
                    <a:pt x="1221" y="119"/>
                  </a:cubicBezTo>
                  <a:cubicBezTo>
                    <a:pt x="1172" y="138"/>
                    <a:pt x="1123" y="158"/>
                    <a:pt x="1064" y="178"/>
                  </a:cubicBezTo>
                  <a:cubicBezTo>
                    <a:pt x="1073" y="267"/>
                    <a:pt x="1073" y="355"/>
                    <a:pt x="1083" y="453"/>
                  </a:cubicBezTo>
                  <a:cubicBezTo>
                    <a:pt x="1044" y="374"/>
                    <a:pt x="1005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34" y="503"/>
                    <a:pt x="1093" y="621"/>
                  </a:cubicBezTo>
                  <a:cubicBezTo>
                    <a:pt x="1103" y="700"/>
                    <a:pt x="1103" y="778"/>
                    <a:pt x="1113" y="857"/>
                  </a:cubicBezTo>
                  <a:cubicBezTo>
                    <a:pt x="1054" y="768"/>
                    <a:pt x="994" y="689"/>
                    <a:pt x="935" y="601"/>
                  </a:cubicBezTo>
                  <a:cubicBezTo>
                    <a:pt x="887" y="512"/>
                    <a:pt x="828" y="424"/>
                    <a:pt x="778" y="335"/>
                  </a:cubicBezTo>
                  <a:cubicBezTo>
                    <a:pt x="758" y="355"/>
                    <a:pt x="739" y="365"/>
                    <a:pt x="719" y="374"/>
                  </a:cubicBezTo>
                  <a:cubicBezTo>
                    <a:pt x="847" y="581"/>
                    <a:pt x="955" y="798"/>
                    <a:pt x="1064" y="1004"/>
                  </a:cubicBezTo>
                  <a:cubicBezTo>
                    <a:pt x="1083" y="1044"/>
                    <a:pt x="1103" y="1074"/>
                    <a:pt x="1123" y="1113"/>
                  </a:cubicBezTo>
                  <a:cubicBezTo>
                    <a:pt x="965" y="886"/>
                    <a:pt x="798" y="670"/>
                    <a:pt x="621" y="453"/>
                  </a:cubicBezTo>
                  <a:lnTo>
                    <a:pt x="513" y="562"/>
                  </a:lnTo>
                  <a:cubicBezTo>
                    <a:pt x="729" y="827"/>
                    <a:pt x="935" y="1103"/>
                    <a:pt x="1123" y="1378"/>
                  </a:cubicBezTo>
                  <a:cubicBezTo>
                    <a:pt x="1024" y="1299"/>
                    <a:pt x="935" y="1231"/>
                    <a:pt x="837" y="1152"/>
                  </a:cubicBezTo>
                  <a:cubicBezTo>
                    <a:pt x="798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93" y="581"/>
                    <a:pt x="473" y="601"/>
                    <a:pt x="454" y="611"/>
                  </a:cubicBezTo>
                  <a:cubicBezTo>
                    <a:pt x="542" y="759"/>
                    <a:pt x="621" y="896"/>
                    <a:pt x="699" y="1034"/>
                  </a:cubicBezTo>
                  <a:lnTo>
                    <a:pt x="463" y="857"/>
                  </a:lnTo>
                  <a:cubicBezTo>
                    <a:pt x="424" y="818"/>
                    <a:pt x="384" y="788"/>
                    <a:pt x="336" y="759"/>
                  </a:cubicBezTo>
                  <a:cubicBezTo>
                    <a:pt x="336" y="768"/>
                    <a:pt x="325" y="778"/>
                    <a:pt x="316" y="788"/>
                  </a:cubicBezTo>
                  <a:cubicBezTo>
                    <a:pt x="463" y="896"/>
                    <a:pt x="601" y="1004"/>
                    <a:pt x="739" y="1113"/>
                  </a:cubicBezTo>
                  <a:cubicBezTo>
                    <a:pt x="769" y="1172"/>
                    <a:pt x="798" y="1221"/>
                    <a:pt x="828" y="1280"/>
                  </a:cubicBezTo>
                  <a:cubicBezTo>
                    <a:pt x="808" y="1260"/>
                    <a:pt x="778" y="1240"/>
                    <a:pt x="758" y="1221"/>
                  </a:cubicBezTo>
                  <a:cubicBezTo>
                    <a:pt x="601" y="1093"/>
                    <a:pt x="443" y="965"/>
                    <a:pt x="276" y="847"/>
                  </a:cubicBezTo>
                  <a:cubicBezTo>
                    <a:pt x="276" y="847"/>
                    <a:pt x="266" y="857"/>
                    <a:pt x="266" y="866"/>
                  </a:cubicBezTo>
                  <a:cubicBezTo>
                    <a:pt x="463" y="1024"/>
                    <a:pt x="670" y="1192"/>
                    <a:pt x="867" y="1349"/>
                  </a:cubicBezTo>
                  <a:cubicBezTo>
                    <a:pt x="876" y="1359"/>
                    <a:pt x="876" y="1359"/>
                    <a:pt x="876" y="1369"/>
                  </a:cubicBezTo>
                  <a:lnTo>
                    <a:pt x="994" y="1575"/>
                  </a:lnTo>
                  <a:cubicBezTo>
                    <a:pt x="867" y="1447"/>
                    <a:pt x="739" y="1329"/>
                    <a:pt x="601" y="1201"/>
                  </a:cubicBezTo>
                  <a:cubicBezTo>
                    <a:pt x="493" y="1093"/>
                    <a:pt x="375" y="985"/>
                    <a:pt x="257" y="866"/>
                  </a:cubicBezTo>
                  <a:cubicBezTo>
                    <a:pt x="257" y="877"/>
                    <a:pt x="247" y="886"/>
                    <a:pt x="247" y="896"/>
                  </a:cubicBezTo>
                  <a:cubicBezTo>
                    <a:pt x="443" y="1093"/>
                    <a:pt x="650" y="1290"/>
                    <a:pt x="857" y="1487"/>
                  </a:cubicBezTo>
                  <a:lnTo>
                    <a:pt x="1044" y="1673"/>
                  </a:lnTo>
                  <a:cubicBezTo>
                    <a:pt x="1093" y="1782"/>
                    <a:pt x="1152" y="1890"/>
                    <a:pt x="1211" y="1999"/>
                  </a:cubicBezTo>
                  <a:cubicBezTo>
                    <a:pt x="1172" y="1988"/>
                    <a:pt x="1142" y="1979"/>
                    <a:pt x="1113" y="1959"/>
                  </a:cubicBezTo>
                  <a:cubicBezTo>
                    <a:pt x="798" y="1644"/>
                    <a:pt x="483" y="1329"/>
                    <a:pt x="178" y="1014"/>
                  </a:cubicBezTo>
                  <a:cubicBezTo>
                    <a:pt x="158" y="1063"/>
                    <a:pt x="128" y="1113"/>
                    <a:pt x="119" y="1162"/>
                  </a:cubicBezTo>
                  <a:cubicBezTo>
                    <a:pt x="325" y="1378"/>
                    <a:pt x="542" y="1595"/>
                    <a:pt x="758" y="1811"/>
                  </a:cubicBezTo>
                  <a:cubicBezTo>
                    <a:pt x="660" y="1772"/>
                    <a:pt x="561" y="1732"/>
                    <a:pt x="473" y="1693"/>
                  </a:cubicBezTo>
                  <a:cubicBezTo>
                    <a:pt x="345" y="1585"/>
                    <a:pt x="217" y="1467"/>
                    <a:pt x="99" y="1349"/>
                  </a:cubicBezTo>
                  <a:cubicBezTo>
                    <a:pt x="89" y="1339"/>
                    <a:pt x="80" y="1319"/>
                    <a:pt x="60" y="1310"/>
                  </a:cubicBezTo>
                  <a:cubicBezTo>
                    <a:pt x="60" y="1319"/>
                    <a:pt x="60" y="1339"/>
                    <a:pt x="50" y="1349"/>
                  </a:cubicBezTo>
                  <a:cubicBezTo>
                    <a:pt x="158" y="1457"/>
                    <a:pt x="276" y="1555"/>
                    <a:pt x="384" y="1664"/>
                  </a:cubicBezTo>
                  <a:cubicBezTo>
                    <a:pt x="266" y="1614"/>
                    <a:pt x="139" y="1566"/>
                    <a:pt x="21" y="1507"/>
                  </a:cubicBezTo>
                  <a:cubicBezTo>
                    <a:pt x="10" y="1555"/>
                    <a:pt x="10" y="1605"/>
                    <a:pt x="1" y="1654"/>
                  </a:cubicBezTo>
                  <a:cubicBezTo>
                    <a:pt x="227" y="1743"/>
                    <a:pt x="454" y="1841"/>
                    <a:pt x="680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4" y="2284"/>
                  </a:lnTo>
                  <a:cubicBezTo>
                    <a:pt x="994" y="2274"/>
                    <a:pt x="955" y="2254"/>
                    <a:pt x="906" y="2244"/>
                  </a:cubicBezTo>
                  <a:cubicBezTo>
                    <a:pt x="601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21" y="1988"/>
                  </a:cubicBezTo>
                  <a:cubicBezTo>
                    <a:pt x="325" y="2136"/>
                    <a:pt x="631" y="2274"/>
                    <a:pt x="946" y="2402"/>
                  </a:cubicBezTo>
                  <a:lnTo>
                    <a:pt x="2697" y="2402"/>
                  </a:lnTo>
                  <a:cubicBezTo>
                    <a:pt x="2825" y="2392"/>
                    <a:pt x="2943" y="2382"/>
                    <a:pt x="3061" y="2373"/>
                  </a:cubicBezTo>
                  <a:cubicBezTo>
                    <a:pt x="3219" y="2362"/>
                    <a:pt x="3367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7" y="2302"/>
                    <a:pt x="3524" y="2303"/>
                  </a:cubicBezTo>
                  <a:cubicBezTo>
                    <a:pt x="3209" y="2333"/>
                    <a:pt x="2884" y="2362"/>
                    <a:pt x="2569" y="2392"/>
                  </a:cubicBezTo>
                  <a:cubicBezTo>
                    <a:pt x="2608" y="2373"/>
                    <a:pt x="2648" y="2353"/>
                    <a:pt x="2687" y="2343"/>
                  </a:cubicBezTo>
                  <a:cubicBezTo>
                    <a:pt x="2835" y="2323"/>
                    <a:pt x="2982" y="2313"/>
                    <a:pt x="3130" y="2294"/>
                  </a:cubicBezTo>
                  <a:cubicBezTo>
                    <a:pt x="3317" y="2274"/>
                    <a:pt x="3514" y="2254"/>
                    <a:pt x="3711" y="2235"/>
                  </a:cubicBezTo>
                  <a:cubicBezTo>
                    <a:pt x="3711" y="2225"/>
                    <a:pt x="3711" y="2215"/>
                    <a:pt x="3721" y="2205"/>
                  </a:cubicBezTo>
                  <a:lnTo>
                    <a:pt x="3721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70" y="2136"/>
                    <a:pt x="3356" y="2058"/>
                  </a:cubicBezTo>
                  <a:cubicBezTo>
                    <a:pt x="3494" y="2028"/>
                    <a:pt x="3632" y="1988"/>
                    <a:pt x="3770" y="1959"/>
                  </a:cubicBezTo>
                  <a:lnTo>
                    <a:pt x="3770" y="1929"/>
                  </a:lnTo>
                  <a:cubicBezTo>
                    <a:pt x="3681" y="1949"/>
                    <a:pt x="3603" y="1969"/>
                    <a:pt x="3514" y="1988"/>
                  </a:cubicBezTo>
                  <a:cubicBezTo>
                    <a:pt x="3583" y="1959"/>
                    <a:pt x="3652" y="1929"/>
                    <a:pt x="3711" y="1900"/>
                  </a:cubicBezTo>
                  <a:cubicBezTo>
                    <a:pt x="3794" y="1867"/>
                    <a:pt x="3743" y="1783"/>
                    <a:pt x="3671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19" y="2225"/>
                  </a:cubicBezTo>
                  <a:cubicBezTo>
                    <a:pt x="2481" y="2264"/>
                    <a:pt x="2353" y="2303"/>
                    <a:pt x="2215" y="2343"/>
                  </a:cubicBezTo>
                  <a:cubicBezTo>
                    <a:pt x="2205" y="2303"/>
                    <a:pt x="2195" y="2274"/>
                    <a:pt x="2186" y="2244"/>
                  </a:cubicBezTo>
                  <a:cubicBezTo>
                    <a:pt x="2471" y="2126"/>
                    <a:pt x="2746" y="1999"/>
                    <a:pt x="3022" y="1880"/>
                  </a:cubicBezTo>
                  <a:lnTo>
                    <a:pt x="3288" y="1821"/>
                  </a:lnTo>
                  <a:cubicBezTo>
                    <a:pt x="3445" y="1782"/>
                    <a:pt x="3612" y="1732"/>
                    <a:pt x="3780" y="1693"/>
                  </a:cubicBezTo>
                  <a:lnTo>
                    <a:pt x="3780" y="1664"/>
                  </a:lnTo>
                  <a:cubicBezTo>
                    <a:pt x="3573" y="1713"/>
                    <a:pt x="3367" y="1762"/>
                    <a:pt x="3170" y="1811"/>
                  </a:cubicBezTo>
                  <a:cubicBezTo>
                    <a:pt x="3347" y="1732"/>
                    <a:pt x="3533" y="1644"/>
                    <a:pt x="3721" y="1566"/>
                  </a:cubicBezTo>
                  <a:cubicBezTo>
                    <a:pt x="3738" y="1557"/>
                    <a:pt x="3725" y="1534"/>
                    <a:pt x="3709" y="1534"/>
                  </a:cubicBezTo>
                  <a:cubicBezTo>
                    <a:pt x="3707" y="1534"/>
                    <a:pt x="3704" y="1534"/>
                    <a:pt x="3701" y="1536"/>
                  </a:cubicBezTo>
                  <a:cubicBezTo>
                    <a:pt x="3474" y="1644"/>
                    <a:pt x="3238" y="1752"/>
                    <a:pt x="3012" y="1851"/>
                  </a:cubicBezTo>
                  <a:cubicBezTo>
                    <a:pt x="2934" y="1870"/>
                    <a:pt x="2864" y="1890"/>
                    <a:pt x="2786" y="1900"/>
                  </a:cubicBezTo>
                  <a:cubicBezTo>
                    <a:pt x="3111" y="1732"/>
                    <a:pt x="3426" y="1575"/>
                    <a:pt x="3741" y="1408"/>
                  </a:cubicBezTo>
                  <a:cubicBezTo>
                    <a:pt x="3730" y="1359"/>
                    <a:pt x="3721" y="1310"/>
                    <a:pt x="3701" y="1270"/>
                  </a:cubicBezTo>
                  <a:cubicBezTo>
                    <a:pt x="3219" y="1526"/>
                    <a:pt x="2737" y="1772"/>
                    <a:pt x="2254" y="2028"/>
                  </a:cubicBezTo>
                  <a:cubicBezTo>
                    <a:pt x="2254" y="2018"/>
                    <a:pt x="2264" y="1999"/>
                    <a:pt x="2274" y="1988"/>
                  </a:cubicBezTo>
                  <a:cubicBezTo>
                    <a:pt x="2422" y="1890"/>
                    <a:pt x="2560" y="1792"/>
                    <a:pt x="2707" y="1693"/>
                  </a:cubicBezTo>
                  <a:cubicBezTo>
                    <a:pt x="2855" y="1605"/>
                    <a:pt x="3002" y="1526"/>
                    <a:pt x="3140" y="1447"/>
                  </a:cubicBezTo>
                  <a:cubicBezTo>
                    <a:pt x="3317" y="1349"/>
                    <a:pt x="3485" y="1251"/>
                    <a:pt x="3662" y="1152"/>
                  </a:cubicBezTo>
                  <a:cubicBezTo>
                    <a:pt x="3652" y="1142"/>
                    <a:pt x="3652" y="1133"/>
                    <a:pt x="3652" y="1122"/>
                  </a:cubicBezTo>
                  <a:cubicBezTo>
                    <a:pt x="3426" y="1251"/>
                    <a:pt x="3189" y="1378"/>
                    <a:pt x="2963" y="1516"/>
                  </a:cubicBezTo>
                  <a:lnTo>
                    <a:pt x="3612" y="1044"/>
                  </a:lnTo>
                  <a:lnTo>
                    <a:pt x="3553" y="926"/>
                  </a:lnTo>
                  <a:cubicBezTo>
                    <a:pt x="3445" y="995"/>
                    <a:pt x="3337" y="1074"/>
                    <a:pt x="3238" y="1152"/>
                  </a:cubicBezTo>
                  <a:cubicBezTo>
                    <a:pt x="3150" y="1181"/>
                    <a:pt x="3071" y="1221"/>
                    <a:pt x="2993" y="1251"/>
                  </a:cubicBezTo>
                  <a:cubicBezTo>
                    <a:pt x="3032" y="1211"/>
                    <a:pt x="3081" y="1172"/>
                    <a:pt x="3130" y="1122"/>
                  </a:cubicBezTo>
                  <a:cubicBezTo>
                    <a:pt x="3238" y="1014"/>
                    <a:pt x="3356" y="906"/>
                    <a:pt x="3465" y="788"/>
                  </a:cubicBezTo>
                  <a:cubicBezTo>
                    <a:pt x="3455" y="778"/>
                    <a:pt x="3445" y="768"/>
                    <a:pt x="3445" y="759"/>
                  </a:cubicBezTo>
                  <a:cubicBezTo>
                    <a:pt x="3268" y="945"/>
                    <a:pt x="3091" y="1122"/>
                    <a:pt x="2904" y="1290"/>
                  </a:cubicBezTo>
                  <a:cubicBezTo>
                    <a:pt x="2894" y="1290"/>
                    <a:pt x="2894" y="1290"/>
                    <a:pt x="2884" y="1299"/>
                  </a:cubicBezTo>
                  <a:cubicBezTo>
                    <a:pt x="3061" y="1103"/>
                    <a:pt x="3229" y="906"/>
                    <a:pt x="3396" y="700"/>
                  </a:cubicBezTo>
                  <a:cubicBezTo>
                    <a:pt x="3367" y="670"/>
                    <a:pt x="3337" y="630"/>
                    <a:pt x="3297" y="591"/>
                  </a:cubicBezTo>
                  <a:cubicBezTo>
                    <a:pt x="3248" y="650"/>
                    <a:pt x="3209" y="700"/>
                    <a:pt x="3159" y="759"/>
                  </a:cubicBezTo>
                  <a:cubicBezTo>
                    <a:pt x="3071" y="818"/>
                    <a:pt x="2993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81" y="394"/>
                    <a:pt x="3022" y="355"/>
                  </a:cubicBezTo>
                  <a:cubicBezTo>
                    <a:pt x="2934" y="542"/>
                    <a:pt x="2835" y="719"/>
                    <a:pt x="2737" y="906"/>
                  </a:cubicBezTo>
                  <a:cubicBezTo>
                    <a:pt x="2786" y="788"/>
                    <a:pt x="2835" y="670"/>
                    <a:pt x="2875" y="552"/>
                  </a:cubicBezTo>
                  <a:lnTo>
                    <a:pt x="2963" y="315"/>
                  </a:lnTo>
                  <a:cubicBezTo>
                    <a:pt x="2953" y="306"/>
                    <a:pt x="2943" y="306"/>
                    <a:pt x="2934" y="296"/>
                  </a:cubicBezTo>
                  <a:cubicBezTo>
                    <a:pt x="2845" y="552"/>
                    <a:pt x="2746" y="807"/>
                    <a:pt x="2638" y="1054"/>
                  </a:cubicBezTo>
                  <a:cubicBezTo>
                    <a:pt x="2628" y="1074"/>
                    <a:pt x="2628" y="1093"/>
                    <a:pt x="2619" y="1103"/>
                  </a:cubicBezTo>
                  <a:cubicBezTo>
                    <a:pt x="2608" y="1133"/>
                    <a:pt x="2589" y="1152"/>
                    <a:pt x="2579" y="1172"/>
                  </a:cubicBezTo>
                  <a:cubicBezTo>
                    <a:pt x="2530" y="1211"/>
                    <a:pt x="2481" y="1240"/>
                    <a:pt x="2431" y="1270"/>
                  </a:cubicBezTo>
                  <a:cubicBezTo>
                    <a:pt x="2540" y="1063"/>
                    <a:pt x="2648" y="847"/>
                    <a:pt x="2746" y="621"/>
                  </a:cubicBezTo>
                  <a:cubicBezTo>
                    <a:pt x="2796" y="512"/>
                    <a:pt x="2845" y="394"/>
                    <a:pt x="2894" y="276"/>
                  </a:cubicBezTo>
                  <a:cubicBezTo>
                    <a:pt x="2875" y="256"/>
                    <a:pt x="2855" y="247"/>
                    <a:pt x="2835" y="237"/>
                  </a:cubicBezTo>
                  <a:cubicBezTo>
                    <a:pt x="2726" y="503"/>
                    <a:pt x="2608" y="768"/>
                    <a:pt x="2481" y="1024"/>
                  </a:cubicBezTo>
                  <a:cubicBezTo>
                    <a:pt x="2422" y="1142"/>
                    <a:pt x="2372" y="1251"/>
                    <a:pt x="2313" y="1359"/>
                  </a:cubicBezTo>
                  <a:lnTo>
                    <a:pt x="2293" y="1378"/>
                  </a:lnTo>
                  <a:cubicBezTo>
                    <a:pt x="2431" y="1074"/>
                    <a:pt x="2549" y="768"/>
                    <a:pt x="2667" y="463"/>
                  </a:cubicBezTo>
                  <a:cubicBezTo>
                    <a:pt x="2697" y="374"/>
                    <a:pt x="2726" y="286"/>
                    <a:pt x="2776" y="208"/>
                  </a:cubicBezTo>
                  <a:lnTo>
                    <a:pt x="2717" y="178"/>
                  </a:lnTo>
                  <a:cubicBezTo>
                    <a:pt x="2678" y="237"/>
                    <a:pt x="2648" y="296"/>
                    <a:pt x="2628" y="365"/>
                  </a:cubicBezTo>
                  <a:cubicBezTo>
                    <a:pt x="2589" y="453"/>
                    <a:pt x="2560" y="542"/>
                    <a:pt x="2530" y="630"/>
                  </a:cubicBezTo>
                  <a:cubicBezTo>
                    <a:pt x="2490" y="719"/>
                    <a:pt x="2461" y="818"/>
                    <a:pt x="2422" y="916"/>
                  </a:cubicBezTo>
                  <a:cubicBezTo>
                    <a:pt x="2343" y="1093"/>
                    <a:pt x="2264" y="1280"/>
                    <a:pt x="2175" y="1467"/>
                  </a:cubicBezTo>
                  <a:cubicBezTo>
                    <a:pt x="2116" y="1507"/>
                    <a:pt x="2057" y="1546"/>
                    <a:pt x="2008" y="1585"/>
                  </a:cubicBezTo>
                  <a:cubicBezTo>
                    <a:pt x="2008" y="1555"/>
                    <a:pt x="2018" y="1516"/>
                    <a:pt x="2028" y="1477"/>
                  </a:cubicBezTo>
                  <a:cubicBezTo>
                    <a:pt x="2127" y="1162"/>
                    <a:pt x="2234" y="857"/>
                    <a:pt x="2363" y="542"/>
                  </a:cubicBezTo>
                  <a:cubicBezTo>
                    <a:pt x="2422" y="404"/>
                    <a:pt x="2481" y="256"/>
                    <a:pt x="2540" y="109"/>
                  </a:cubicBezTo>
                  <a:cubicBezTo>
                    <a:pt x="2510" y="99"/>
                    <a:pt x="2490" y="99"/>
                    <a:pt x="2471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4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34" y="30"/>
                    <a:pt x="2205" y="30"/>
                    <a:pt x="2186" y="20"/>
                  </a:cubicBezTo>
                  <a:cubicBezTo>
                    <a:pt x="2166" y="50"/>
                    <a:pt x="2156" y="79"/>
                    <a:pt x="2136" y="99"/>
                  </a:cubicBezTo>
                  <a:cubicBezTo>
                    <a:pt x="2146" y="70"/>
                    <a:pt x="2146" y="50"/>
                    <a:pt x="2146" y="20"/>
                  </a:cubicBezTo>
                  <a:cubicBezTo>
                    <a:pt x="2097" y="11"/>
                    <a:pt x="2048" y="11"/>
                    <a:pt x="1989" y="11"/>
                  </a:cubicBezTo>
                  <a:lnTo>
                    <a:pt x="1930" y="512"/>
                  </a:lnTo>
                  <a:cubicBezTo>
                    <a:pt x="1920" y="522"/>
                    <a:pt x="1920" y="542"/>
                    <a:pt x="1910" y="552"/>
                  </a:cubicBezTo>
                  <a:lnTo>
                    <a:pt x="1910" y="414"/>
                  </a:lnTo>
                  <a:cubicBezTo>
                    <a:pt x="1920" y="276"/>
                    <a:pt x="1920" y="138"/>
                    <a:pt x="192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1"/>
            <p:cNvSpPr/>
            <p:nvPr/>
          </p:nvSpPr>
          <p:spPr>
            <a:xfrm>
              <a:off x="5034604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1" y="1"/>
                  </a:moveTo>
                  <a:cubicBezTo>
                    <a:pt x="1" y="11"/>
                    <a:pt x="11" y="20"/>
                    <a:pt x="11" y="31"/>
                  </a:cubicBezTo>
                  <a:lnTo>
                    <a:pt x="188" y="60"/>
                  </a:lnTo>
                  <a:lnTo>
                    <a:pt x="346" y="60"/>
                  </a:lnTo>
                  <a:cubicBezTo>
                    <a:pt x="306" y="60"/>
                    <a:pt x="267" y="50"/>
                    <a:pt x="228" y="40"/>
                  </a:cubicBezTo>
                  <a:cubicBezTo>
                    <a:pt x="149" y="31"/>
                    <a:pt x="80" y="11"/>
                    <a:pt x="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1"/>
            <p:cNvSpPr/>
            <p:nvPr/>
          </p:nvSpPr>
          <p:spPr>
            <a:xfrm>
              <a:off x="8232843" y="4573961"/>
              <a:ext cx="802055" cy="508858"/>
            </a:xfrm>
            <a:custGeom>
              <a:avLst/>
              <a:gdLst/>
              <a:ahLst/>
              <a:cxnLst/>
              <a:rect l="l" t="t" r="r" b="b"/>
              <a:pathLst>
                <a:path w="3786" h="2402" extrusionOk="0">
                  <a:moveTo>
                    <a:pt x="1506" y="424"/>
                  </a:moveTo>
                  <a:cubicBezTo>
                    <a:pt x="1545" y="512"/>
                    <a:pt x="1575" y="601"/>
                    <a:pt x="1604" y="689"/>
                  </a:cubicBezTo>
                  <a:cubicBezTo>
                    <a:pt x="1614" y="728"/>
                    <a:pt x="1615" y="766"/>
                    <a:pt x="1623" y="796"/>
                  </a:cubicBezTo>
                  <a:lnTo>
                    <a:pt x="1623" y="796"/>
                  </a:lnTo>
                  <a:cubicBezTo>
                    <a:pt x="1584" y="668"/>
                    <a:pt x="1545" y="541"/>
                    <a:pt x="1506" y="424"/>
                  </a:cubicBezTo>
                  <a:close/>
                  <a:moveTo>
                    <a:pt x="1053" y="837"/>
                  </a:moveTo>
                  <a:cubicBezTo>
                    <a:pt x="1063" y="847"/>
                    <a:pt x="1073" y="857"/>
                    <a:pt x="1083" y="877"/>
                  </a:cubicBezTo>
                  <a:cubicBezTo>
                    <a:pt x="1093" y="886"/>
                    <a:pt x="1103" y="906"/>
                    <a:pt x="1112" y="916"/>
                  </a:cubicBezTo>
                  <a:cubicBezTo>
                    <a:pt x="1112" y="936"/>
                    <a:pt x="1112" y="945"/>
                    <a:pt x="1122" y="965"/>
                  </a:cubicBezTo>
                  <a:cubicBezTo>
                    <a:pt x="1093" y="916"/>
                    <a:pt x="1073" y="877"/>
                    <a:pt x="1053" y="837"/>
                  </a:cubicBezTo>
                  <a:close/>
                  <a:moveTo>
                    <a:pt x="1742" y="1083"/>
                  </a:moveTo>
                  <a:lnTo>
                    <a:pt x="1772" y="1172"/>
                  </a:lnTo>
                  <a:lnTo>
                    <a:pt x="1772" y="1290"/>
                  </a:lnTo>
                  <a:cubicBezTo>
                    <a:pt x="1762" y="1260"/>
                    <a:pt x="1752" y="1240"/>
                    <a:pt x="1742" y="1211"/>
                  </a:cubicBezTo>
                  <a:lnTo>
                    <a:pt x="1742" y="1172"/>
                  </a:lnTo>
                  <a:cubicBezTo>
                    <a:pt x="1742" y="1152"/>
                    <a:pt x="1733" y="1133"/>
                    <a:pt x="1733" y="1103"/>
                  </a:cubicBezTo>
                  <a:cubicBezTo>
                    <a:pt x="1733" y="1093"/>
                    <a:pt x="1742" y="1093"/>
                    <a:pt x="1742" y="1083"/>
                  </a:cubicBezTo>
                  <a:close/>
                  <a:moveTo>
                    <a:pt x="1280" y="995"/>
                  </a:moveTo>
                  <a:cubicBezTo>
                    <a:pt x="1289" y="1004"/>
                    <a:pt x="1300" y="1024"/>
                    <a:pt x="1300" y="1034"/>
                  </a:cubicBezTo>
                  <a:cubicBezTo>
                    <a:pt x="1359" y="1142"/>
                    <a:pt x="1407" y="1240"/>
                    <a:pt x="1466" y="1349"/>
                  </a:cubicBezTo>
                  <a:lnTo>
                    <a:pt x="1457" y="1339"/>
                  </a:lnTo>
                  <a:cubicBezTo>
                    <a:pt x="1398" y="1260"/>
                    <a:pt x="1348" y="1192"/>
                    <a:pt x="1289" y="1113"/>
                  </a:cubicBezTo>
                  <a:cubicBezTo>
                    <a:pt x="1289" y="1074"/>
                    <a:pt x="1289" y="1034"/>
                    <a:pt x="1280" y="995"/>
                  </a:cubicBezTo>
                  <a:close/>
                  <a:moveTo>
                    <a:pt x="2205" y="119"/>
                  </a:moveTo>
                  <a:lnTo>
                    <a:pt x="2205" y="119"/>
                  </a:lnTo>
                  <a:cubicBezTo>
                    <a:pt x="2155" y="433"/>
                    <a:pt x="2107" y="739"/>
                    <a:pt x="2057" y="1054"/>
                  </a:cubicBezTo>
                  <a:cubicBezTo>
                    <a:pt x="2037" y="1122"/>
                    <a:pt x="2028" y="1192"/>
                    <a:pt x="2018" y="1260"/>
                  </a:cubicBezTo>
                  <a:cubicBezTo>
                    <a:pt x="2008" y="1290"/>
                    <a:pt x="1998" y="1319"/>
                    <a:pt x="1988" y="1359"/>
                  </a:cubicBezTo>
                  <a:cubicBezTo>
                    <a:pt x="2028" y="1004"/>
                    <a:pt x="2067" y="641"/>
                    <a:pt x="2116" y="286"/>
                  </a:cubicBezTo>
                  <a:cubicBezTo>
                    <a:pt x="2146" y="237"/>
                    <a:pt x="2175" y="178"/>
                    <a:pt x="2205" y="119"/>
                  </a:cubicBezTo>
                  <a:close/>
                  <a:moveTo>
                    <a:pt x="3071" y="857"/>
                  </a:moveTo>
                  <a:cubicBezTo>
                    <a:pt x="2914" y="1034"/>
                    <a:pt x="2766" y="1211"/>
                    <a:pt x="2599" y="1388"/>
                  </a:cubicBezTo>
                  <a:cubicBezTo>
                    <a:pt x="2697" y="1260"/>
                    <a:pt x="2785" y="1133"/>
                    <a:pt x="2864" y="1004"/>
                  </a:cubicBezTo>
                  <a:lnTo>
                    <a:pt x="3071" y="857"/>
                  </a:lnTo>
                  <a:close/>
                  <a:moveTo>
                    <a:pt x="2520" y="1251"/>
                  </a:moveTo>
                  <a:lnTo>
                    <a:pt x="2520" y="1251"/>
                  </a:lnTo>
                  <a:cubicBezTo>
                    <a:pt x="2451" y="1349"/>
                    <a:pt x="2382" y="1447"/>
                    <a:pt x="2313" y="1536"/>
                  </a:cubicBezTo>
                  <a:cubicBezTo>
                    <a:pt x="2303" y="1546"/>
                    <a:pt x="2293" y="1546"/>
                    <a:pt x="2293" y="1546"/>
                  </a:cubicBezTo>
                  <a:cubicBezTo>
                    <a:pt x="2323" y="1477"/>
                    <a:pt x="2362" y="1408"/>
                    <a:pt x="2402" y="1339"/>
                  </a:cubicBezTo>
                  <a:lnTo>
                    <a:pt x="2520" y="1251"/>
                  </a:lnTo>
                  <a:close/>
                  <a:moveTo>
                    <a:pt x="3110" y="1231"/>
                  </a:moveTo>
                  <a:lnTo>
                    <a:pt x="3110" y="1231"/>
                  </a:lnTo>
                  <a:cubicBezTo>
                    <a:pt x="2962" y="1339"/>
                    <a:pt x="2815" y="1437"/>
                    <a:pt x="2667" y="1546"/>
                  </a:cubicBezTo>
                  <a:cubicBezTo>
                    <a:pt x="2677" y="1536"/>
                    <a:pt x="2677" y="1526"/>
                    <a:pt x="2687" y="1516"/>
                  </a:cubicBezTo>
                  <a:lnTo>
                    <a:pt x="2923" y="1310"/>
                  </a:lnTo>
                  <a:cubicBezTo>
                    <a:pt x="2982" y="1290"/>
                    <a:pt x="3051" y="1260"/>
                    <a:pt x="3110" y="1231"/>
                  </a:cubicBezTo>
                  <a:close/>
                  <a:moveTo>
                    <a:pt x="876" y="1221"/>
                  </a:moveTo>
                  <a:lnTo>
                    <a:pt x="876" y="1221"/>
                  </a:lnTo>
                  <a:cubicBezTo>
                    <a:pt x="974" y="1310"/>
                    <a:pt x="1073" y="1388"/>
                    <a:pt x="1171" y="1467"/>
                  </a:cubicBezTo>
                  <a:cubicBezTo>
                    <a:pt x="1182" y="1507"/>
                    <a:pt x="1182" y="1536"/>
                    <a:pt x="1182" y="1566"/>
                  </a:cubicBezTo>
                  <a:cubicBezTo>
                    <a:pt x="1112" y="1507"/>
                    <a:pt x="1044" y="1447"/>
                    <a:pt x="965" y="1388"/>
                  </a:cubicBezTo>
                  <a:cubicBezTo>
                    <a:pt x="935" y="1329"/>
                    <a:pt x="906" y="1280"/>
                    <a:pt x="876" y="1221"/>
                  </a:cubicBezTo>
                  <a:close/>
                  <a:moveTo>
                    <a:pt x="256" y="866"/>
                  </a:moveTo>
                  <a:lnTo>
                    <a:pt x="256" y="866"/>
                  </a:lnTo>
                  <a:cubicBezTo>
                    <a:pt x="463" y="1024"/>
                    <a:pt x="670" y="1192"/>
                    <a:pt x="867" y="1349"/>
                  </a:cubicBezTo>
                  <a:cubicBezTo>
                    <a:pt x="867" y="1359"/>
                    <a:pt x="876" y="1359"/>
                    <a:pt x="876" y="1369"/>
                  </a:cubicBezTo>
                  <a:cubicBezTo>
                    <a:pt x="915" y="1437"/>
                    <a:pt x="945" y="1507"/>
                    <a:pt x="985" y="1575"/>
                  </a:cubicBezTo>
                  <a:cubicBezTo>
                    <a:pt x="856" y="1447"/>
                    <a:pt x="729" y="1329"/>
                    <a:pt x="600" y="1201"/>
                  </a:cubicBezTo>
                  <a:cubicBezTo>
                    <a:pt x="493" y="1093"/>
                    <a:pt x="375" y="985"/>
                    <a:pt x="256" y="866"/>
                  </a:cubicBezTo>
                  <a:close/>
                  <a:moveTo>
                    <a:pt x="1683" y="1231"/>
                  </a:moveTo>
                  <a:cubicBezTo>
                    <a:pt x="1693" y="1349"/>
                    <a:pt x="1713" y="1457"/>
                    <a:pt x="1733" y="1566"/>
                  </a:cubicBezTo>
                  <a:cubicBezTo>
                    <a:pt x="1733" y="1570"/>
                    <a:pt x="1733" y="1575"/>
                    <a:pt x="1733" y="1580"/>
                  </a:cubicBezTo>
                  <a:lnTo>
                    <a:pt x="1733" y="1580"/>
                  </a:lnTo>
                  <a:lnTo>
                    <a:pt x="1654" y="1290"/>
                  </a:lnTo>
                  <a:lnTo>
                    <a:pt x="1654" y="1280"/>
                  </a:lnTo>
                  <a:cubicBezTo>
                    <a:pt x="1663" y="1270"/>
                    <a:pt x="1674" y="1251"/>
                    <a:pt x="1683" y="1231"/>
                  </a:cubicBezTo>
                  <a:close/>
                  <a:moveTo>
                    <a:pt x="2273" y="1428"/>
                  </a:moveTo>
                  <a:cubicBezTo>
                    <a:pt x="2244" y="1477"/>
                    <a:pt x="2214" y="1536"/>
                    <a:pt x="2195" y="1595"/>
                  </a:cubicBezTo>
                  <a:lnTo>
                    <a:pt x="2185" y="1595"/>
                  </a:lnTo>
                  <a:cubicBezTo>
                    <a:pt x="2185" y="1585"/>
                    <a:pt x="2195" y="1585"/>
                    <a:pt x="2195" y="1585"/>
                  </a:cubicBezTo>
                  <a:cubicBezTo>
                    <a:pt x="2214" y="1536"/>
                    <a:pt x="2234" y="1487"/>
                    <a:pt x="2264" y="1437"/>
                  </a:cubicBezTo>
                  <a:lnTo>
                    <a:pt x="2273" y="1428"/>
                  </a:lnTo>
                  <a:close/>
                  <a:moveTo>
                    <a:pt x="1300" y="1181"/>
                  </a:moveTo>
                  <a:lnTo>
                    <a:pt x="1300" y="1181"/>
                  </a:lnTo>
                  <a:cubicBezTo>
                    <a:pt x="1368" y="1280"/>
                    <a:pt x="1437" y="1369"/>
                    <a:pt x="1506" y="1467"/>
                  </a:cubicBezTo>
                  <a:cubicBezTo>
                    <a:pt x="1486" y="1516"/>
                    <a:pt x="1477" y="1575"/>
                    <a:pt x="1457" y="1625"/>
                  </a:cubicBezTo>
                  <a:cubicBezTo>
                    <a:pt x="1427" y="1585"/>
                    <a:pt x="1398" y="1536"/>
                    <a:pt x="1378" y="1496"/>
                  </a:cubicBezTo>
                  <a:cubicBezTo>
                    <a:pt x="1368" y="1487"/>
                    <a:pt x="1359" y="1467"/>
                    <a:pt x="1359" y="1447"/>
                  </a:cubicBezTo>
                  <a:cubicBezTo>
                    <a:pt x="1348" y="1428"/>
                    <a:pt x="1329" y="1408"/>
                    <a:pt x="1319" y="1378"/>
                  </a:cubicBezTo>
                  <a:cubicBezTo>
                    <a:pt x="1319" y="1319"/>
                    <a:pt x="1309" y="1251"/>
                    <a:pt x="1300" y="1181"/>
                  </a:cubicBezTo>
                  <a:close/>
                  <a:moveTo>
                    <a:pt x="2146" y="1526"/>
                  </a:moveTo>
                  <a:cubicBezTo>
                    <a:pt x="2126" y="1555"/>
                    <a:pt x="2107" y="1595"/>
                    <a:pt x="2087" y="1634"/>
                  </a:cubicBezTo>
                  <a:cubicBezTo>
                    <a:pt x="2067" y="1644"/>
                    <a:pt x="2037" y="1654"/>
                    <a:pt x="2008" y="1664"/>
                  </a:cubicBezTo>
                  <a:cubicBezTo>
                    <a:pt x="2008" y="1654"/>
                    <a:pt x="1998" y="1644"/>
                    <a:pt x="1998" y="1634"/>
                  </a:cubicBezTo>
                  <a:cubicBezTo>
                    <a:pt x="2048" y="1595"/>
                    <a:pt x="2096" y="1555"/>
                    <a:pt x="2146" y="1526"/>
                  </a:cubicBezTo>
                  <a:close/>
                  <a:moveTo>
                    <a:pt x="1634" y="1349"/>
                  </a:moveTo>
                  <a:lnTo>
                    <a:pt x="1722" y="1703"/>
                  </a:lnTo>
                  <a:cubicBezTo>
                    <a:pt x="1703" y="1664"/>
                    <a:pt x="1683" y="1625"/>
                    <a:pt x="1663" y="1595"/>
                  </a:cubicBezTo>
                  <a:lnTo>
                    <a:pt x="1595" y="1447"/>
                  </a:lnTo>
                  <a:cubicBezTo>
                    <a:pt x="1604" y="1418"/>
                    <a:pt x="1615" y="1378"/>
                    <a:pt x="1634" y="1349"/>
                  </a:cubicBezTo>
                  <a:close/>
                  <a:moveTo>
                    <a:pt x="2067" y="1673"/>
                  </a:moveTo>
                  <a:lnTo>
                    <a:pt x="2067" y="1673"/>
                  </a:lnTo>
                  <a:cubicBezTo>
                    <a:pt x="2057" y="1693"/>
                    <a:pt x="2048" y="1723"/>
                    <a:pt x="2037" y="1743"/>
                  </a:cubicBezTo>
                  <a:cubicBezTo>
                    <a:pt x="2028" y="1723"/>
                    <a:pt x="2018" y="1713"/>
                    <a:pt x="2018" y="1693"/>
                  </a:cubicBezTo>
                  <a:cubicBezTo>
                    <a:pt x="2037" y="1684"/>
                    <a:pt x="2048" y="1684"/>
                    <a:pt x="2067" y="1673"/>
                  </a:cubicBezTo>
                  <a:close/>
                  <a:moveTo>
                    <a:pt x="1004" y="1457"/>
                  </a:moveTo>
                  <a:cubicBezTo>
                    <a:pt x="1033" y="1487"/>
                    <a:pt x="1073" y="1516"/>
                    <a:pt x="1103" y="1546"/>
                  </a:cubicBezTo>
                  <a:cubicBezTo>
                    <a:pt x="1132" y="1566"/>
                    <a:pt x="1162" y="1595"/>
                    <a:pt x="1191" y="1614"/>
                  </a:cubicBezTo>
                  <a:cubicBezTo>
                    <a:pt x="1201" y="1684"/>
                    <a:pt x="1211" y="1743"/>
                    <a:pt x="1221" y="1802"/>
                  </a:cubicBezTo>
                  <a:cubicBezTo>
                    <a:pt x="1191" y="1782"/>
                    <a:pt x="1171" y="1762"/>
                    <a:pt x="1142" y="1732"/>
                  </a:cubicBezTo>
                  <a:cubicBezTo>
                    <a:pt x="1103" y="1644"/>
                    <a:pt x="1053" y="1555"/>
                    <a:pt x="1004" y="1457"/>
                  </a:cubicBezTo>
                  <a:close/>
                  <a:moveTo>
                    <a:pt x="1555" y="1536"/>
                  </a:moveTo>
                  <a:cubicBezTo>
                    <a:pt x="1565" y="1546"/>
                    <a:pt x="1565" y="1546"/>
                    <a:pt x="1565" y="1555"/>
                  </a:cubicBezTo>
                  <a:lnTo>
                    <a:pt x="1693" y="1792"/>
                  </a:lnTo>
                  <a:lnTo>
                    <a:pt x="1634" y="1821"/>
                  </a:lnTo>
                  <a:cubicBezTo>
                    <a:pt x="1595" y="1782"/>
                    <a:pt x="1555" y="1752"/>
                    <a:pt x="1506" y="1713"/>
                  </a:cubicBezTo>
                  <a:cubicBezTo>
                    <a:pt x="1506" y="1703"/>
                    <a:pt x="1506" y="1703"/>
                    <a:pt x="1496" y="1703"/>
                  </a:cubicBezTo>
                  <a:cubicBezTo>
                    <a:pt x="1516" y="1644"/>
                    <a:pt x="1536" y="1595"/>
                    <a:pt x="1555" y="1536"/>
                  </a:cubicBezTo>
                  <a:close/>
                  <a:moveTo>
                    <a:pt x="1378" y="1792"/>
                  </a:moveTo>
                  <a:cubicBezTo>
                    <a:pt x="1378" y="1792"/>
                    <a:pt x="1388" y="1802"/>
                    <a:pt x="1388" y="1811"/>
                  </a:cubicBezTo>
                  <a:cubicBezTo>
                    <a:pt x="1388" y="1811"/>
                    <a:pt x="1388" y="1821"/>
                    <a:pt x="1378" y="1831"/>
                  </a:cubicBezTo>
                  <a:lnTo>
                    <a:pt x="1378" y="1792"/>
                  </a:lnTo>
                  <a:close/>
                  <a:moveTo>
                    <a:pt x="1565" y="1802"/>
                  </a:moveTo>
                  <a:cubicBezTo>
                    <a:pt x="1575" y="1811"/>
                    <a:pt x="1585" y="1821"/>
                    <a:pt x="1604" y="1831"/>
                  </a:cubicBezTo>
                  <a:cubicBezTo>
                    <a:pt x="1595" y="1841"/>
                    <a:pt x="1595" y="1841"/>
                    <a:pt x="1585" y="1841"/>
                  </a:cubicBezTo>
                  <a:cubicBezTo>
                    <a:pt x="1575" y="1831"/>
                    <a:pt x="1565" y="1811"/>
                    <a:pt x="1565" y="1802"/>
                  </a:cubicBezTo>
                  <a:close/>
                  <a:moveTo>
                    <a:pt x="1969" y="1782"/>
                  </a:moveTo>
                  <a:cubicBezTo>
                    <a:pt x="1978" y="1802"/>
                    <a:pt x="1978" y="1811"/>
                    <a:pt x="1988" y="1831"/>
                  </a:cubicBezTo>
                  <a:cubicBezTo>
                    <a:pt x="1978" y="1841"/>
                    <a:pt x="1978" y="1861"/>
                    <a:pt x="1969" y="1870"/>
                  </a:cubicBezTo>
                  <a:cubicBezTo>
                    <a:pt x="1969" y="1861"/>
                    <a:pt x="1959" y="1851"/>
                    <a:pt x="1959" y="1851"/>
                  </a:cubicBezTo>
                  <a:cubicBezTo>
                    <a:pt x="1969" y="1831"/>
                    <a:pt x="1969" y="1802"/>
                    <a:pt x="1969" y="1782"/>
                  </a:cubicBezTo>
                  <a:close/>
                  <a:moveTo>
                    <a:pt x="1634" y="1861"/>
                  </a:moveTo>
                  <a:lnTo>
                    <a:pt x="1615" y="1880"/>
                  </a:lnTo>
                  <a:cubicBezTo>
                    <a:pt x="1604" y="1880"/>
                    <a:pt x="1604" y="1870"/>
                    <a:pt x="1604" y="1870"/>
                  </a:cubicBezTo>
                  <a:cubicBezTo>
                    <a:pt x="1604" y="1861"/>
                    <a:pt x="1615" y="1861"/>
                    <a:pt x="1624" y="1861"/>
                  </a:cubicBezTo>
                  <a:close/>
                  <a:moveTo>
                    <a:pt x="1191" y="1831"/>
                  </a:moveTo>
                  <a:lnTo>
                    <a:pt x="1221" y="1861"/>
                  </a:lnTo>
                  <a:cubicBezTo>
                    <a:pt x="1228" y="1868"/>
                    <a:pt x="1230" y="1877"/>
                    <a:pt x="1230" y="1890"/>
                  </a:cubicBezTo>
                  <a:lnTo>
                    <a:pt x="1230" y="1890"/>
                  </a:lnTo>
                  <a:cubicBezTo>
                    <a:pt x="1221" y="1870"/>
                    <a:pt x="1201" y="1851"/>
                    <a:pt x="1191" y="1831"/>
                  </a:cubicBezTo>
                  <a:close/>
                  <a:moveTo>
                    <a:pt x="1437" y="1890"/>
                  </a:moveTo>
                  <a:cubicBezTo>
                    <a:pt x="1437" y="1890"/>
                    <a:pt x="1437" y="1900"/>
                    <a:pt x="1447" y="1900"/>
                  </a:cubicBezTo>
                  <a:lnTo>
                    <a:pt x="1427" y="1900"/>
                  </a:lnTo>
                  <a:lnTo>
                    <a:pt x="1437" y="1890"/>
                  </a:lnTo>
                  <a:close/>
                  <a:moveTo>
                    <a:pt x="1722" y="1841"/>
                  </a:moveTo>
                  <a:cubicBezTo>
                    <a:pt x="1733" y="1870"/>
                    <a:pt x="1742" y="1890"/>
                    <a:pt x="1762" y="1920"/>
                  </a:cubicBezTo>
                  <a:lnTo>
                    <a:pt x="1762" y="1929"/>
                  </a:lnTo>
                  <a:cubicBezTo>
                    <a:pt x="1733" y="1910"/>
                    <a:pt x="1713" y="1890"/>
                    <a:pt x="1683" y="1870"/>
                  </a:cubicBezTo>
                  <a:cubicBezTo>
                    <a:pt x="1693" y="1861"/>
                    <a:pt x="1703" y="1851"/>
                    <a:pt x="1722" y="1841"/>
                  </a:cubicBezTo>
                  <a:close/>
                  <a:moveTo>
                    <a:pt x="1457" y="1929"/>
                  </a:moveTo>
                  <a:cubicBezTo>
                    <a:pt x="1466" y="1940"/>
                    <a:pt x="1477" y="1959"/>
                    <a:pt x="1486" y="1979"/>
                  </a:cubicBezTo>
                  <a:cubicBezTo>
                    <a:pt x="1466" y="1988"/>
                    <a:pt x="1447" y="2008"/>
                    <a:pt x="1427" y="2018"/>
                  </a:cubicBezTo>
                  <a:cubicBezTo>
                    <a:pt x="1427" y="2008"/>
                    <a:pt x="1418" y="1999"/>
                    <a:pt x="1407" y="1999"/>
                  </a:cubicBezTo>
                  <a:lnTo>
                    <a:pt x="1407" y="1979"/>
                  </a:lnTo>
                  <a:cubicBezTo>
                    <a:pt x="1407" y="1969"/>
                    <a:pt x="1418" y="1959"/>
                    <a:pt x="1418" y="1940"/>
                  </a:cubicBezTo>
                  <a:cubicBezTo>
                    <a:pt x="1427" y="1940"/>
                    <a:pt x="1447" y="1929"/>
                    <a:pt x="1457" y="1929"/>
                  </a:cubicBezTo>
                  <a:close/>
                  <a:moveTo>
                    <a:pt x="1663" y="1890"/>
                  </a:moveTo>
                  <a:cubicBezTo>
                    <a:pt x="1674" y="1900"/>
                    <a:pt x="1683" y="1910"/>
                    <a:pt x="1703" y="1920"/>
                  </a:cubicBezTo>
                  <a:cubicBezTo>
                    <a:pt x="1713" y="1940"/>
                    <a:pt x="1733" y="1949"/>
                    <a:pt x="1752" y="1969"/>
                  </a:cubicBezTo>
                  <a:lnTo>
                    <a:pt x="1742" y="2047"/>
                  </a:lnTo>
                  <a:cubicBezTo>
                    <a:pt x="1713" y="2018"/>
                    <a:pt x="1693" y="1999"/>
                    <a:pt x="1663" y="1979"/>
                  </a:cubicBezTo>
                  <a:cubicBezTo>
                    <a:pt x="1654" y="1949"/>
                    <a:pt x="1634" y="1929"/>
                    <a:pt x="1624" y="1910"/>
                  </a:cubicBezTo>
                  <a:cubicBezTo>
                    <a:pt x="1634" y="1900"/>
                    <a:pt x="1644" y="1890"/>
                    <a:pt x="1663" y="1890"/>
                  </a:cubicBezTo>
                  <a:close/>
                  <a:moveTo>
                    <a:pt x="1713" y="2058"/>
                  </a:moveTo>
                  <a:lnTo>
                    <a:pt x="1742" y="2087"/>
                  </a:lnTo>
                  <a:lnTo>
                    <a:pt x="1733" y="2097"/>
                  </a:lnTo>
                  <a:cubicBezTo>
                    <a:pt x="1722" y="2087"/>
                    <a:pt x="1713" y="2067"/>
                    <a:pt x="1713" y="2058"/>
                  </a:cubicBezTo>
                  <a:close/>
                  <a:moveTo>
                    <a:pt x="1427" y="2058"/>
                  </a:moveTo>
                  <a:cubicBezTo>
                    <a:pt x="1437" y="2077"/>
                    <a:pt x="1457" y="2087"/>
                    <a:pt x="1466" y="2097"/>
                  </a:cubicBezTo>
                  <a:cubicBezTo>
                    <a:pt x="1466" y="2106"/>
                    <a:pt x="1477" y="2106"/>
                    <a:pt x="1486" y="2117"/>
                  </a:cubicBezTo>
                  <a:cubicBezTo>
                    <a:pt x="1466" y="2106"/>
                    <a:pt x="1447" y="2097"/>
                    <a:pt x="1418" y="2087"/>
                  </a:cubicBezTo>
                  <a:lnTo>
                    <a:pt x="1418" y="2067"/>
                  </a:lnTo>
                  <a:cubicBezTo>
                    <a:pt x="1418" y="2067"/>
                    <a:pt x="1427" y="2067"/>
                    <a:pt x="1427" y="2058"/>
                  </a:cubicBezTo>
                  <a:close/>
                  <a:moveTo>
                    <a:pt x="1506" y="2008"/>
                  </a:moveTo>
                  <a:lnTo>
                    <a:pt x="1536" y="2067"/>
                  </a:lnTo>
                  <a:cubicBezTo>
                    <a:pt x="1545" y="2097"/>
                    <a:pt x="1565" y="2126"/>
                    <a:pt x="1575" y="2156"/>
                  </a:cubicBezTo>
                  <a:cubicBezTo>
                    <a:pt x="1565" y="2156"/>
                    <a:pt x="1565" y="2146"/>
                    <a:pt x="1555" y="2146"/>
                  </a:cubicBezTo>
                  <a:cubicBezTo>
                    <a:pt x="1526" y="2117"/>
                    <a:pt x="1486" y="2077"/>
                    <a:pt x="1457" y="2038"/>
                  </a:cubicBezTo>
                  <a:cubicBezTo>
                    <a:pt x="1466" y="2028"/>
                    <a:pt x="1486" y="2018"/>
                    <a:pt x="1506" y="2008"/>
                  </a:cubicBezTo>
                  <a:close/>
                  <a:moveTo>
                    <a:pt x="2864" y="1920"/>
                  </a:moveTo>
                  <a:lnTo>
                    <a:pt x="2864" y="1920"/>
                  </a:lnTo>
                  <a:cubicBezTo>
                    <a:pt x="2776" y="1949"/>
                    <a:pt x="2697" y="1988"/>
                    <a:pt x="2608" y="2028"/>
                  </a:cubicBezTo>
                  <a:cubicBezTo>
                    <a:pt x="2490" y="2077"/>
                    <a:pt x="2372" y="2126"/>
                    <a:pt x="2264" y="2176"/>
                  </a:cubicBezTo>
                  <a:cubicBezTo>
                    <a:pt x="2402" y="2106"/>
                    <a:pt x="2540" y="2028"/>
                    <a:pt x="2677" y="1959"/>
                  </a:cubicBezTo>
                  <a:cubicBezTo>
                    <a:pt x="2746" y="1940"/>
                    <a:pt x="2805" y="1929"/>
                    <a:pt x="2864" y="1920"/>
                  </a:cubicBezTo>
                  <a:close/>
                  <a:moveTo>
                    <a:pt x="1515" y="2289"/>
                  </a:moveTo>
                  <a:lnTo>
                    <a:pt x="1466" y="2313"/>
                  </a:lnTo>
                  <a:lnTo>
                    <a:pt x="1457" y="2313"/>
                  </a:lnTo>
                  <a:lnTo>
                    <a:pt x="1457" y="2303"/>
                  </a:lnTo>
                  <a:cubicBezTo>
                    <a:pt x="1481" y="2303"/>
                    <a:pt x="1499" y="2297"/>
                    <a:pt x="1515" y="2289"/>
                  </a:cubicBezTo>
                  <a:close/>
                  <a:moveTo>
                    <a:pt x="2087" y="2284"/>
                  </a:moveTo>
                  <a:lnTo>
                    <a:pt x="2087" y="2284"/>
                  </a:lnTo>
                  <a:cubicBezTo>
                    <a:pt x="2077" y="2303"/>
                    <a:pt x="2077" y="2313"/>
                    <a:pt x="2067" y="2333"/>
                  </a:cubicBezTo>
                  <a:lnTo>
                    <a:pt x="2037" y="2303"/>
                  </a:lnTo>
                  <a:cubicBezTo>
                    <a:pt x="2057" y="2303"/>
                    <a:pt x="2077" y="2294"/>
                    <a:pt x="2087" y="2284"/>
                  </a:cubicBezTo>
                  <a:close/>
                  <a:moveTo>
                    <a:pt x="778" y="1969"/>
                  </a:moveTo>
                  <a:lnTo>
                    <a:pt x="778" y="1969"/>
                  </a:lnTo>
                  <a:cubicBezTo>
                    <a:pt x="847" y="1999"/>
                    <a:pt x="926" y="2038"/>
                    <a:pt x="1004" y="2067"/>
                  </a:cubicBezTo>
                  <a:lnTo>
                    <a:pt x="1280" y="2343"/>
                  </a:lnTo>
                  <a:cubicBezTo>
                    <a:pt x="1280" y="2343"/>
                    <a:pt x="1270" y="2353"/>
                    <a:pt x="1260" y="2353"/>
                  </a:cubicBezTo>
                  <a:cubicBezTo>
                    <a:pt x="1250" y="2353"/>
                    <a:pt x="1241" y="2343"/>
                    <a:pt x="1241" y="2343"/>
                  </a:cubicBezTo>
                  <a:cubicBezTo>
                    <a:pt x="1122" y="2264"/>
                    <a:pt x="1014" y="2176"/>
                    <a:pt x="915" y="2087"/>
                  </a:cubicBezTo>
                  <a:cubicBezTo>
                    <a:pt x="867" y="2047"/>
                    <a:pt x="817" y="2008"/>
                    <a:pt x="778" y="1969"/>
                  </a:cubicBezTo>
                  <a:close/>
                  <a:moveTo>
                    <a:pt x="2362" y="2323"/>
                  </a:moveTo>
                  <a:lnTo>
                    <a:pt x="2362" y="2323"/>
                  </a:lnTo>
                  <a:cubicBezTo>
                    <a:pt x="2333" y="2333"/>
                    <a:pt x="2313" y="2343"/>
                    <a:pt x="2284" y="2353"/>
                  </a:cubicBezTo>
                  <a:cubicBezTo>
                    <a:pt x="2273" y="2362"/>
                    <a:pt x="2254" y="2362"/>
                    <a:pt x="2234" y="2362"/>
                  </a:cubicBezTo>
                  <a:cubicBezTo>
                    <a:pt x="2284" y="2353"/>
                    <a:pt x="2323" y="2333"/>
                    <a:pt x="2362" y="2323"/>
                  </a:cubicBezTo>
                  <a:close/>
                  <a:moveTo>
                    <a:pt x="2116" y="2303"/>
                  </a:moveTo>
                  <a:cubicBezTo>
                    <a:pt x="2126" y="2303"/>
                    <a:pt x="2126" y="2303"/>
                    <a:pt x="2136" y="2313"/>
                  </a:cubicBezTo>
                  <a:cubicBezTo>
                    <a:pt x="2136" y="2323"/>
                    <a:pt x="2146" y="2343"/>
                    <a:pt x="2146" y="2362"/>
                  </a:cubicBezTo>
                  <a:cubicBezTo>
                    <a:pt x="2136" y="2362"/>
                    <a:pt x="2126" y="2362"/>
                    <a:pt x="2116" y="2373"/>
                  </a:cubicBezTo>
                  <a:cubicBezTo>
                    <a:pt x="2107" y="2362"/>
                    <a:pt x="2096" y="2362"/>
                    <a:pt x="2096" y="2353"/>
                  </a:cubicBezTo>
                  <a:cubicBezTo>
                    <a:pt x="2107" y="2333"/>
                    <a:pt x="2116" y="2313"/>
                    <a:pt x="2116" y="2303"/>
                  </a:cubicBezTo>
                  <a:close/>
                  <a:moveTo>
                    <a:pt x="1890" y="0"/>
                  </a:moveTo>
                  <a:cubicBezTo>
                    <a:pt x="1851" y="0"/>
                    <a:pt x="1811" y="0"/>
                    <a:pt x="1772" y="11"/>
                  </a:cubicBezTo>
                  <a:lnTo>
                    <a:pt x="1772" y="837"/>
                  </a:lnTo>
                  <a:cubicBezTo>
                    <a:pt x="1762" y="857"/>
                    <a:pt x="1762" y="866"/>
                    <a:pt x="1752" y="886"/>
                  </a:cubicBezTo>
                  <a:cubicBezTo>
                    <a:pt x="1722" y="818"/>
                    <a:pt x="1703" y="748"/>
                    <a:pt x="1674" y="680"/>
                  </a:cubicBezTo>
                  <a:cubicBezTo>
                    <a:pt x="1663" y="552"/>
                    <a:pt x="1654" y="424"/>
                    <a:pt x="1634" y="296"/>
                  </a:cubicBezTo>
                  <a:cubicBezTo>
                    <a:pt x="1634" y="208"/>
                    <a:pt x="1624" y="119"/>
                    <a:pt x="1615" y="20"/>
                  </a:cubicBezTo>
                  <a:cubicBezTo>
                    <a:pt x="1595" y="20"/>
                    <a:pt x="1565" y="30"/>
                    <a:pt x="1545" y="30"/>
                  </a:cubicBezTo>
                  <a:cubicBezTo>
                    <a:pt x="1555" y="144"/>
                    <a:pt x="1564" y="267"/>
                    <a:pt x="1574" y="381"/>
                  </a:cubicBezTo>
                  <a:lnTo>
                    <a:pt x="1574" y="381"/>
                  </a:lnTo>
                  <a:cubicBezTo>
                    <a:pt x="1535" y="265"/>
                    <a:pt x="1496" y="157"/>
                    <a:pt x="1447" y="50"/>
                  </a:cubicBezTo>
                  <a:cubicBezTo>
                    <a:pt x="1418" y="59"/>
                    <a:pt x="1378" y="70"/>
                    <a:pt x="1348" y="79"/>
                  </a:cubicBezTo>
                  <a:cubicBezTo>
                    <a:pt x="1398" y="286"/>
                    <a:pt x="1457" y="493"/>
                    <a:pt x="1516" y="700"/>
                  </a:cubicBezTo>
                  <a:cubicBezTo>
                    <a:pt x="1555" y="837"/>
                    <a:pt x="1604" y="985"/>
                    <a:pt x="1644" y="1122"/>
                  </a:cubicBezTo>
                  <a:cubicBezTo>
                    <a:pt x="1644" y="1142"/>
                    <a:pt x="1634" y="1162"/>
                    <a:pt x="1624" y="1181"/>
                  </a:cubicBezTo>
                  <a:cubicBezTo>
                    <a:pt x="1555" y="945"/>
                    <a:pt x="1496" y="709"/>
                    <a:pt x="1427" y="483"/>
                  </a:cubicBezTo>
                  <a:cubicBezTo>
                    <a:pt x="1388" y="345"/>
                    <a:pt x="1348" y="217"/>
                    <a:pt x="1309" y="89"/>
                  </a:cubicBezTo>
                  <a:cubicBezTo>
                    <a:pt x="1300" y="89"/>
                    <a:pt x="1289" y="99"/>
                    <a:pt x="1270" y="99"/>
                  </a:cubicBezTo>
                  <a:cubicBezTo>
                    <a:pt x="1368" y="404"/>
                    <a:pt x="1457" y="709"/>
                    <a:pt x="1545" y="1024"/>
                  </a:cubicBezTo>
                  <a:cubicBezTo>
                    <a:pt x="1565" y="1093"/>
                    <a:pt x="1585" y="1162"/>
                    <a:pt x="1604" y="1240"/>
                  </a:cubicBezTo>
                  <a:cubicBezTo>
                    <a:pt x="1585" y="1280"/>
                    <a:pt x="1565" y="1319"/>
                    <a:pt x="1555" y="1369"/>
                  </a:cubicBezTo>
                  <a:cubicBezTo>
                    <a:pt x="1457" y="1181"/>
                    <a:pt x="1359" y="995"/>
                    <a:pt x="1270" y="818"/>
                  </a:cubicBezTo>
                  <a:cubicBezTo>
                    <a:pt x="1250" y="581"/>
                    <a:pt x="1230" y="345"/>
                    <a:pt x="1221" y="119"/>
                  </a:cubicBezTo>
                  <a:cubicBezTo>
                    <a:pt x="1171" y="138"/>
                    <a:pt x="1112" y="158"/>
                    <a:pt x="1063" y="178"/>
                  </a:cubicBezTo>
                  <a:cubicBezTo>
                    <a:pt x="1063" y="267"/>
                    <a:pt x="1073" y="355"/>
                    <a:pt x="1083" y="453"/>
                  </a:cubicBezTo>
                  <a:cubicBezTo>
                    <a:pt x="1044" y="374"/>
                    <a:pt x="1004" y="306"/>
                    <a:pt x="965" y="227"/>
                  </a:cubicBezTo>
                  <a:lnTo>
                    <a:pt x="906" y="256"/>
                  </a:lnTo>
                  <a:cubicBezTo>
                    <a:pt x="965" y="385"/>
                    <a:pt x="1024" y="503"/>
                    <a:pt x="1093" y="621"/>
                  </a:cubicBezTo>
                  <a:cubicBezTo>
                    <a:pt x="1093" y="700"/>
                    <a:pt x="1103" y="778"/>
                    <a:pt x="1112" y="857"/>
                  </a:cubicBezTo>
                  <a:cubicBezTo>
                    <a:pt x="1044" y="768"/>
                    <a:pt x="985" y="689"/>
                    <a:pt x="926" y="601"/>
                  </a:cubicBezTo>
                  <a:lnTo>
                    <a:pt x="778" y="335"/>
                  </a:lnTo>
                  <a:cubicBezTo>
                    <a:pt x="758" y="355"/>
                    <a:pt x="738" y="365"/>
                    <a:pt x="719" y="374"/>
                  </a:cubicBezTo>
                  <a:cubicBezTo>
                    <a:pt x="837" y="581"/>
                    <a:pt x="955" y="798"/>
                    <a:pt x="1063" y="1004"/>
                  </a:cubicBezTo>
                  <a:cubicBezTo>
                    <a:pt x="1083" y="1044"/>
                    <a:pt x="1103" y="1074"/>
                    <a:pt x="1112" y="1113"/>
                  </a:cubicBezTo>
                  <a:cubicBezTo>
                    <a:pt x="955" y="886"/>
                    <a:pt x="797" y="670"/>
                    <a:pt x="620" y="453"/>
                  </a:cubicBezTo>
                  <a:cubicBezTo>
                    <a:pt x="581" y="493"/>
                    <a:pt x="541" y="522"/>
                    <a:pt x="512" y="562"/>
                  </a:cubicBezTo>
                  <a:cubicBezTo>
                    <a:pt x="729" y="827"/>
                    <a:pt x="926" y="1103"/>
                    <a:pt x="1112" y="1378"/>
                  </a:cubicBezTo>
                  <a:cubicBezTo>
                    <a:pt x="1024" y="1299"/>
                    <a:pt x="926" y="1231"/>
                    <a:pt x="837" y="1152"/>
                  </a:cubicBezTo>
                  <a:cubicBezTo>
                    <a:pt x="797" y="1074"/>
                    <a:pt x="749" y="995"/>
                    <a:pt x="709" y="916"/>
                  </a:cubicBezTo>
                  <a:lnTo>
                    <a:pt x="502" y="562"/>
                  </a:lnTo>
                  <a:cubicBezTo>
                    <a:pt x="482" y="581"/>
                    <a:pt x="473" y="601"/>
                    <a:pt x="453" y="611"/>
                  </a:cubicBezTo>
                  <a:cubicBezTo>
                    <a:pt x="532" y="759"/>
                    <a:pt x="620" y="896"/>
                    <a:pt x="699" y="1034"/>
                  </a:cubicBezTo>
                  <a:lnTo>
                    <a:pt x="463" y="857"/>
                  </a:lnTo>
                  <a:cubicBezTo>
                    <a:pt x="423" y="818"/>
                    <a:pt x="375" y="788"/>
                    <a:pt x="335" y="759"/>
                  </a:cubicBezTo>
                  <a:cubicBezTo>
                    <a:pt x="325" y="768"/>
                    <a:pt x="325" y="778"/>
                    <a:pt x="316" y="788"/>
                  </a:cubicBezTo>
                  <a:cubicBezTo>
                    <a:pt x="453" y="896"/>
                    <a:pt x="600" y="1004"/>
                    <a:pt x="738" y="1113"/>
                  </a:cubicBezTo>
                  <a:cubicBezTo>
                    <a:pt x="768" y="1172"/>
                    <a:pt x="797" y="1221"/>
                    <a:pt x="827" y="1280"/>
                  </a:cubicBezTo>
                  <a:cubicBezTo>
                    <a:pt x="797" y="1260"/>
                    <a:pt x="778" y="1240"/>
                    <a:pt x="749" y="1221"/>
                  </a:cubicBezTo>
                  <a:cubicBezTo>
                    <a:pt x="591" y="1093"/>
                    <a:pt x="434" y="965"/>
                    <a:pt x="276" y="847"/>
                  </a:cubicBezTo>
                  <a:cubicBezTo>
                    <a:pt x="266" y="847"/>
                    <a:pt x="266" y="857"/>
                    <a:pt x="256" y="866"/>
                  </a:cubicBezTo>
                  <a:cubicBezTo>
                    <a:pt x="246" y="877"/>
                    <a:pt x="246" y="886"/>
                    <a:pt x="237" y="896"/>
                  </a:cubicBezTo>
                  <a:cubicBezTo>
                    <a:pt x="443" y="1093"/>
                    <a:pt x="650" y="1290"/>
                    <a:pt x="847" y="1487"/>
                  </a:cubicBezTo>
                  <a:cubicBezTo>
                    <a:pt x="915" y="1546"/>
                    <a:pt x="974" y="1605"/>
                    <a:pt x="1033" y="1673"/>
                  </a:cubicBezTo>
                  <a:lnTo>
                    <a:pt x="1211" y="1999"/>
                  </a:lnTo>
                  <a:cubicBezTo>
                    <a:pt x="1171" y="1988"/>
                    <a:pt x="1142" y="1979"/>
                    <a:pt x="1103" y="1959"/>
                  </a:cubicBezTo>
                  <a:cubicBezTo>
                    <a:pt x="788" y="1644"/>
                    <a:pt x="482" y="1329"/>
                    <a:pt x="178" y="1014"/>
                  </a:cubicBezTo>
                  <a:cubicBezTo>
                    <a:pt x="148" y="1063"/>
                    <a:pt x="128" y="1113"/>
                    <a:pt x="108" y="1162"/>
                  </a:cubicBezTo>
                  <a:lnTo>
                    <a:pt x="758" y="1811"/>
                  </a:lnTo>
                  <a:lnTo>
                    <a:pt x="463" y="1693"/>
                  </a:lnTo>
                  <a:cubicBezTo>
                    <a:pt x="335" y="1585"/>
                    <a:pt x="217" y="1467"/>
                    <a:pt x="99" y="1349"/>
                  </a:cubicBezTo>
                  <a:cubicBezTo>
                    <a:pt x="79" y="1339"/>
                    <a:pt x="69" y="1319"/>
                    <a:pt x="60" y="1310"/>
                  </a:cubicBezTo>
                  <a:cubicBezTo>
                    <a:pt x="60" y="1319"/>
                    <a:pt x="49" y="1339"/>
                    <a:pt x="49" y="1349"/>
                  </a:cubicBezTo>
                  <a:cubicBezTo>
                    <a:pt x="158" y="1457"/>
                    <a:pt x="266" y="1555"/>
                    <a:pt x="384" y="1664"/>
                  </a:cubicBezTo>
                  <a:cubicBezTo>
                    <a:pt x="256" y="1614"/>
                    <a:pt x="138" y="1566"/>
                    <a:pt x="20" y="1507"/>
                  </a:cubicBezTo>
                  <a:cubicBezTo>
                    <a:pt x="10" y="1555"/>
                    <a:pt x="1" y="1605"/>
                    <a:pt x="1" y="1654"/>
                  </a:cubicBezTo>
                  <a:cubicBezTo>
                    <a:pt x="227" y="1743"/>
                    <a:pt x="453" y="1841"/>
                    <a:pt x="679" y="1929"/>
                  </a:cubicBezTo>
                  <a:cubicBezTo>
                    <a:pt x="837" y="2067"/>
                    <a:pt x="994" y="2195"/>
                    <a:pt x="1152" y="2313"/>
                  </a:cubicBezTo>
                  <a:lnTo>
                    <a:pt x="1033" y="2284"/>
                  </a:lnTo>
                  <a:cubicBezTo>
                    <a:pt x="994" y="2274"/>
                    <a:pt x="945" y="2254"/>
                    <a:pt x="906" y="2244"/>
                  </a:cubicBezTo>
                  <a:cubicBezTo>
                    <a:pt x="600" y="2117"/>
                    <a:pt x="296" y="1979"/>
                    <a:pt x="1" y="1831"/>
                  </a:cubicBezTo>
                  <a:lnTo>
                    <a:pt x="1" y="1831"/>
                  </a:lnTo>
                  <a:cubicBezTo>
                    <a:pt x="1" y="1890"/>
                    <a:pt x="10" y="1940"/>
                    <a:pt x="10" y="1988"/>
                  </a:cubicBezTo>
                  <a:cubicBezTo>
                    <a:pt x="316" y="2136"/>
                    <a:pt x="630" y="2274"/>
                    <a:pt x="945" y="2402"/>
                  </a:cubicBezTo>
                  <a:lnTo>
                    <a:pt x="2697" y="2402"/>
                  </a:lnTo>
                  <a:cubicBezTo>
                    <a:pt x="2815" y="2392"/>
                    <a:pt x="2943" y="2382"/>
                    <a:pt x="3061" y="2373"/>
                  </a:cubicBezTo>
                  <a:cubicBezTo>
                    <a:pt x="3218" y="2362"/>
                    <a:pt x="3366" y="2343"/>
                    <a:pt x="3524" y="2333"/>
                  </a:cubicBezTo>
                  <a:cubicBezTo>
                    <a:pt x="3541" y="2324"/>
                    <a:pt x="3543" y="2301"/>
                    <a:pt x="3531" y="2301"/>
                  </a:cubicBezTo>
                  <a:cubicBezTo>
                    <a:pt x="3529" y="2301"/>
                    <a:pt x="3526" y="2302"/>
                    <a:pt x="3524" y="2303"/>
                  </a:cubicBezTo>
                  <a:cubicBezTo>
                    <a:pt x="3199" y="2333"/>
                    <a:pt x="2884" y="2362"/>
                    <a:pt x="2569" y="2392"/>
                  </a:cubicBezTo>
                  <a:cubicBezTo>
                    <a:pt x="2608" y="2373"/>
                    <a:pt x="2647" y="2353"/>
                    <a:pt x="2677" y="2343"/>
                  </a:cubicBezTo>
                  <a:cubicBezTo>
                    <a:pt x="2825" y="2323"/>
                    <a:pt x="2973" y="2313"/>
                    <a:pt x="3120" y="2294"/>
                  </a:cubicBezTo>
                  <a:cubicBezTo>
                    <a:pt x="3317" y="2274"/>
                    <a:pt x="3513" y="2254"/>
                    <a:pt x="3701" y="2235"/>
                  </a:cubicBezTo>
                  <a:cubicBezTo>
                    <a:pt x="3710" y="2225"/>
                    <a:pt x="3710" y="2215"/>
                    <a:pt x="3710" y="2205"/>
                  </a:cubicBezTo>
                  <a:lnTo>
                    <a:pt x="3710" y="2205"/>
                  </a:lnTo>
                  <a:cubicBezTo>
                    <a:pt x="3406" y="2235"/>
                    <a:pt x="3091" y="2264"/>
                    <a:pt x="2776" y="2303"/>
                  </a:cubicBezTo>
                  <a:cubicBezTo>
                    <a:pt x="2973" y="2225"/>
                    <a:pt x="3159" y="2136"/>
                    <a:pt x="3356" y="2058"/>
                  </a:cubicBezTo>
                  <a:cubicBezTo>
                    <a:pt x="3494" y="2028"/>
                    <a:pt x="3622" y="1988"/>
                    <a:pt x="3760" y="1959"/>
                  </a:cubicBezTo>
                  <a:cubicBezTo>
                    <a:pt x="3760" y="1949"/>
                    <a:pt x="3769" y="1940"/>
                    <a:pt x="3769" y="1929"/>
                  </a:cubicBezTo>
                  <a:lnTo>
                    <a:pt x="3769" y="1929"/>
                  </a:lnTo>
                  <a:cubicBezTo>
                    <a:pt x="3681" y="1949"/>
                    <a:pt x="3602" y="1969"/>
                    <a:pt x="3513" y="1988"/>
                  </a:cubicBezTo>
                  <a:cubicBezTo>
                    <a:pt x="3583" y="1959"/>
                    <a:pt x="3651" y="1929"/>
                    <a:pt x="3710" y="1900"/>
                  </a:cubicBezTo>
                  <a:cubicBezTo>
                    <a:pt x="3786" y="1867"/>
                    <a:pt x="3740" y="1783"/>
                    <a:pt x="3670" y="1783"/>
                  </a:cubicBezTo>
                  <a:cubicBezTo>
                    <a:pt x="3658" y="1783"/>
                    <a:pt x="3645" y="1786"/>
                    <a:pt x="3632" y="1792"/>
                  </a:cubicBezTo>
                  <a:cubicBezTo>
                    <a:pt x="3297" y="1940"/>
                    <a:pt x="2953" y="2087"/>
                    <a:pt x="2608" y="2225"/>
                  </a:cubicBezTo>
                  <a:cubicBezTo>
                    <a:pt x="2481" y="2264"/>
                    <a:pt x="2343" y="2303"/>
                    <a:pt x="2214" y="2343"/>
                  </a:cubicBezTo>
                  <a:cubicBezTo>
                    <a:pt x="2205" y="2303"/>
                    <a:pt x="2195" y="2274"/>
                    <a:pt x="2185" y="2244"/>
                  </a:cubicBezTo>
                  <a:cubicBezTo>
                    <a:pt x="2470" y="2126"/>
                    <a:pt x="2746" y="1999"/>
                    <a:pt x="3021" y="1880"/>
                  </a:cubicBezTo>
                  <a:cubicBezTo>
                    <a:pt x="3110" y="1861"/>
                    <a:pt x="3199" y="1841"/>
                    <a:pt x="3277" y="1821"/>
                  </a:cubicBezTo>
                  <a:cubicBezTo>
                    <a:pt x="3445" y="1782"/>
                    <a:pt x="3612" y="1732"/>
                    <a:pt x="3769" y="1693"/>
                  </a:cubicBezTo>
                  <a:lnTo>
                    <a:pt x="3769" y="1664"/>
                  </a:lnTo>
                  <a:cubicBezTo>
                    <a:pt x="3572" y="1713"/>
                    <a:pt x="3366" y="1762"/>
                    <a:pt x="3159" y="1811"/>
                  </a:cubicBezTo>
                  <a:cubicBezTo>
                    <a:pt x="3347" y="1732"/>
                    <a:pt x="3533" y="1644"/>
                    <a:pt x="3710" y="1566"/>
                  </a:cubicBezTo>
                  <a:cubicBezTo>
                    <a:pt x="3727" y="1557"/>
                    <a:pt x="3715" y="1534"/>
                    <a:pt x="3699" y="1534"/>
                  </a:cubicBezTo>
                  <a:cubicBezTo>
                    <a:pt x="3696" y="1534"/>
                    <a:pt x="3693" y="1534"/>
                    <a:pt x="3691" y="1536"/>
                  </a:cubicBezTo>
                  <a:cubicBezTo>
                    <a:pt x="3465" y="1644"/>
                    <a:pt x="3238" y="1752"/>
                    <a:pt x="3002" y="1851"/>
                  </a:cubicBezTo>
                  <a:cubicBezTo>
                    <a:pt x="2933" y="1870"/>
                    <a:pt x="2864" y="1890"/>
                    <a:pt x="2785" y="1900"/>
                  </a:cubicBezTo>
                  <a:cubicBezTo>
                    <a:pt x="3100" y="1732"/>
                    <a:pt x="3415" y="1575"/>
                    <a:pt x="3740" y="1408"/>
                  </a:cubicBezTo>
                  <a:cubicBezTo>
                    <a:pt x="3730" y="1359"/>
                    <a:pt x="3710" y="1310"/>
                    <a:pt x="3701" y="1270"/>
                  </a:cubicBezTo>
                  <a:cubicBezTo>
                    <a:pt x="3218" y="1526"/>
                    <a:pt x="2736" y="1772"/>
                    <a:pt x="2244" y="2028"/>
                  </a:cubicBezTo>
                  <a:cubicBezTo>
                    <a:pt x="2254" y="2018"/>
                    <a:pt x="2264" y="1999"/>
                    <a:pt x="2264" y="1988"/>
                  </a:cubicBezTo>
                  <a:lnTo>
                    <a:pt x="2706" y="1693"/>
                  </a:lnTo>
                  <a:cubicBezTo>
                    <a:pt x="2854" y="1605"/>
                    <a:pt x="2992" y="1526"/>
                    <a:pt x="3139" y="1447"/>
                  </a:cubicBezTo>
                  <a:cubicBezTo>
                    <a:pt x="3317" y="1349"/>
                    <a:pt x="3484" y="1251"/>
                    <a:pt x="3651" y="1152"/>
                  </a:cubicBezTo>
                  <a:cubicBezTo>
                    <a:pt x="3651" y="1142"/>
                    <a:pt x="3651" y="1133"/>
                    <a:pt x="3642" y="1122"/>
                  </a:cubicBezTo>
                  <a:cubicBezTo>
                    <a:pt x="3415" y="1251"/>
                    <a:pt x="3189" y="1378"/>
                    <a:pt x="2962" y="1516"/>
                  </a:cubicBezTo>
                  <a:lnTo>
                    <a:pt x="3612" y="1044"/>
                  </a:lnTo>
                  <a:cubicBezTo>
                    <a:pt x="3592" y="1004"/>
                    <a:pt x="3572" y="965"/>
                    <a:pt x="3543" y="926"/>
                  </a:cubicBezTo>
                  <a:cubicBezTo>
                    <a:pt x="3445" y="995"/>
                    <a:pt x="3336" y="1074"/>
                    <a:pt x="3228" y="1152"/>
                  </a:cubicBezTo>
                  <a:cubicBezTo>
                    <a:pt x="3150" y="1181"/>
                    <a:pt x="3071" y="1221"/>
                    <a:pt x="2982" y="1251"/>
                  </a:cubicBezTo>
                  <a:cubicBezTo>
                    <a:pt x="3032" y="1211"/>
                    <a:pt x="3080" y="1172"/>
                    <a:pt x="3120" y="1122"/>
                  </a:cubicBezTo>
                  <a:cubicBezTo>
                    <a:pt x="3238" y="1014"/>
                    <a:pt x="3347" y="906"/>
                    <a:pt x="3454" y="788"/>
                  </a:cubicBezTo>
                  <a:cubicBezTo>
                    <a:pt x="3454" y="778"/>
                    <a:pt x="3445" y="768"/>
                    <a:pt x="3435" y="759"/>
                  </a:cubicBezTo>
                  <a:cubicBezTo>
                    <a:pt x="3268" y="945"/>
                    <a:pt x="3091" y="1122"/>
                    <a:pt x="2894" y="1290"/>
                  </a:cubicBezTo>
                  <a:lnTo>
                    <a:pt x="2884" y="1299"/>
                  </a:lnTo>
                  <a:cubicBezTo>
                    <a:pt x="3061" y="1103"/>
                    <a:pt x="3228" y="906"/>
                    <a:pt x="3395" y="700"/>
                  </a:cubicBezTo>
                  <a:cubicBezTo>
                    <a:pt x="3366" y="670"/>
                    <a:pt x="3327" y="630"/>
                    <a:pt x="3297" y="591"/>
                  </a:cubicBezTo>
                  <a:cubicBezTo>
                    <a:pt x="3248" y="650"/>
                    <a:pt x="3199" y="700"/>
                    <a:pt x="3150" y="759"/>
                  </a:cubicBezTo>
                  <a:cubicBezTo>
                    <a:pt x="3071" y="818"/>
                    <a:pt x="2992" y="877"/>
                    <a:pt x="2914" y="926"/>
                  </a:cubicBezTo>
                  <a:cubicBezTo>
                    <a:pt x="3002" y="778"/>
                    <a:pt x="3091" y="630"/>
                    <a:pt x="3179" y="473"/>
                  </a:cubicBezTo>
                  <a:cubicBezTo>
                    <a:pt x="3130" y="433"/>
                    <a:pt x="3071" y="394"/>
                    <a:pt x="3021" y="355"/>
                  </a:cubicBezTo>
                  <a:cubicBezTo>
                    <a:pt x="2923" y="542"/>
                    <a:pt x="2835" y="719"/>
                    <a:pt x="2736" y="906"/>
                  </a:cubicBezTo>
                  <a:cubicBezTo>
                    <a:pt x="2785" y="788"/>
                    <a:pt x="2825" y="670"/>
                    <a:pt x="2874" y="552"/>
                  </a:cubicBezTo>
                  <a:lnTo>
                    <a:pt x="2962" y="315"/>
                  </a:lnTo>
                  <a:cubicBezTo>
                    <a:pt x="2953" y="306"/>
                    <a:pt x="2943" y="306"/>
                    <a:pt x="2933" y="296"/>
                  </a:cubicBezTo>
                  <a:cubicBezTo>
                    <a:pt x="2835" y="552"/>
                    <a:pt x="2736" y="807"/>
                    <a:pt x="2638" y="1054"/>
                  </a:cubicBezTo>
                  <a:cubicBezTo>
                    <a:pt x="2628" y="1074"/>
                    <a:pt x="2618" y="1093"/>
                    <a:pt x="2618" y="1103"/>
                  </a:cubicBezTo>
                  <a:cubicBezTo>
                    <a:pt x="2599" y="1133"/>
                    <a:pt x="2588" y="1152"/>
                    <a:pt x="2569" y="1172"/>
                  </a:cubicBezTo>
                  <a:cubicBezTo>
                    <a:pt x="2520" y="1211"/>
                    <a:pt x="2481" y="1240"/>
                    <a:pt x="2431" y="1270"/>
                  </a:cubicBezTo>
                  <a:cubicBezTo>
                    <a:pt x="2540" y="1063"/>
                    <a:pt x="2638" y="847"/>
                    <a:pt x="2736" y="621"/>
                  </a:cubicBezTo>
                  <a:cubicBezTo>
                    <a:pt x="2795" y="512"/>
                    <a:pt x="2844" y="394"/>
                    <a:pt x="2894" y="276"/>
                  </a:cubicBezTo>
                  <a:cubicBezTo>
                    <a:pt x="2874" y="256"/>
                    <a:pt x="2854" y="247"/>
                    <a:pt x="2835" y="237"/>
                  </a:cubicBezTo>
                  <a:cubicBezTo>
                    <a:pt x="2717" y="503"/>
                    <a:pt x="2599" y="768"/>
                    <a:pt x="2481" y="1024"/>
                  </a:cubicBezTo>
                  <a:cubicBezTo>
                    <a:pt x="2421" y="1142"/>
                    <a:pt x="2362" y="1251"/>
                    <a:pt x="2313" y="1359"/>
                  </a:cubicBezTo>
                  <a:cubicBezTo>
                    <a:pt x="2307" y="1365"/>
                    <a:pt x="2300" y="1367"/>
                    <a:pt x="2296" y="1371"/>
                  </a:cubicBezTo>
                  <a:lnTo>
                    <a:pt x="2296" y="1371"/>
                  </a:lnTo>
                  <a:cubicBezTo>
                    <a:pt x="2433" y="1069"/>
                    <a:pt x="2550" y="766"/>
                    <a:pt x="2658" y="463"/>
                  </a:cubicBezTo>
                  <a:cubicBezTo>
                    <a:pt x="2697" y="374"/>
                    <a:pt x="2726" y="286"/>
                    <a:pt x="2776" y="208"/>
                  </a:cubicBezTo>
                  <a:cubicBezTo>
                    <a:pt x="2746" y="197"/>
                    <a:pt x="2726" y="188"/>
                    <a:pt x="2706" y="178"/>
                  </a:cubicBezTo>
                  <a:cubicBezTo>
                    <a:pt x="2677" y="237"/>
                    <a:pt x="2647" y="296"/>
                    <a:pt x="2618" y="365"/>
                  </a:cubicBezTo>
                  <a:lnTo>
                    <a:pt x="2529" y="630"/>
                  </a:lnTo>
                  <a:cubicBezTo>
                    <a:pt x="2490" y="719"/>
                    <a:pt x="2451" y="818"/>
                    <a:pt x="2421" y="916"/>
                  </a:cubicBezTo>
                  <a:cubicBezTo>
                    <a:pt x="2343" y="1093"/>
                    <a:pt x="2264" y="1280"/>
                    <a:pt x="2175" y="1467"/>
                  </a:cubicBezTo>
                  <a:lnTo>
                    <a:pt x="1998" y="1585"/>
                  </a:lnTo>
                  <a:cubicBezTo>
                    <a:pt x="2008" y="1555"/>
                    <a:pt x="2018" y="1516"/>
                    <a:pt x="2018" y="1477"/>
                  </a:cubicBezTo>
                  <a:cubicBezTo>
                    <a:pt x="2126" y="1162"/>
                    <a:pt x="2234" y="857"/>
                    <a:pt x="2352" y="542"/>
                  </a:cubicBezTo>
                  <a:cubicBezTo>
                    <a:pt x="2411" y="404"/>
                    <a:pt x="2470" y="256"/>
                    <a:pt x="2529" y="109"/>
                  </a:cubicBezTo>
                  <a:cubicBezTo>
                    <a:pt x="2510" y="99"/>
                    <a:pt x="2490" y="99"/>
                    <a:pt x="2470" y="89"/>
                  </a:cubicBezTo>
                  <a:cubicBezTo>
                    <a:pt x="2343" y="385"/>
                    <a:pt x="2225" y="689"/>
                    <a:pt x="2116" y="985"/>
                  </a:cubicBezTo>
                  <a:lnTo>
                    <a:pt x="2087" y="1074"/>
                  </a:lnTo>
                  <a:cubicBezTo>
                    <a:pt x="2116" y="906"/>
                    <a:pt x="2136" y="748"/>
                    <a:pt x="2166" y="581"/>
                  </a:cubicBezTo>
                  <a:cubicBezTo>
                    <a:pt x="2195" y="404"/>
                    <a:pt x="2225" y="217"/>
                    <a:pt x="2254" y="40"/>
                  </a:cubicBezTo>
                  <a:cubicBezTo>
                    <a:pt x="2225" y="30"/>
                    <a:pt x="2205" y="30"/>
                    <a:pt x="2175" y="20"/>
                  </a:cubicBezTo>
                  <a:cubicBezTo>
                    <a:pt x="2166" y="50"/>
                    <a:pt x="2146" y="79"/>
                    <a:pt x="2136" y="99"/>
                  </a:cubicBezTo>
                  <a:cubicBezTo>
                    <a:pt x="2136" y="70"/>
                    <a:pt x="2146" y="50"/>
                    <a:pt x="2146" y="20"/>
                  </a:cubicBezTo>
                  <a:cubicBezTo>
                    <a:pt x="2096" y="11"/>
                    <a:pt x="2037" y="11"/>
                    <a:pt x="1988" y="11"/>
                  </a:cubicBezTo>
                  <a:lnTo>
                    <a:pt x="1929" y="512"/>
                  </a:lnTo>
                  <a:cubicBezTo>
                    <a:pt x="1919" y="522"/>
                    <a:pt x="1910" y="542"/>
                    <a:pt x="1910" y="552"/>
                  </a:cubicBezTo>
                  <a:lnTo>
                    <a:pt x="1910" y="414"/>
                  </a:lnTo>
                  <a:cubicBezTo>
                    <a:pt x="1910" y="276"/>
                    <a:pt x="1919" y="138"/>
                    <a:pt x="1919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1"/>
            <p:cNvSpPr/>
            <p:nvPr/>
          </p:nvSpPr>
          <p:spPr>
            <a:xfrm>
              <a:off x="97922" y="5070107"/>
              <a:ext cx="73299" cy="12711"/>
            </a:xfrm>
            <a:custGeom>
              <a:avLst/>
              <a:gdLst/>
              <a:ahLst/>
              <a:cxnLst/>
              <a:rect l="l" t="t" r="r" b="b"/>
              <a:pathLst>
                <a:path w="346" h="60" extrusionOk="0">
                  <a:moveTo>
                    <a:pt x="0" y="1"/>
                  </a:moveTo>
                  <a:cubicBezTo>
                    <a:pt x="0" y="11"/>
                    <a:pt x="0" y="20"/>
                    <a:pt x="11" y="31"/>
                  </a:cubicBezTo>
                  <a:lnTo>
                    <a:pt x="188" y="60"/>
                  </a:lnTo>
                  <a:lnTo>
                    <a:pt x="345" y="60"/>
                  </a:lnTo>
                  <a:cubicBezTo>
                    <a:pt x="306" y="60"/>
                    <a:pt x="267" y="50"/>
                    <a:pt x="227" y="40"/>
                  </a:cubicBezTo>
                  <a:cubicBezTo>
                    <a:pt x="148" y="31"/>
                    <a:pt x="70" y="11"/>
                    <a:pt x="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1"/>
            <p:cNvSpPr/>
            <p:nvPr/>
          </p:nvSpPr>
          <p:spPr>
            <a:xfrm>
              <a:off x="49" y="5082606"/>
              <a:ext cx="9143974" cy="123295"/>
            </a:xfrm>
            <a:custGeom>
              <a:avLst/>
              <a:gdLst/>
              <a:ahLst/>
              <a:cxnLst/>
              <a:rect l="l" t="t" r="r" b="b"/>
              <a:pathLst>
                <a:path w="43163" h="582" extrusionOk="0">
                  <a:moveTo>
                    <a:pt x="0" y="1"/>
                  </a:moveTo>
                  <a:lnTo>
                    <a:pt x="0" y="582"/>
                  </a:lnTo>
                  <a:lnTo>
                    <a:pt x="43163" y="582"/>
                  </a:lnTo>
                  <a:lnTo>
                    <a:pt x="43163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1"/>
            <p:cNvSpPr/>
            <p:nvPr/>
          </p:nvSpPr>
          <p:spPr>
            <a:xfrm>
              <a:off x="458932" y="4559343"/>
              <a:ext cx="823875" cy="523475"/>
            </a:xfrm>
            <a:custGeom>
              <a:avLst/>
              <a:gdLst/>
              <a:ahLst/>
              <a:cxnLst/>
              <a:rect l="l" t="t" r="r" b="b"/>
              <a:pathLst>
                <a:path w="3889" h="2471" extrusionOk="0">
                  <a:moveTo>
                    <a:pt x="1999" y="1"/>
                  </a:moveTo>
                  <a:cubicBezTo>
                    <a:pt x="1890" y="1"/>
                    <a:pt x="1782" y="60"/>
                    <a:pt x="1713" y="148"/>
                  </a:cubicBezTo>
                  <a:cubicBezTo>
                    <a:pt x="1634" y="247"/>
                    <a:pt x="1605" y="375"/>
                    <a:pt x="1585" y="493"/>
                  </a:cubicBezTo>
                  <a:cubicBezTo>
                    <a:pt x="1546" y="749"/>
                    <a:pt x="1536" y="1005"/>
                    <a:pt x="1566" y="1250"/>
                  </a:cubicBezTo>
                  <a:cubicBezTo>
                    <a:pt x="1477" y="1005"/>
                    <a:pt x="1319" y="778"/>
                    <a:pt x="1133" y="601"/>
                  </a:cubicBezTo>
                  <a:cubicBezTo>
                    <a:pt x="1054" y="532"/>
                    <a:pt x="965" y="463"/>
                    <a:pt x="866" y="434"/>
                  </a:cubicBezTo>
                  <a:cubicBezTo>
                    <a:pt x="832" y="422"/>
                    <a:pt x="797" y="417"/>
                    <a:pt x="763" y="417"/>
                  </a:cubicBezTo>
                  <a:cubicBezTo>
                    <a:pt x="711" y="417"/>
                    <a:pt x="662" y="430"/>
                    <a:pt x="621" y="454"/>
                  </a:cubicBezTo>
                  <a:cubicBezTo>
                    <a:pt x="601" y="463"/>
                    <a:pt x="581" y="473"/>
                    <a:pt x="571" y="483"/>
                  </a:cubicBezTo>
                  <a:lnTo>
                    <a:pt x="562" y="483"/>
                  </a:lnTo>
                  <a:cubicBezTo>
                    <a:pt x="453" y="591"/>
                    <a:pt x="463" y="769"/>
                    <a:pt x="503" y="926"/>
                  </a:cubicBezTo>
                  <a:cubicBezTo>
                    <a:pt x="571" y="1270"/>
                    <a:pt x="739" y="1595"/>
                    <a:pt x="945" y="1880"/>
                  </a:cubicBezTo>
                  <a:cubicBezTo>
                    <a:pt x="798" y="1683"/>
                    <a:pt x="611" y="1526"/>
                    <a:pt x="404" y="1398"/>
                  </a:cubicBezTo>
                  <a:cubicBezTo>
                    <a:pt x="341" y="1363"/>
                    <a:pt x="269" y="1329"/>
                    <a:pt x="197" y="1329"/>
                  </a:cubicBezTo>
                  <a:cubicBezTo>
                    <a:pt x="167" y="1329"/>
                    <a:pt x="138" y="1335"/>
                    <a:pt x="109" y="1349"/>
                  </a:cubicBezTo>
                  <a:cubicBezTo>
                    <a:pt x="89" y="1359"/>
                    <a:pt x="70" y="1379"/>
                    <a:pt x="50" y="1398"/>
                  </a:cubicBezTo>
                  <a:cubicBezTo>
                    <a:pt x="40" y="1408"/>
                    <a:pt x="30" y="1428"/>
                    <a:pt x="20" y="1447"/>
                  </a:cubicBezTo>
                  <a:cubicBezTo>
                    <a:pt x="11" y="1477"/>
                    <a:pt x="11" y="1506"/>
                    <a:pt x="0" y="1536"/>
                  </a:cubicBezTo>
                  <a:cubicBezTo>
                    <a:pt x="0" y="1605"/>
                    <a:pt x="20" y="1683"/>
                    <a:pt x="50" y="1753"/>
                  </a:cubicBezTo>
                  <a:cubicBezTo>
                    <a:pt x="148" y="2028"/>
                    <a:pt x="326" y="2284"/>
                    <a:pt x="562" y="2471"/>
                  </a:cubicBezTo>
                  <a:lnTo>
                    <a:pt x="3298" y="2471"/>
                  </a:lnTo>
                  <a:cubicBezTo>
                    <a:pt x="3435" y="2382"/>
                    <a:pt x="3563" y="2284"/>
                    <a:pt x="3672" y="2175"/>
                  </a:cubicBezTo>
                  <a:cubicBezTo>
                    <a:pt x="3750" y="2087"/>
                    <a:pt x="3829" y="1998"/>
                    <a:pt x="3858" y="1890"/>
                  </a:cubicBezTo>
                  <a:cubicBezTo>
                    <a:pt x="3888" y="1782"/>
                    <a:pt x="3858" y="1644"/>
                    <a:pt x="3760" y="1585"/>
                  </a:cubicBezTo>
                  <a:cubicBezTo>
                    <a:pt x="3740" y="1576"/>
                    <a:pt x="3720" y="1565"/>
                    <a:pt x="3701" y="1565"/>
                  </a:cubicBezTo>
                  <a:cubicBezTo>
                    <a:pt x="3683" y="1561"/>
                    <a:pt x="3666" y="1559"/>
                    <a:pt x="3649" y="1559"/>
                  </a:cubicBezTo>
                  <a:cubicBezTo>
                    <a:pt x="3546" y="1559"/>
                    <a:pt x="3441" y="1626"/>
                    <a:pt x="3357" y="1694"/>
                  </a:cubicBezTo>
                  <a:cubicBezTo>
                    <a:pt x="3287" y="1742"/>
                    <a:pt x="3228" y="1801"/>
                    <a:pt x="3179" y="1861"/>
                  </a:cubicBezTo>
                  <a:cubicBezTo>
                    <a:pt x="3346" y="1546"/>
                    <a:pt x="3396" y="1162"/>
                    <a:pt x="3307" y="817"/>
                  </a:cubicBezTo>
                  <a:cubicBezTo>
                    <a:pt x="3278" y="710"/>
                    <a:pt x="3228" y="601"/>
                    <a:pt x="3150" y="552"/>
                  </a:cubicBezTo>
                  <a:cubicBezTo>
                    <a:pt x="3130" y="542"/>
                    <a:pt x="3120" y="532"/>
                    <a:pt x="3101" y="522"/>
                  </a:cubicBezTo>
                  <a:lnTo>
                    <a:pt x="3091" y="522"/>
                  </a:lnTo>
                  <a:cubicBezTo>
                    <a:pt x="3068" y="514"/>
                    <a:pt x="3045" y="510"/>
                    <a:pt x="3022" y="510"/>
                  </a:cubicBezTo>
                  <a:cubicBezTo>
                    <a:pt x="2963" y="510"/>
                    <a:pt x="2904" y="533"/>
                    <a:pt x="2854" y="562"/>
                  </a:cubicBezTo>
                  <a:cubicBezTo>
                    <a:pt x="2786" y="611"/>
                    <a:pt x="2736" y="680"/>
                    <a:pt x="2687" y="749"/>
                  </a:cubicBezTo>
                  <a:cubicBezTo>
                    <a:pt x="2559" y="946"/>
                    <a:pt x="2451" y="1143"/>
                    <a:pt x="2392" y="1359"/>
                  </a:cubicBezTo>
                  <a:cubicBezTo>
                    <a:pt x="2421" y="1034"/>
                    <a:pt x="2402" y="719"/>
                    <a:pt x="2323" y="404"/>
                  </a:cubicBezTo>
                  <a:cubicBezTo>
                    <a:pt x="2284" y="247"/>
                    <a:pt x="2205" y="60"/>
                    <a:pt x="2047" y="10"/>
                  </a:cubicBezTo>
                  <a:lnTo>
                    <a:pt x="2038" y="10"/>
                  </a:lnTo>
                  <a:cubicBezTo>
                    <a:pt x="2018" y="1"/>
                    <a:pt x="2008" y="1"/>
                    <a:pt x="1999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1"/>
            <p:cNvSpPr/>
            <p:nvPr/>
          </p:nvSpPr>
          <p:spPr>
            <a:xfrm>
              <a:off x="463169" y="4855506"/>
              <a:ext cx="194052" cy="227312"/>
            </a:xfrm>
            <a:custGeom>
              <a:avLst/>
              <a:gdLst/>
              <a:ahLst/>
              <a:cxnLst/>
              <a:rect l="l" t="t" r="r" b="b"/>
              <a:pathLst>
                <a:path w="91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91" y="718"/>
                    <a:pt x="846" y="1073"/>
                  </a:cubicBezTo>
                  <a:lnTo>
                    <a:pt x="916" y="1073"/>
                  </a:lnTo>
                  <a:cubicBezTo>
                    <a:pt x="689" y="758"/>
                    <a:pt x="443" y="443"/>
                    <a:pt x="177" y="158"/>
                  </a:cubicBezTo>
                  <a:cubicBezTo>
                    <a:pt x="12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1"/>
            <p:cNvSpPr/>
            <p:nvPr/>
          </p:nvSpPr>
          <p:spPr>
            <a:xfrm>
              <a:off x="579897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10" y="20"/>
                    <a:pt x="0" y="30"/>
                  </a:cubicBezTo>
                  <a:cubicBezTo>
                    <a:pt x="384" y="640"/>
                    <a:pt x="709" y="1280"/>
                    <a:pt x="965" y="1949"/>
                  </a:cubicBezTo>
                  <a:cubicBezTo>
                    <a:pt x="975" y="1978"/>
                    <a:pt x="984" y="1998"/>
                    <a:pt x="995" y="2018"/>
                  </a:cubicBezTo>
                  <a:lnTo>
                    <a:pt x="1054" y="2018"/>
                  </a:lnTo>
                  <a:cubicBezTo>
                    <a:pt x="837" y="1447"/>
                    <a:pt x="571" y="876"/>
                    <a:pt x="256" y="345"/>
                  </a:cubicBezTo>
                  <a:cubicBezTo>
                    <a:pt x="188" y="227"/>
                    <a:pt x="118" y="10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1"/>
            <p:cNvSpPr/>
            <p:nvPr/>
          </p:nvSpPr>
          <p:spPr>
            <a:xfrm>
              <a:off x="861442" y="4559343"/>
              <a:ext cx="31353" cy="523475"/>
            </a:xfrm>
            <a:custGeom>
              <a:avLst/>
              <a:gdLst/>
              <a:ahLst/>
              <a:cxnLst/>
              <a:rect l="l" t="t" r="r" b="b"/>
              <a:pathLst>
                <a:path w="148" h="2471" extrusionOk="0">
                  <a:moveTo>
                    <a:pt x="99" y="1"/>
                  </a:moveTo>
                  <a:cubicBezTo>
                    <a:pt x="88" y="699"/>
                    <a:pt x="69" y="1388"/>
                    <a:pt x="20" y="2077"/>
                  </a:cubicBezTo>
                  <a:cubicBezTo>
                    <a:pt x="10" y="2215"/>
                    <a:pt x="10" y="2343"/>
                    <a:pt x="0" y="2471"/>
                  </a:cubicBezTo>
                  <a:lnTo>
                    <a:pt x="49" y="2471"/>
                  </a:lnTo>
                  <a:cubicBezTo>
                    <a:pt x="108" y="1703"/>
                    <a:pt x="138" y="926"/>
                    <a:pt x="147" y="148"/>
                  </a:cubicBezTo>
                  <a:lnTo>
                    <a:pt x="147" y="10"/>
                  </a:lnTo>
                  <a:lnTo>
                    <a:pt x="138" y="10"/>
                  </a:lnTo>
                  <a:cubicBezTo>
                    <a:pt x="118" y="1"/>
                    <a:pt x="108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1"/>
            <p:cNvSpPr/>
            <p:nvPr/>
          </p:nvSpPr>
          <p:spPr>
            <a:xfrm>
              <a:off x="969696" y="4669927"/>
              <a:ext cx="156555" cy="412891"/>
            </a:xfrm>
            <a:custGeom>
              <a:avLst/>
              <a:gdLst/>
              <a:ahLst/>
              <a:cxnLst/>
              <a:rect l="l" t="t" r="r" b="b"/>
              <a:pathLst>
                <a:path w="739" h="1949" extrusionOk="0">
                  <a:moveTo>
                    <a:pt x="690" y="0"/>
                  </a:moveTo>
                  <a:cubicBezTo>
                    <a:pt x="650" y="99"/>
                    <a:pt x="611" y="207"/>
                    <a:pt x="572" y="306"/>
                  </a:cubicBezTo>
                  <a:cubicBezTo>
                    <a:pt x="404" y="758"/>
                    <a:pt x="247" y="1220"/>
                    <a:pt x="89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48" y="1673"/>
                    <a:pt x="247" y="1388"/>
                    <a:pt x="345" y="1102"/>
                  </a:cubicBezTo>
                  <a:cubicBezTo>
                    <a:pt x="424" y="876"/>
                    <a:pt x="513" y="640"/>
                    <a:pt x="591" y="413"/>
                  </a:cubicBezTo>
                  <a:lnTo>
                    <a:pt x="739" y="30"/>
                  </a:lnTo>
                  <a:cubicBezTo>
                    <a:pt x="71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1"/>
            <p:cNvSpPr/>
            <p:nvPr/>
          </p:nvSpPr>
          <p:spPr>
            <a:xfrm>
              <a:off x="1101042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0" y="0"/>
                  </a:moveTo>
                  <a:cubicBezTo>
                    <a:pt x="571" y="118"/>
                    <a:pt x="483" y="247"/>
                    <a:pt x="385" y="374"/>
                  </a:cubicBezTo>
                  <a:lnTo>
                    <a:pt x="0" y="906"/>
                  </a:lnTo>
                  <a:lnTo>
                    <a:pt x="70" y="906"/>
                  </a:lnTo>
                  <a:cubicBezTo>
                    <a:pt x="79" y="896"/>
                    <a:pt x="89" y="886"/>
                    <a:pt x="89" y="877"/>
                  </a:cubicBezTo>
                  <a:cubicBezTo>
                    <a:pt x="286" y="610"/>
                    <a:pt x="473" y="345"/>
                    <a:pt x="670" y="89"/>
                  </a:cubicBezTo>
                  <a:cubicBezTo>
                    <a:pt x="689" y="70"/>
                    <a:pt x="709" y="40"/>
                    <a:pt x="729" y="20"/>
                  </a:cubicBezTo>
                  <a:cubicBezTo>
                    <a:pt x="709" y="11"/>
                    <a:pt x="689" y="0"/>
                    <a:pt x="67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1"/>
            <p:cNvSpPr/>
            <p:nvPr/>
          </p:nvSpPr>
          <p:spPr>
            <a:xfrm>
              <a:off x="4459427" y="4559343"/>
              <a:ext cx="825782" cy="523475"/>
            </a:xfrm>
            <a:custGeom>
              <a:avLst/>
              <a:gdLst/>
              <a:ahLst/>
              <a:cxnLst/>
              <a:rect l="l" t="t" r="r" b="b"/>
              <a:pathLst>
                <a:path w="3898" h="2471" extrusionOk="0">
                  <a:moveTo>
                    <a:pt x="1997" y="1"/>
                  </a:moveTo>
                  <a:cubicBezTo>
                    <a:pt x="1889" y="1"/>
                    <a:pt x="1781" y="60"/>
                    <a:pt x="1712" y="148"/>
                  </a:cubicBezTo>
                  <a:cubicBezTo>
                    <a:pt x="1643" y="247"/>
                    <a:pt x="1614" y="375"/>
                    <a:pt x="1594" y="493"/>
                  </a:cubicBezTo>
                  <a:cubicBezTo>
                    <a:pt x="1545" y="749"/>
                    <a:pt x="1545" y="1005"/>
                    <a:pt x="1575" y="1250"/>
                  </a:cubicBezTo>
                  <a:cubicBezTo>
                    <a:pt x="1476" y="1005"/>
                    <a:pt x="1328" y="778"/>
                    <a:pt x="1131" y="601"/>
                  </a:cubicBezTo>
                  <a:cubicBezTo>
                    <a:pt x="1053" y="532"/>
                    <a:pt x="964" y="463"/>
                    <a:pt x="866" y="434"/>
                  </a:cubicBezTo>
                  <a:cubicBezTo>
                    <a:pt x="835" y="422"/>
                    <a:pt x="801" y="417"/>
                    <a:pt x="767" y="417"/>
                  </a:cubicBezTo>
                  <a:cubicBezTo>
                    <a:pt x="714" y="417"/>
                    <a:pt x="662" y="430"/>
                    <a:pt x="620" y="454"/>
                  </a:cubicBezTo>
                  <a:cubicBezTo>
                    <a:pt x="600" y="463"/>
                    <a:pt x="590" y="473"/>
                    <a:pt x="571" y="483"/>
                  </a:cubicBezTo>
                  <a:cubicBezTo>
                    <a:pt x="453" y="591"/>
                    <a:pt x="462" y="769"/>
                    <a:pt x="502" y="926"/>
                  </a:cubicBezTo>
                  <a:cubicBezTo>
                    <a:pt x="580" y="1270"/>
                    <a:pt x="738" y="1595"/>
                    <a:pt x="945" y="1880"/>
                  </a:cubicBezTo>
                  <a:cubicBezTo>
                    <a:pt x="797" y="1683"/>
                    <a:pt x="620" y="1526"/>
                    <a:pt x="413" y="1398"/>
                  </a:cubicBezTo>
                  <a:cubicBezTo>
                    <a:pt x="344" y="1363"/>
                    <a:pt x="269" y="1329"/>
                    <a:pt x="200" y="1329"/>
                  </a:cubicBezTo>
                  <a:cubicBezTo>
                    <a:pt x="171" y="1329"/>
                    <a:pt x="144" y="1335"/>
                    <a:pt x="118" y="1349"/>
                  </a:cubicBezTo>
                  <a:cubicBezTo>
                    <a:pt x="88" y="1359"/>
                    <a:pt x="69" y="1379"/>
                    <a:pt x="59" y="1398"/>
                  </a:cubicBezTo>
                  <a:cubicBezTo>
                    <a:pt x="49" y="1408"/>
                    <a:pt x="39" y="1428"/>
                    <a:pt x="29" y="1447"/>
                  </a:cubicBezTo>
                  <a:cubicBezTo>
                    <a:pt x="20" y="1477"/>
                    <a:pt x="9" y="1506"/>
                    <a:pt x="9" y="1536"/>
                  </a:cubicBezTo>
                  <a:cubicBezTo>
                    <a:pt x="0" y="1605"/>
                    <a:pt x="20" y="1683"/>
                    <a:pt x="49" y="1753"/>
                  </a:cubicBezTo>
                  <a:cubicBezTo>
                    <a:pt x="147" y="2028"/>
                    <a:pt x="335" y="2284"/>
                    <a:pt x="561" y="2471"/>
                  </a:cubicBezTo>
                  <a:lnTo>
                    <a:pt x="3296" y="2471"/>
                  </a:lnTo>
                  <a:cubicBezTo>
                    <a:pt x="3434" y="2382"/>
                    <a:pt x="3562" y="2284"/>
                    <a:pt x="3670" y="2175"/>
                  </a:cubicBezTo>
                  <a:cubicBezTo>
                    <a:pt x="3759" y="2087"/>
                    <a:pt x="3838" y="1998"/>
                    <a:pt x="3867" y="1890"/>
                  </a:cubicBezTo>
                  <a:cubicBezTo>
                    <a:pt x="3897" y="1782"/>
                    <a:pt x="3858" y="1644"/>
                    <a:pt x="3759" y="1585"/>
                  </a:cubicBezTo>
                  <a:cubicBezTo>
                    <a:pt x="3740" y="1576"/>
                    <a:pt x="3729" y="1565"/>
                    <a:pt x="3710" y="1565"/>
                  </a:cubicBezTo>
                  <a:cubicBezTo>
                    <a:pt x="3692" y="1561"/>
                    <a:pt x="3675" y="1559"/>
                    <a:pt x="3657" y="1559"/>
                  </a:cubicBezTo>
                  <a:cubicBezTo>
                    <a:pt x="3552" y="1559"/>
                    <a:pt x="3439" y="1626"/>
                    <a:pt x="3355" y="1694"/>
                  </a:cubicBezTo>
                  <a:cubicBezTo>
                    <a:pt x="3296" y="1742"/>
                    <a:pt x="3237" y="1801"/>
                    <a:pt x="3178" y="1861"/>
                  </a:cubicBezTo>
                  <a:cubicBezTo>
                    <a:pt x="3346" y="1546"/>
                    <a:pt x="3395" y="1162"/>
                    <a:pt x="3307" y="817"/>
                  </a:cubicBezTo>
                  <a:cubicBezTo>
                    <a:pt x="3287" y="710"/>
                    <a:pt x="3237" y="601"/>
                    <a:pt x="3149" y="552"/>
                  </a:cubicBezTo>
                  <a:cubicBezTo>
                    <a:pt x="3139" y="542"/>
                    <a:pt x="3119" y="532"/>
                    <a:pt x="3100" y="522"/>
                  </a:cubicBezTo>
                  <a:lnTo>
                    <a:pt x="3090" y="522"/>
                  </a:lnTo>
                  <a:cubicBezTo>
                    <a:pt x="3068" y="514"/>
                    <a:pt x="3045" y="510"/>
                    <a:pt x="3021" y="510"/>
                  </a:cubicBezTo>
                  <a:cubicBezTo>
                    <a:pt x="2963" y="510"/>
                    <a:pt x="2903" y="533"/>
                    <a:pt x="2854" y="562"/>
                  </a:cubicBezTo>
                  <a:cubicBezTo>
                    <a:pt x="2795" y="611"/>
                    <a:pt x="2736" y="680"/>
                    <a:pt x="2696" y="749"/>
                  </a:cubicBezTo>
                  <a:cubicBezTo>
                    <a:pt x="2559" y="946"/>
                    <a:pt x="2450" y="1143"/>
                    <a:pt x="2391" y="1359"/>
                  </a:cubicBezTo>
                  <a:cubicBezTo>
                    <a:pt x="2421" y="1034"/>
                    <a:pt x="2401" y="719"/>
                    <a:pt x="2322" y="404"/>
                  </a:cubicBezTo>
                  <a:cubicBezTo>
                    <a:pt x="2283" y="247"/>
                    <a:pt x="2214" y="60"/>
                    <a:pt x="2056" y="10"/>
                  </a:cubicBezTo>
                  <a:lnTo>
                    <a:pt x="2037" y="10"/>
                  </a:lnTo>
                  <a:cubicBezTo>
                    <a:pt x="2027" y="1"/>
                    <a:pt x="2008" y="1"/>
                    <a:pt x="19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1"/>
            <p:cNvSpPr/>
            <p:nvPr/>
          </p:nvSpPr>
          <p:spPr>
            <a:xfrm>
              <a:off x="4465571" y="4855506"/>
              <a:ext cx="191934" cy="227312"/>
            </a:xfrm>
            <a:custGeom>
              <a:avLst/>
              <a:gdLst/>
              <a:ahLst/>
              <a:cxnLst/>
              <a:rect l="l" t="t" r="r" b="b"/>
              <a:pathLst>
                <a:path w="906" h="1073" extrusionOk="0">
                  <a:moveTo>
                    <a:pt x="30" y="0"/>
                  </a:moveTo>
                  <a:cubicBezTo>
                    <a:pt x="20" y="10"/>
                    <a:pt x="10" y="30"/>
                    <a:pt x="0" y="49"/>
                  </a:cubicBezTo>
                  <a:cubicBezTo>
                    <a:pt x="306" y="374"/>
                    <a:pt x="581" y="718"/>
                    <a:pt x="837" y="1073"/>
                  </a:cubicBezTo>
                  <a:lnTo>
                    <a:pt x="906" y="1073"/>
                  </a:lnTo>
                  <a:cubicBezTo>
                    <a:pt x="680" y="758"/>
                    <a:pt x="433" y="443"/>
                    <a:pt x="168" y="158"/>
                  </a:cubicBezTo>
                  <a:cubicBezTo>
                    <a:pt x="118" y="99"/>
                    <a:pt x="79" y="49"/>
                    <a:pt x="3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1"/>
            <p:cNvSpPr/>
            <p:nvPr/>
          </p:nvSpPr>
          <p:spPr>
            <a:xfrm>
              <a:off x="4580180" y="4655310"/>
              <a:ext cx="223287" cy="427508"/>
            </a:xfrm>
            <a:custGeom>
              <a:avLst/>
              <a:gdLst/>
              <a:ahLst/>
              <a:cxnLst/>
              <a:rect l="l" t="t" r="r" b="b"/>
              <a:pathLst>
                <a:path w="1054" h="2018" extrusionOk="0">
                  <a:moveTo>
                    <a:pt x="50" y="1"/>
                  </a:moveTo>
                  <a:cubicBezTo>
                    <a:pt x="30" y="10"/>
                    <a:pt x="20" y="20"/>
                    <a:pt x="1" y="30"/>
                  </a:cubicBezTo>
                  <a:cubicBezTo>
                    <a:pt x="394" y="640"/>
                    <a:pt x="719" y="1280"/>
                    <a:pt x="975" y="1959"/>
                  </a:cubicBezTo>
                  <a:cubicBezTo>
                    <a:pt x="975" y="1978"/>
                    <a:pt x="985" y="1998"/>
                    <a:pt x="994" y="2018"/>
                  </a:cubicBezTo>
                  <a:lnTo>
                    <a:pt x="1053" y="2018"/>
                  </a:lnTo>
                  <a:cubicBezTo>
                    <a:pt x="837" y="1447"/>
                    <a:pt x="572" y="876"/>
                    <a:pt x="266" y="345"/>
                  </a:cubicBezTo>
                  <a:cubicBezTo>
                    <a:pt x="198" y="227"/>
                    <a:pt x="119" y="119"/>
                    <a:pt x="50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1"/>
            <p:cNvSpPr/>
            <p:nvPr/>
          </p:nvSpPr>
          <p:spPr>
            <a:xfrm>
              <a:off x="4861514" y="4559343"/>
              <a:ext cx="33684" cy="523475"/>
            </a:xfrm>
            <a:custGeom>
              <a:avLst/>
              <a:gdLst/>
              <a:ahLst/>
              <a:cxnLst/>
              <a:rect l="l" t="t" r="r" b="b"/>
              <a:pathLst>
                <a:path w="159" h="2471" extrusionOk="0">
                  <a:moveTo>
                    <a:pt x="99" y="1"/>
                  </a:moveTo>
                  <a:cubicBezTo>
                    <a:pt x="90" y="699"/>
                    <a:pt x="70" y="1388"/>
                    <a:pt x="31" y="2077"/>
                  </a:cubicBezTo>
                  <a:cubicBezTo>
                    <a:pt x="21" y="2215"/>
                    <a:pt x="11" y="2343"/>
                    <a:pt x="1" y="2471"/>
                  </a:cubicBezTo>
                  <a:lnTo>
                    <a:pt x="60" y="2471"/>
                  </a:lnTo>
                  <a:cubicBezTo>
                    <a:pt x="110" y="1703"/>
                    <a:pt x="149" y="926"/>
                    <a:pt x="149" y="148"/>
                  </a:cubicBezTo>
                  <a:cubicBezTo>
                    <a:pt x="149" y="109"/>
                    <a:pt x="158" y="60"/>
                    <a:pt x="158" y="10"/>
                  </a:cubicBezTo>
                  <a:lnTo>
                    <a:pt x="139" y="10"/>
                  </a:lnTo>
                  <a:cubicBezTo>
                    <a:pt x="129" y="1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1"/>
            <p:cNvSpPr/>
            <p:nvPr/>
          </p:nvSpPr>
          <p:spPr>
            <a:xfrm>
              <a:off x="4969980" y="4669927"/>
              <a:ext cx="156767" cy="412891"/>
            </a:xfrm>
            <a:custGeom>
              <a:avLst/>
              <a:gdLst/>
              <a:ahLst/>
              <a:cxnLst/>
              <a:rect l="l" t="t" r="r" b="b"/>
              <a:pathLst>
                <a:path w="740" h="1949" extrusionOk="0">
                  <a:moveTo>
                    <a:pt x="690" y="0"/>
                  </a:moveTo>
                  <a:cubicBezTo>
                    <a:pt x="650" y="99"/>
                    <a:pt x="611" y="207"/>
                    <a:pt x="582" y="306"/>
                  </a:cubicBezTo>
                  <a:cubicBezTo>
                    <a:pt x="405" y="758"/>
                    <a:pt x="247" y="1220"/>
                    <a:pt x="90" y="1683"/>
                  </a:cubicBezTo>
                  <a:lnTo>
                    <a:pt x="1" y="1949"/>
                  </a:lnTo>
                  <a:lnTo>
                    <a:pt x="60" y="1949"/>
                  </a:lnTo>
                  <a:cubicBezTo>
                    <a:pt x="158" y="1673"/>
                    <a:pt x="247" y="1388"/>
                    <a:pt x="345" y="1102"/>
                  </a:cubicBezTo>
                  <a:cubicBezTo>
                    <a:pt x="434" y="876"/>
                    <a:pt x="512" y="650"/>
                    <a:pt x="591" y="413"/>
                  </a:cubicBezTo>
                  <a:lnTo>
                    <a:pt x="739" y="30"/>
                  </a:lnTo>
                  <a:cubicBezTo>
                    <a:pt x="729" y="20"/>
                    <a:pt x="709" y="10"/>
                    <a:pt x="690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1"/>
            <p:cNvSpPr/>
            <p:nvPr/>
          </p:nvSpPr>
          <p:spPr>
            <a:xfrm>
              <a:off x="5101537" y="4890884"/>
              <a:ext cx="154437" cy="191934"/>
            </a:xfrm>
            <a:custGeom>
              <a:avLst/>
              <a:gdLst/>
              <a:ahLst/>
              <a:cxnLst/>
              <a:rect l="l" t="t" r="r" b="b"/>
              <a:pathLst>
                <a:path w="729" h="906" extrusionOk="0">
                  <a:moveTo>
                    <a:pt x="679" y="0"/>
                  </a:moveTo>
                  <a:cubicBezTo>
                    <a:pt x="580" y="118"/>
                    <a:pt x="482" y="247"/>
                    <a:pt x="394" y="374"/>
                  </a:cubicBezTo>
                  <a:cubicBezTo>
                    <a:pt x="265" y="551"/>
                    <a:pt x="128" y="729"/>
                    <a:pt x="0" y="906"/>
                  </a:cubicBezTo>
                  <a:lnTo>
                    <a:pt x="69" y="906"/>
                  </a:lnTo>
                  <a:lnTo>
                    <a:pt x="98" y="877"/>
                  </a:lnTo>
                  <a:cubicBezTo>
                    <a:pt x="285" y="610"/>
                    <a:pt x="472" y="345"/>
                    <a:pt x="679" y="89"/>
                  </a:cubicBezTo>
                  <a:cubicBezTo>
                    <a:pt x="698" y="70"/>
                    <a:pt x="709" y="40"/>
                    <a:pt x="728" y="20"/>
                  </a:cubicBezTo>
                  <a:cubicBezTo>
                    <a:pt x="709" y="11"/>
                    <a:pt x="698" y="0"/>
                    <a:pt x="679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1"/>
            <p:cNvSpPr/>
            <p:nvPr/>
          </p:nvSpPr>
          <p:spPr>
            <a:xfrm>
              <a:off x="49" y="5030704"/>
              <a:ext cx="9143974" cy="52114"/>
            </a:xfrm>
            <a:custGeom>
              <a:avLst/>
              <a:gdLst/>
              <a:ahLst/>
              <a:cxnLst/>
              <a:rect l="l" t="t" r="r" b="b"/>
              <a:pathLst>
                <a:path w="43163" h="246" extrusionOk="0">
                  <a:moveTo>
                    <a:pt x="0" y="0"/>
                  </a:moveTo>
                  <a:lnTo>
                    <a:pt x="0" y="246"/>
                  </a:lnTo>
                  <a:lnTo>
                    <a:pt x="43163" y="246"/>
                  </a:lnTo>
                  <a:lnTo>
                    <a:pt x="4316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1"/>
            <p:cNvSpPr/>
            <p:nvPr/>
          </p:nvSpPr>
          <p:spPr>
            <a:xfrm>
              <a:off x="719998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1"/>
            <p:cNvSpPr/>
            <p:nvPr/>
          </p:nvSpPr>
          <p:spPr>
            <a:xfrm>
              <a:off x="166987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1"/>
            <p:cNvSpPr/>
            <p:nvPr/>
          </p:nvSpPr>
          <p:spPr>
            <a:xfrm flipH="1">
              <a:off x="7761987" y="288406"/>
              <a:ext cx="697197" cy="238378"/>
            </a:xfrm>
            <a:custGeom>
              <a:avLst/>
              <a:gdLst/>
              <a:ahLst/>
              <a:cxnLst/>
              <a:rect l="l" t="t" r="r" b="b"/>
              <a:pathLst>
                <a:path w="4548" h="1555" extrusionOk="0">
                  <a:moveTo>
                    <a:pt x="2323" y="1"/>
                  </a:moveTo>
                  <a:cubicBezTo>
                    <a:pt x="1980" y="1"/>
                    <a:pt x="1703" y="281"/>
                    <a:pt x="1703" y="629"/>
                  </a:cubicBezTo>
                  <a:cubicBezTo>
                    <a:pt x="1427" y="658"/>
                    <a:pt x="1191" y="816"/>
                    <a:pt x="1064" y="1032"/>
                  </a:cubicBezTo>
                  <a:cubicBezTo>
                    <a:pt x="946" y="925"/>
                    <a:pt x="798" y="855"/>
                    <a:pt x="620" y="855"/>
                  </a:cubicBezTo>
                  <a:cubicBezTo>
                    <a:pt x="276" y="855"/>
                    <a:pt x="1" y="1131"/>
                    <a:pt x="1" y="1476"/>
                  </a:cubicBezTo>
                  <a:cubicBezTo>
                    <a:pt x="1" y="1505"/>
                    <a:pt x="1" y="1535"/>
                    <a:pt x="10" y="1554"/>
                  </a:cubicBezTo>
                  <a:lnTo>
                    <a:pt x="4547" y="1554"/>
                  </a:lnTo>
                  <a:lnTo>
                    <a:pt x="4547" y="1485"/>
                  </a:lnTo>
                  <a:cubicBezTo>
                    <a:pt x="4547" y="1141"/>
                    <a:pt x="4272" y="866"/>
                    <a:pt x="3927" y="866"/>
                  </a:cubicBezTo>
                  <a:cubicBezTo>
                    <a:pt x="3710" y="866"/>
                    <a:pt x="3524" y="973"/>
                    <a:pt x="3415" y="1141"/>
                  </a:cubicBezTo>
                  <a:cubicBezTo>
                    <a:pt x="3307" y="973"/>
                    <a:pt x="3120" y="855"/>
                    <a:pt x="2903" y="855"/>
                  </a:cubicBezTo>
                  <a:cubicBezTo>
                    <a:pt x="2982" y="658"/>
                    <a:pt x="2963" y="403"/>
                    <a:pt x="2766" y="157"/>
                  </a:cubicBezTo>
                  <a:cubicBezTo>
                    <a:pt x="2617" y="48"/>
                    <a:pt x="2464" y="1"/>
                    <a:pt x="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1"/>
            <p:cNvSpPr/>
            <p:nvPr/>
          </p:nvSpPr>
          <p:spPr>
            <a:xfrm flipH="1">
              <a:off x="7972072" y="671727"/>
              <a:ext cx="1040123" cy="356324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5" name="Google Shape;2145;p11"/>
          <p:cNvGrpSpPr/>
          <p:nvPr/>
        </p:nvGrpSpPr>
        <p:grpSpPr>
          <a:xfrm>
            <a:off x="157750" y="1345551"/>
            <a:ext cx="1288813" cy="3737500"/>
            <a:chOff x="8274682" y="2833210"/>
            <a:chExt cx="775786" cy="2249609"/>
          </a:xfrm>
        </p:grpSpPr>
        <p:sp>
          <p:nvSpPr>
            <p:cNvPr id="2146" name="Google Shape;2146;p11"/>
            <p:cNvSpPr/>
            <p:nvPr/>
          </p:nvSpPr>
          <p:spPr>
            <a:xfrm>
              <a:off x="8643720" y="2833210"/>
              <a:ext cx="37709" cy="2249609"/>
            </a:xfrm>
            <a:custGeom>
              <a:avLst/>
              <a:gdLst/>
              <a:ahLst/>
              <a:cxnLst/>
              <a:rect l="l" t="t" r="r" b="b"/>
              <a:pathLst>
                <a:path w="178" h="10619" extrusionOk="0">
                  <a:moveTo>
                    <a:pt x="0" y="1"/>
                  </a:moveTo>
                  <a:lnTo>
                    <a:pt x="0" y="10619"/>
                  </a:lnTo>
                  <a:lnTo>
                    <a:pt x="177" y="1061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>
              <a:off x="8278919" y="2927058"/>
              <a:ext cx="767312" cy="256547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0" y="0"/>
                  </a:moveTo>
                  <a:lnTo>
                    <a:pt x="0" y="1211"/>
                  </a:lnTo>
                  <a:lnTo>
                    <a:pt x="3149" y="1211"/>
                  </a:lnTo>
                  <a:lnTo>
                    <a:pt x="3622" y="591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>
              <a:off x="8274682" y="3179368"/>
              <a:ext cx="775786" cy="406535"/>
            </a:xfrm>
            <a:custGeom>
              <a:avLst/>
              <a:gdLst/>
              <a:ahLst/>
              <a:cxnLst/>
              <a:rect l="l" t="t" r="r" b="b"/>
              <a:pathLst>
                <a:path w="3662" h="1919" extrusionOk="0">
                  <a:moveTo>
                    <a:pt x="591" y="0"/>
                  </a:moveTo>
                  <a:lnTo>
                    <a:pt x="1" y="462"/>
                  </a:lnTo>
                  <a:lnTo>
                    <a:pt x="305" y="1171"/>
                  </a:lnTo>
                  <a:lnTo>
                    <a:pt x="3376" y="1919"/>
                  </a:lnTo>
                  <a:lnTo>
                    <a:pt x="3661" y="738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2149" name="Google Shape;2149;p11"/>
          <p:cNvSpPr txBox="1">
            <a:spLocks noGrp="1"/>
          </p:cNvSpPr>
          <p:nvPr>
            <p:ph type="subTitle" idx="1"/>
          </p:nvPr>
        </p:nvSpPr>
        <p:spPr>
          <a:xfrm>
            <a:off x="1699477" y="3368400"/>
            <a:ext cx="4885500" cy="3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○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■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○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■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○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■"/>
              <a:defRPr sz="16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6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8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www.flickr.com/photos/glorycycles/49695680632/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4"/>
          <p:cNvSpPr txBox="1">
            <a:spLocks noGrp="1"/>
          </p:cNvSpPr>
          <p:nvPr>
            <p:ph type="ctrTitle"/>
          </p:nvPr>
        </p:nvSpPr>
        <p:spPr>
          <a:xfrm>
            <a:off x="4625500" y="904978"/>
            <a:ext cx="3576900" cy="22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2"/>
                </a:solidFill>
              </a:rPr>
              <a:t>Unit 7. </a:t>
            </a:r>
            <a:r>
              <a:rPr lang="pt-BR" dirty="0" err="1">
                <a:solidFill>
                  <a:schemeClr val="dk2"/>
                </a:solidFill>
              </a:rPr>
              <a:t>Traffic</a:t>
            </a:r>
            <a:endParaRPr dirty="0"/>
          </a:p>
        </p:txBody>
      </p:sp>
      <p:sp>
        <p:nvSpPr>
          <p:cNvPr id="3791" name="Google Shape;3791;p24"/>
          <p:cNvSpPr/>
          <p:nvPr/>
        </p:nvSpPr>
        <p:spPr>
          <a:xfrm>
            <a:off x="7949748" y="447781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24"/>
          <p:cNvSpPr/>
          <p:nvPr/>
        </p:nvSpPr>
        <p:spPr>
          <a:xfrm>
            <a:off x="2969221" y="17879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3" name="Google Shape;3793;p24"/>
          <p:cNvGrpSpPr/>
          <p:nvPr/>
        </p:nvGrpSpPr>
        <p:grpSpPr>
          <a:xfrm>
            <a:off x="-6036650" y="495300"/>
            <a:ext cx="10321971" cy="5233522"/>
            <a:chOff x="-6036650" y="495300"/>
            <a:chExt cx="10321971" cy="5233522"/>
          </a:xfrm>
        </p:grpSpPr>
        <p:sp>
          <p:nvSpPr>
            <p:cNvPr id="3794" name="Google Shape;3794;p24"/>
            <p:cNvSpPr/>
            <p:nvPr/>
          </p:nvSpPr>
          <p:spPr>
            <a:xfrm>
              <a:off x="443330" y="1460569"/>
              <a:ext cx="673061" cy="230582"/>
            </a:xfrm>
            <a:custGeom>
              <a:avLst/>
              <a:gdLst/>
              <a:ahLst/>
              <a:cxnLst/>
              <a:rect l="l" t="t" r="r" b="b"/>
              <a:pathLst>
                <a:path w="5295" h="1814" extrusionOk="0">
                  <a:moveTo>
                    <a:pt x="2589" y="0"/>
                  </a:moveTo>
                  <a:cubicBezTo>
                    <a:pt x="2425" y="0"/>
                    <a:pt x="2248" y="55"/>
                    <a:pt x="2076" y="180"/>
                  </a:cubicBezTo>
                  <a:cubicBezTo>
                    <a:pt x="1840" y="466"/>
                    <a:pt x="1821" y="761"/>
                    <a:pt x="1919" y="998"/>
                  </a:cubicBezTo>
                  <a:cubicBezTo>
                    <a:pt x="1663" y="998"/>
                    <a:pt x="1447" y="1125"/>
                    <a:pt x="1319" y="1322"/>
                  </a:cubicBezTo>
                  <a:cubicBezTo>
                    <a:pt x="1191" y="1135"/>
                    <a:pt x="974" y="1007"/>
                    <a:pt x="718" y="1007"/>
                  </a:cubicBezTo>
                  <a:cubicBezTo>
                    <a:pt x="325" y="1007"/>
                    <a:pt x="0" y="1332"/>
                    <a:pt x="0" y="1726"/>
                  </a:cubicBezTo>
                  <a:lnTo>
                    <a:pt x="0" y="1814"/>
                  </a:lnTo>
                  <a:lnTo>
                    <a:pt x="5295" y="1814"/>
                  </a:lnTo>
                  <a:lnTo>
                    <a:pt x="5295" y="1716"/>
                  </a:lnTo>
                  <a:cubicBezTo>
                    <a:pt x="5295" y="1312"/>
                    <a:pt x="4970" y="987"/>
                    <a:pt x="4576" y="987"/>
                  </a:cubicBezTo>
                  <a:cubicBezTo>
                    <a:pt x="4370" y="987"/>
                    <a:pt x="4193" y="1076"/>
                    <a:pt x="4064" y="1204"/>
                  </a:cubicBezTo>
                  <a:cubicBezTo>
                    <a:pt x="3907" y="948"/>
                    <a:pt x="3631" y="761"/>
                    <a:pt x="3316" y="731"/>
                  </a:cubicBezTo>
                  <a:lnTo>
                    <a:pt x="3316" y="722"/>
                  </a:lnTo>
                  <a:cubicBezTo>
                    <a:pt x="3316" y="324"/>
                    <a:pt x="2990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4"/>
            <p:cNvSpPr/>
            <p:nvPr/>
          </p:nvSpPr>
          <p:spPr>
            <a:xfrm>
              <a:off x="-1754256" y="1833346"/>
              <a:ext cx="811527" cy="277546"/>
            </a:xfrm>
            <a:custGeom>
              <a:avLst/>
              <a:gdLst/>
              <a:ahLst/>
              <a:cxnLst/>
              <a:rect l="l" t="t" r="r" b="b"/>
              <a:pathLst>
                <a:path w="4459" h="1525" extrusionOk="0">
                  <a:moveTo>
                    <a:pt x="2180" y="0"/>
                  </a:moveTo>
                  <a:cubicBezTo>
                    <a:pt x="2040" y="0"/>
                    <a:pt x="1889" y="47"/>
                    <a:pt x="1742" y="157"/>
                  </a:cubicBezTo>
                  <a:cubicBezTo>
                    <a:pt x="1555" y="393"/>
                    <a:pt x="1536" y="639"/>
                    <a:pt x="1614" y="836"/>
                  </a:cubicBezTo>
                  <a:cubicBezTo>
                    <a:pt x="1407" y="845"/>
                    <a:pt x="1221" y="954"/>
                    <a:pt x="1112" y="1121"/>
                  </a:cubicBezTo>
                  <a:cubicBezTo>
                    <a:pt x="1004" y="954"/>
                    <a:pt x="817" y="856"/>
                    <a:pt x="611" y="856"/>
                  </a:cubicBezTo>
                  <a:cubicBezTo>
                    <a:pt x="266" y="856"/>
                    <a:pt x="1" y="1121"/>
                    <a:pt x="1" y="1466"/>
                  </a:cubicBezTo>
                  <a:lnTo>
                    <a:pt x="1" y="1525"/>
                  </a:lnTo>
                  <a:lnTo>
                    <a:pt x="4458" y="1525"/>
                  </a:lnTo>
                  <a:lnTo>
                    <a:pt x="4458" y="1446"/>
                  </a:lnTo>
                  <a:cubicBezTo>
                    <a:pt x="4458" y="1112"/>
                    <a:pt x="4193" y="836"/>
                    <a:pt x="3848" y="836"/>
                  </a:cubicBezTo>
                  <a:cubicBezTo>
                    <a:pt x="3681" y="836"/>
                    <a:pt x="3533" y="905"/>
                    <a:pt x="3425" y="1013"/>
                  </a:cubicBezTo>
                  <a:cubicBezTo>
                    <a:pt x="3287" y="797"/>
                    <a:pt x="3061" y="649"/>
                    <a:pt x="2795" y="620"/>
                  </a:cubicBezTo>
                  <a:lnTo>
                    <a:pt x="2795" y="609"/>
                  </a:lnTo>
                  <a:cubicBezTo>
                    <a:pt x="2795" y="275"/>
                    <a:pt x="252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4"/>
            <p:cNvSpPr/>
            <p:nvPr/>
          </p:nvSpPr>
          <p:spPr>
            <a:xfrm>
              <a:off x="1987059" y="2850348"/>
              <a:ext cx="539441" cy="1478002"/>
            </a:xfrm>
            <a:custGeom>
              <a:avLst/>
              <a:gdLst/>
              <a:ahLst/>
              <a:cxnLst/>
              <a:rect l="l" t="t" r="r" b="b"/>
              <a:pathLst>
                <a:path w="2964" h="8121" extrusionOk="0">
                  <a:moveTo>
                    <a:pt x="1" y="1"/>
                  </a:moveTo>
                  <a:lnTo>
                    <a:pt x="1" y="8120"/>
                  </a:lnTo>
                  <a:lnTo>
                    <a:pt x="2963" y="8120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4"/>
            <p:cNvSpPr/>
            <p:nvPr/>
          </p:nvSpPr>
          <p:spPr>
            <a:xfrm>
              <a:off x="3031359" y="2374061"/>
              <a:ext cx="575112" cy="1954289"/>
            </a:xfrm>
            <a:custGeom>
              <a:avLst/>
              <a:gdLst/>
              <a:ahLst/>
              <a:cxnLst/>
              <a:rect l="l" t="t" r="r" b="b"/>
              <a:pathLst>
                <a:path w="3160" h="10738" extrusionOk="0">
                  <a:moveTo>
                    <a:pt x="1" y="0"/>
                  </a:moveTo>
                  <a:lnTo>
                    <a:pt x="1" y="10737"/>
                  </a:lnTo>
                  <a:lnTo>
                    <a:pt x="3159" y="10737"/>
                  </a:lnTo>
                  <a:lnTo>
                    <a:pt x="315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4"/>
            <p:cNvSpPr/>
            <p:nvPr/>
          </p:nvSpPr>
          <p:spPr>
            <a:xfrm>
              <a:off x="3477252" y="2547869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4"/>
            <p:cNvSpPr/>
            <p:nvPr/>
          </p:nvSpPr>
          <p:spPr>
            <a:xfrm>
              <a:off x="3384070" y="2547869"/>
              <a:ext cx="55873" cy="154152"/>
            </a:xfrm>
            <a:custGeom>
              <a:avLst/>
              <a:gdLst/>
              <a:ahLst/>
              <a:cxnLst/>
              <a:rect l="l" t="t" r="r" b="b"/>
              <a:pathLst>
                <a:path w="30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4"/>
            <p:cNvSpPr/>
            <p:nvPr/>
          </p:nvSpPr>
          <p:spPr>
            <a:xfrm>
              <a:off x="3291069" y="2547869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0" y="0"/>
                  </a:moveTo>
                  <a:lnTo>
                    <a:pt x="0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4"/>
            <p:cNvSpPr/>
            <p:nvPr/>
          </p:nvSpPr>
          <p:spPr>
            <a:xfrm>
              <a:off x="3197887" y="2547869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0" y="0"/>
                  </a:moveTo>
                  <a:lnTo>
                    <a:pt x="0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4"/>
            <p:cNvSpPr/>
            <p:nvPr/>
          </p:nvSpPr>
          <p:spPr>
            <a:xfrm>
              <a:off x="3104704" y="2547869"/>
              <a:ext cx="55873" cy="154152"/>
            </a:xfrm>
            <a:custGeom>
              <a:avLst/>
              <a:gdLst/>
              <a:ahLst/>
              <a:cxnLst/>
              <a:rect l="l" t="t" r="r" b="b"/>
              <a:pathLst>
                <a:path w="30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4"/>
            <p:cNvSpPr/>
            <p:nvPr/>
          </p:nvSpPr>
          <p:spPr>
            <a:xfrm>
              <a:off x="3477252" y="2737692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1" y="0"/>
                  </a:moveTo>
                  <a:lnTo>
                    <a:pt x="1" y="836"/>
                  </a:lnTo>
                  <a:lnTo>
                    <a:pt x="306" y="83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4"/>
            <p:cNvSpPr/>
            <p:nvPr/>
          </p:nvSpPr>
          <p:spPr>
            <a:xfrm>
              <a:off x="3384070" y="2737692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0"/>
                  </a:moveTo>
                  <a:lnTo>
                    <a:pt x="1" y="836"/>
                  </a:lnTo>
                  <a:lnTo>
                    <a:pt x="306" y="83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4"/>
            <p:cNvSpPr/>
            <p:nvPr/>
          </p:nvSpPr>
          <p:spPr>
            <a:xfrm>
              <a:off x="3291069" y="2737692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0"/>
                  </a:moveTo>
                  <a:lnTo>
                    <a:pt x="0" y="836"/>
                  </a:lnTo>
                  <a:lnTo>
                    <a:pt x="306" y="83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4"/>
            <p:cNvSpPr/>
            <p:nvPr/>
          </p:nvSpPr>
          <p:spPr>
            <a:xfrm>
              <a:off x="3197887" y="2737692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0"/>
                  </a:moveTo>
                  <a:lnTo>
                    <a:pt x="0" y="836"/>
                  </a:lnTo>
                  <a:lnTo>
                    <a:pt x="306" y="83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4"/>
            <p:cNvSpPr/>
            <p:nvPr/>
          </p:nvSpPr>
          <p:spPr>
            <a:xfrm>
              <a:off x="3104704" y="2737692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0"/>
                  </a:moveTo>
                  <a:lnTo>
                    <a:pt x="1" y="836"/>
                  </a:lnTo>
                  <a:lnTo>
                    <a:pt x="306" y="83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4"/>
            <p:cNvSpPr/>
            <p:nvPr/>
          </p:nvSpPr>
          <p:spPr>
            <a:xfrm>
              <a:off x="3477252" y="2925695"/>
              <a:ext cx="55691" cy="152514"/>
            </a:xfrm>
            <a:custGeom>
              <a:avLst/>
              <a:gdLst/>
              <a:ahLst/>
              <a:cxnLst/>
              <a:rect l="l" t="t" r="r" b="b"/>
              <a:pathLst>
                <a:path w="306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4"/>
            <p:cNvSpPr/>
            <p:nvPr/>
          </p:nvSpPr>
          <p:spPr>
            <a:xfrm>
              <a:off x="3384070" y="2925695"/>
              <a:ext cx="55873" cy="152514"/>
            </a:xfrm>
            <a:custGeom>
              <a:avLst/>
              <a:gdLst/>
              <a:ahLst/>
              <a:cxnLst/>
              <a:rect l="l" t="t" r="r" b="b"/>
              <a:pathLst>
                <a:path w="307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4"/>
            <p:cNvSpPr/>
            <p:nvPr/>
          </p:nvSpPr>
          <p:spPr>
            <a:xfrm>
              <a:off x="3291069" y="2925695"/>
              <a:ext cx="55691" cy="152514"/>
            </a:xfrm>
            <a:custGeom>
              <a:avLst/>
              <a:gdLst/>
              <a:ahLst/>
              <a:cxnLst/>
              <a:rect l="l" t="t" r="r" b="b"/>
              <a:pathLst>
                <a:path w="306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4"/>
            <p:cNvSpPr/>
            <p:nvPr/>
          </p:nvSpPr>
          <p:spPr>
            <a:xfrm>
              <a:off x="3197887" y="2925695"/>
              <a:ext cx="55691" cy="152514"/>
            </a:xfrm>
            <a:custGeom>
              <a:avLst/>
              <a:gdLst/>
              <a:ahLst/>
              <a:cxnLst/>
              <a:rect l="l" t="t" r="r" b="b"/>
              <a:pathLst>
                <a:path w="306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4"/>
            <p:cNvSpPr/>
            <p:nvPr/>
          </p:nvSpPr>
          <p:spPr>
            <a:xfrm>
              <a:off x="3104704" y="2925695"/>
              <a:ext cx="55873" cy="152514"/>
            </a:xfrm>
            <a:custGeom>
              <a:avLst/>
              <a:gdLst/>
              <a:ahLst/>
              <a:cxnLst/>
              <a:rect l="l" t="t" r="r" b="b"/>
              <a:pathLst>
                <a:path w="307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4"/>
            <p:cNvSpPr/>
            <p:nvPr/>
          </p:nvSpPr>
          <p:spPr>
            <a:xfrm>
              <a:off x="3477252" y="311369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4"/>
            <p:cNvSpPr/>
            <p:nvPr/>
          </p:nvSpPr>
          <p:spPr>
            <a:xfrm>
              <a:off x="3384070" y="3113699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4"/>
            <p:cNvSpPr/>
            <p:nvPr/>
          </p:nvSpPr>
          <p:spPr>
            <a:xfrm>
              <a:off x="3291069" y="311369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1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4"/>
            <p:cNvSpPr/>
            <p:nvPr/>
          </p:nvSpPr>
          <p:spPr>
            <a:xfrm>
              <a:off x="3197887" y="311369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1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4"/>
            <p:cNvSpPr/>
            <p:nvPr/>
          </p:nvSpPr>
          <p:spPr>
            <a:xfrm>
              <a:off x="3104704" y="3113699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4"/>
            <p:cNvSpPr/>
            <p:nvPr/>
          </p:nvSpPr>
          <p:spPr>
            <a:xfrm>
              <a:off x="3477252" y="3314442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4"/>
            <p:cNvSpPr/>
            <p:nvPr/>
          </p:nvSpPr>
          <p:spPr>
            <a:xfrm>
              <a:off x="3384070" y="3314442"/>
              <a:ext cx="55873" cy="154152"/>
            </a:xfrm>
            <a:custGeom>
              <a:avLst/>
              <a:gdLst/>
              <a:ahLst/>
              <a:cxnLst/>
              <a:rect l="l" t="t" r="r" b="b"/>
              <a:pathLst>
                <a:path w="30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4"/>
            <p:cNvSpPr/>
            <p:nvPr/>
          </p:nvSpPr>
          <p:spPr>
            <a:xfrm>
              <a:off x="3291069" y="3314442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0" y="0"/>
                  </a:moveTo>
                  <a:lnTo>
                    <a:pt x="0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4"/>
            <p:cNvSpPr/>
            <p:nvPr/>
          </p:nvSpPr>
          <p:spPr>
            <a:xfrm>
              <a:off x="3197887" y="3314442"/>
              <a:ext cx="55691" cy="154152"/>
            </a:xfrm>
            <a:custGeom>
              <a:avLst/>
              <a:gdLst/>
              <a:ahLst/>
              <a:cxnLst/>
              <a:rect l="l" t="t" r="r" b="b"/>
              <a:pathLst>
                <a:path w="306" h="847" extrusionOk="0">
                  <a:moveTo>
                    <a:pt x="0" y="0"/>
                  </a:moveTo>
                  <a:lnTo>
                    <a:pt x="0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4"/>
            <p:cNvSpPr/>
            <p:nvPr/>
          </p:nvSpPr>
          <p:spPr>
            <a:xfrm>
              <a:off x="3104704" y="3314442"/>
              <a:ext cx="55873" cy="154152"/>
            </a:xfrm>
            <a:custGeom>
              <a:avLst/>
              <a:gdLst/>
              <a:ahLst/>
              <a:cxnLst/>
              <a:rect l="l" t="t" r="r" b="b"/>
              <a:pathLst>
                <a:path w="30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306" y="8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4"/>
            <p:cNvSpPr/>
            <p:nvPr/>
          </p:nvSpPr>
          <p:spPr>
            <a:xfrm>
              <a:off x="3477252" y="3502264"/>
              <a:ext cx="55691" cy="154334"/>
            </a:xfrm>
            <a:custGeom>
              <a:avLst/>
              <a:gdLst/>
              <a:ahLst/>
              <a:cxnLst/>
              <a:rect l="l" t="t" r="r" b="b"/>
              <a:pathLst>
                <a:path w="306" h="848" extrusionOk="0">
                  <a:moveTo>
                    <a:pt x="1" y="1"/>
                  </a:moveTo>
                  <a:lnTo>
                    <a:pt x="1" y="847"/>
                  </a:lnTo>
                  <a:lnTo>
                    <a:pt x="306" y="84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4"/>
            <p:cNvSpPr/>
            <p:nvPr/>
          </p:nvSpPr>
          <p:spPr>
            <a:xfrm>
              <a:off x="3384070" y="3502264"/>
              <a:ext cx="55873" cy="154334"/>
            </a:xfrm>
            <a:custGeom>
              <a:avLst/>
              <a:gdLst/>
              <a:ahLst/>
              <a:cxnLst/>
              <a:rect l="l" t="t" r="r" b="b"/>
              <a:pathLst>
                <a:path w="307" h="848" extrusionOk="0">
                  <a:moveTo>
                    <a:pt x="1" y="1"/>
                  </a:moveTo>
                  <a:lnTo>
                    <a:pt x="1" y="847"/>
                  </a:lnTo>
                  <a:lnTo>
                    <a:pt x="306" y="84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4"/>
            <p:cNvSpPr/>
            <p:nvPr/>
          </p:nvSpPr>
          <p:spPr>
            <a:xfrm>
              <a:off x="3291069" y="3502264"/>
              <a:ext cx="55691" cy="154334"/>
            </a:xfrm>
            <a:custGeom>
              <a:avLst/>
              <a:gdLst/>
              <a:ahLst/>
              <a:cxnLst/>
              <a:rect l="l" t="t" r="r" b="b"/>
              <a:pathLst>
                <a:path w="306" h="848" extrusionOk="0">
                  <a:moveTo>
                    <a:pt x="0" y="1"/>
                  </a:moveTo>
                  <a:lnTo>
                    <a:pt x="0" y="847"/>
                  </a:lnTo>
                  <a:lnTo>
                    <a:pt x="306" y="84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4"/>
            <p:cNvSpPr/>
            <p:nvPr/>
          </p:nvSpPr>
          <p:spPr>
            <a:xfrm>
              <a:off x="3197887" y="3502264"/>
              <a:ext cx="55691" cy="154334"/>
            </a:xfrm>
            <a:custGeom>
              <a:avLst/>
              <a:gdLst/>
              <a:ahLst/>
              <a:cxnLst/>
              <a:rect l="l" t="t" r="r" b="b"/>
              <a:pathLst>
                <a:path w="306" h="848" extrusionOk="0">
                  <a:moveTo>
                    <a:pt x="0" y="1"/>
                  </a:moveTo>
                  <a:lnTo>
                    <a:pt x="0" y="847"/>
                  </a:lnTo>
                  <a:lnTo>
                    <a:pt x="306" y="84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4"/>
            <p:cNvSpPr/>
            <p:nvPr/>
          </p:nvSpPr>
          <p:spPr>
            <a:xfrm>
              <a:off x="3104704" y="3502264"/>
              <a:ext cx="55873" cy="154334"/>
            </a:xfrm>
            <a:custGeom>
              <a:avLst/>
              <a:gdLst/>
              <a:ahLst/>
              <a:cxnLst/>
              <a:rect l="l" t="t" r="r" b="b"/>
              <a:pathLst>
                <a:path w="307" h="848" extrusionOk="0">
                  <a:moveTo>
                    <a:pt x="1" y="1"/>
                  </a:moveTo>
                  <a:lnTo>
                    <a:pt x="1" y="847"/>
                  </a:lnTo>
                  <a:lnTo>
                    <a:pt x="306" y="84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4"/>
            <p:cNvSpPr/>
            <p:nvPr/>
          </p:nvSpPr>
          <p:spPr>
            <a:xfrm>
              <a:off x="3477252" y="369226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4"/>
            <p:cNvSpPr/>
            <p:nvPr/>
          </p:nvSpPr>
          <p:spPr>
            <a:xfrm>
              <a:off x="3384070" y="3692269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4"/>
            <p:cNvSpPr/>
            <p:nvPr/>
          </p:nvSpPr>
          <p:spPr>
            <a:xfrm>
              <a:off x="3291069" y="369226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0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4"/>
            <p:cNvSpPr/>
            <p:nvPr/>
          </p:nvSpPr>
          <p:spPr>
            <a:xfrm>
              <a:off x="3197887" y="3692269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0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3104704" y="3692269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0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3477252" y="3880273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4"/>
            <p:cNvSpPr/>
            <p:nvPr/>
          </p:nvSpPr>
          <p:spPr>
            <a:xfrm>
              <a:off x="3384070" y="3880273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4"/>
            <p:cNvSpPr/>
            <p:nvPr/>
          </p:nvSpPr>
          <p:spPr>
            <a:xfrm>
              <a:off x="3291069" y="3880273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1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4"/>
            <p:cNvSpPr/>
            <p:nvPr/>
          </p:nvSpPr>
          <p:spPr>
            <a:xfrm>
              <a:off x="3197887" y="3880273"/>
              <a:ext cx="55691" cy="152332"/>
            </a:xfrm>
            <a:custGeom>
              <a:avLst/>
              <a:gdLst/>
              <a:ahLst/>
              <a:cxnLst/>
              <a:rect l="l" t="t" r="r" b="b"/>
              <a:pathLst>
                <a:path w="306" h="837" extrusionOk="0">
                  <a:moveTo>
                    <a:pt x="0" y="1"/>
                  </a:moveTo>
                  <a:lnTo>
                    <a:pt x="0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4"/>
            <p:cNvSpPr/>
            <p:nvPr/>
          </p:nvSpPr>
          <p:spPr>
            <a:xfrm>
              <a:off x="3104704" y="3880273"/>
              <a:ext cx="55873" cy="152332"/>
            </a:xfrm>
            <a:custGeom>
              <a:avLst/>
              <a:gdLst/>
              <a:ahLst/>
              <a:cxnLst/>
              <a:rect l="l" t="t" r="r" b="b"/>
              <a:pathLst>
                <a:path w="307" h="837" extrusionOk="0">
                  <a:moveTo>
                    <a:pt x="1" y="1"/>
                  </a:moveTo>
                  <a:lnTo>
                    <a:pt x="1" y="837"/>
                  </a:lnTo>
                  <a:lnTo>
                    <a:pt x="306" y="8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4"/>
            <p:cNvSpPr/>
            <p:nvPr/>
          </p:nvSpPr>
          <p:spPr>
            <a:xfrm>
              <a:off x="1000271" y="2621214"/>
              <a:ext cx="996072" cy="1707137"/>
            </a:xfrm>
            <a:custGeom>
              <a:avLst/>
              <a:gdLst/>
              <a:ahLst/>
              <a:cxnLst/>
              <a:rect l="l" t="t" r="r" b="b"/>
              <a:pathLst>
                <a:path w="5473" h="9380" extrusionOk="0">
                  <a:moveTo>
                    <a:pt x="1" y="0"/>
                  </a:moveTo>
                  <a:lnTo>
                    <a:pt x="1" y="9379"/>
                  </a:lnTo>
                  <a:lnTo>
                    <a:pt x="5472" y="9379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4"/>
            <p:cNvSpPr/>
            <p:nvPr/>
          </p:nvSpPr>
          <p:spPr>
            <a:xfrm>
              <a:off x="1895879" y="2805759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4"/>
            <p:cNvSpPr/>
            <p:nvPr/>
          </p:nvSpPr>
          <p:spPr>
            <a:xfrm>
              <a:off x="1802696" y="2805759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4"/>
            <p:cNvSpPr/>
            <p:nvPr/>
          </p:nvSpPr>
          <p:spPr>
            <a:xfrm>
              <a:off x="1709514" y="2805759"/>
              <a:ext cx="54053" cy="91363"/>
            </a:xfrm>
            <a:custGeom>
              <a:avLst/>
              <a:gdLst/>
              <a:ahLst/>
              <a:cxnLst/>
              <a:rect l="l" t="t" r="r" b="b"/>
              <a:pathLst>
                <a:path w="29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4"/>
            <p:cNvSpPr/>
            <p:nvPr/>
          </p:nvSpPr>
          <p:spPr>
            <a:xfrm>
              <a:off x="1616513" y="2805759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5" y="50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4"/>
            <p:cNvSpPr/>
            <p:nvPr/>
          </p:nvSpPr>
          <p:spPr>
            <a:xfrm>
              <a:off x="1521511" y="2805759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4"/>
            <p:cNvSpPr/>
            <p:nvPr/>
          </p:nvSpPr>
          <p:spPr>
            <a:xfrm>
              <a:off x="1895879" y="2916778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4"/>
            <p:cNvSpPr/>
            <p:nvPr/>
          </p:nvSpPr>
          <p:spPr>
            <a:xfrm>
              <a:off x="1802696" y="2916778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4"/>
            <p:cNvSpPr/>
            <p:nvPr/>
          </p:nvSpPr>
          <p:spPr>
            <a:xfrm>
              <a:off x="1709514" y="2916778"/>
              <a:ext cx="54053" cy="91363"/>
            </a:xfrm>
            <a:custGeom>
              <a:avLst/>
              <a:gdLst/>
              <a:ahLst/>
              <a:cxnLst/>
              <a:rect l="l" t="t" r="r" b="b"/>
              <a:pathLst>
                <a:path w="29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4"/>
            <p:cNvSpPr/>
            <p:nvPr/>
          </p:nvSpPr>
          <p:spPr>
            <a:xfrm>
              <a:off x="1616513" y="2916778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5" y="50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4"/>
            <p:cNvSpPr/>
            <p:nvPr/>
          </p:nvSpPr>
          <p:spPr>
            <a:xfrm>
              <a:off x="1521511" y="2916778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4"/>
            <p:cNvSpPr/>
            <p:nvPr/>
          </p:nvSpPr>
          <p:spPr>
            <a:xfrm>
              <a:off x="1895879" y="3029434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4"/>
            <p:cNvSpPr/>
            <p:nvPr/>
          </p:nvSpPr>
          <p:spPr>
            <a:xfrm>
              <a:off x="1802696" y="3029434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4"/>
            <p:cNvSpPr/>
            <p:nvPr/>
          </p:nvSpPr>
          <p:spPr>
            <a:xfrm>
              <a:off x="1709514" y="3029434"/>
              <a:ext cx="54053" cy="91727"/>
            </a:xfrm>
            <a:custGeom>
              <a:avLst/>
              <a:gdLst/>
              <a:ahLst/>
              <a:cxnLst/>
              <a:rect l="l" t="t" r="r" b="b"/>
              <a:pathLst>
                <a:path w="29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4"/>
            <p:cNvSpPr/>
            <p:nvPr/>
          </p:nvSpPr>
          <p:spPr>
            <a:xfrm>
              <a:off x="1616513" y="3029434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295" y="50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4"/>
            <p:cNvSpPr/>
            <p:nvPr/>
          </p:nvSpPr>
          <p:spPr>
            <a:xfrm>
              <a:off x="1521511" y="3029434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4"/>
            <p:cNvSpPr/>
            <p:nvPr/>
          </p:nvSpPr>
          <p:spPr>
            <a:xfrm>
              <a:off x="1895879" y="3140635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0"/>
                  </a:moveTo>
                  <a:lnTo>
                    <a:pt x="0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4"/>
            <p:cNvSpPr/>
            <p:nvPr/>
          </p:nvSpPr>
          <p:spPr>
            <a:xfrm>
              <a:off x="1802696" y="3140635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4"/>
            <p:cNvSpPr/>
            <p:nvPr/>
          </p:nvSpPr>
          <p:spPr>
            <a:xfrm>
              <a:off x="1709514" y="3140635"/>
              <a:ext cx="54053" cy="91545"/>
            </a:xfrm>
            <a:custGeom>
              <a:avLst/>
              <a:gdLst/>
              <a:ahLst/>
              <a:cxnLst/>
              <a:rect l="l" t="t" r="r" b="b"/>
              <a:pathLst>
                <a:path w="297" h="503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4"/>
            <p:cNvSpPr/>
            <p:nvPr/>
          </p:nvSpPr>
          <p:spPr>
            <a:xfrm>
              <a:off x="1616513" y="3140635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0"/>
                  </a:moveTo>
                  <a:lnTo>
                    <a:pt x="0" y="502"/>
                  </a:lnTo>
                  <a:lnTo>
                    <a:pt x="295" y="50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4"/>
            <p:cNvSpPr/>
            <p:nvPr/>
          </p:nvSpPr>
          <p:spPr>
            <a:xfrm>
              <a:off x="1521511" y="3140635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4"/>
            <p:cNvSpPr/>
            <p:nvPr/>
          </p:nvSpPr>
          <p:spPr>
            <a:xfrm>
              <a:off x="1423050" y="2805759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0"/>
                  </a:moveTo>
                  <a:lnTo>
                    <a:pt x="0" y="492"/>
                  </a:lnTo>
                  <a:lnTo>
                    <a:pt x="305" y="49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4"/>
            <p:cNvSpPr/>
            <p:nvPr/>
          </p:nvSpPr>
          <p:spPr>
            <a:xfrm>
              <a:off x="1329868" y="2805759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1" y="0"/>
                  </a:moveTo>
                  <a:lnTo>
                    <a:pt x="1" y="492"/>
                  </a:lnTo>
                  <a:lnTo>
                    <a:pt x="305" y="49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4"/>
            <p:cNvSpPr/>
            <p:nvPr/>
          </p:nvSpPr>
          <p:spPr>
            <a:xfrm>
              <a:off x="1236685" y="2805759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1" y="0"/>
                  </a:moveTo>
                  <a:lnTo>
                    <a:pt x="1" y="492"/>
                  </a:lnTo>
                  <a:lnTo>
                    <a:pt x="306" y="49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4"/>
            <p:cNvSpPr/>
            <p:nvPr/>
          </p:nvSpPr>
          <p:spPr>
            <a:xfrm>
              <a:off x="1143685" y="2805759"/>
              <a:ext cx="55509" cy="89725"/>
            </a:xfrm>
            <a:custGeom>
              <a:avLst/>
              <a:gdLst/>
              <a:ahLst/>
              <a:cxnLst/>
              <a:rect l="l" t="t" r="r" b="b"/>
              <a:pathLst>
                <a:path w="305" h="493" extrusionOk="0">
                  <a:moveTo>
                    <a:pt x="0" y="0"/>
                  </a:moveTo>
                  <a:lnTo>
                    <a:pt x="0" y="492"/>
                  </a:lnTo>
                  <a:lnTo>
                    <a:pt x="305" y="49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4"/>
            <p:cNvSpPr/>
            <p:nvPr/>
          </p:nvSpPr>
          <p:spPr>
            <a:xfrm>
              <a:off x="1050502" y="2805759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0"/>
                  </a:moveTo>
                  <a:lnTo>
                    <a:pt x="0" y="492"/>
                  </a:lnTo>
                  <a:lnTo>
                    <a:pt x="305" y="49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4"/>
            <p:cNvSpPr/>
            <p:nvPr/>
          </p:nvSpPr>
          <p:spPr>
            <a:xfrm>
              <a:off x="1423050" y="2916778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4"/>
            <p:cNvSpPr/>
            <p:nvPr/>
          </p:nvSpPr>
          <p:spPr>
            <a:xfrm>
              <a:off x="1329868" y="2916778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4"/>
            <p:cNvSpPr/>
            <p:nvPr/>
          </p:nvSpPr>
          <p:spPr>
            <a:xfrm>
              <a:off x="1236685" y="2916778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4"/>
            <p:cNvSpPr/>
            <p:nvPr/>
          </p:nvSpPr>
          <p:spPr>
            <a:xfrm>
              <a:off x="1143685" y="2916778"/>
              <a:ext cx="55509" cy="91363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4"/>
            <p:cNvSpPr/>
            <p:nvPr/>
          </p:nvSpPr>
          <p:spPr>
            <a:xfrm>
              <a:off x="1050502" y="2916778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4"/>
            <p:cNvSpPr/>
            <p:nvPr/>
          </p:nvSpPr>
          <p:spPr>
            <a:xfrm>
              <a:off x="1423050" y="3029434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1"/>
                  </a:moveTo>
                  <a:lnTo>
                    <a:pt x="0" y="493"/>
                  </a:lnTo>
                  <a:lnTo>
                    <a:pt x="305" y="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4"/>
            <p:cNvSpPr/>
            <p:nvPr/>
          </p:nvSpPr>
          <p:spPr>
            <a:xfrm>
              <a:off x="1329868" y="3029434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05" y="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4"/>
            <p:cNvSpPr/>
            <p:nvPr/>
          </p:nvSpPr>
          <p:spPr>
            <a:xfrm>
              <a:off x="1236685" y="3029434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4"/>
            <p:cNvSpPr/>
            <p:nvPr/>
          </p:nvSpPr>
          <p:spPr>
            <a:xfrm>
              <a:off x="1143685" y="3029434"/>
              <a:ext cx="55509" cy="89725"/>
            </a:xfrm>
            <a:custGeom>
              <a:avLst/>
              <a:gdLst/>
              <a:ahLst/>
              <a:cxnLst/>
              <a:rect l="l" t="t" r="r" b="b"/>
              <a:pathLst>
                <a:path w="305" h="493" extrusionOk="0">
                  <a:moveTo>
                    <a:pt x="0" y="1"/>
                  </a:moveTo>
                  <a:lnTo>
                    <a:pt x="0" y="493"/>
                  </a:lnTo>
                  <a:lnTo>
                    <a:pt x="305" y="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4"/>
            <p:cNvSpPr/>
            <p:nvPr/>
          </p:nvSpPr>
          <p:spPr>
            <a:xfrm>
              <a:off x="1050502" y="3029434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1"/>
                  </a:moveTo>
                  <a:lnTo>
                    <a:pt x="0" y="493"/>
                  </a:lnTo>
                  <a:lnTo>
                    <a:pt x="305" y="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4"/>
            <p:cNvSpPr/>
            <p:nvPr/>
          </p:nvSpPr>
          <p:spPr>
            <a:xfrm>
              <a:off x="1423050" y="3140635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4"/>
            <p:cNvSpPr/>
            <p:nvPr/>
          </p:nvSpPr>
          <p:spPr>
            <a:xfrm>
              <a:off x="1329868" y="3140635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4"/>
            <p:cNvSpPr/>
            <p:nvPr/>
          </p:nvSpPr>
          <p:spPr>
            <a:xfrm>
              <a:off x="1236685" y="3140635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4"/>
            <p:cNvSpPr/>
            <p:nvPr/>
          </p:nvSpPr>
          <p:spPr>
            <a:xfrm>
              <a:off x="1143685" y="3140635"/>
              <a:ext cx="55509" cy="91545"/>
            </a:xfrm>
            <a:custGeom>
              <a:avLst/>
              <a:gdLst/>
              <a:ahLst/>
              <a:cxnLst/>
              <a:rect l="l" t="t" r="r" b="b"/>
              <a:pathLst>
                <a:path w="305" h="503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4"/>
            <p:cNvSpPr/>
            <p:nvPr/>
          </p:nvSpPr>
          <p:spPr>
            <a:xfrm>
              <a:off x="1050502" y="3140635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4"/>
            <p:cNvSpPr/>
            <p:nvPr/>
          </p:nvSpPr>
          <p:spPr>
            <a:xfrm>
              <a:off x="1892239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4"/>
            <p:cNvSpPr/>
            <p:nvPr/>
          </p:nvSpPr>
          <p:spPr>
            <a:xfrm>
              <a:off x="1799056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4"/>
            <p:cNvSpPr/>
            <p:nvPr/>
          </p:nvSpPr>
          <p:spPr>
            <a:xfrm>
              <a:off x="1706056" y="3280227"/>
              <a:ext cx="55509" cy="91545"/>
            </a:xfrm>
            <a:custGeom>
              <a:avLst/>
              <a:gdLst/>
              <a:ahLst/>
              <a:cxnLst/>
              <a:rect l="l" t="t" r="r" b="b"/>
              <a:pathLst>
                <a:path w="305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4"/>
            <p:cNvSpPr/>
            <p:nvPr/>
          </p:nvSpPr>
          <p:spPr>
            <a:xfrm>
              <a:off x="1612873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4"/>
            <p:cNvSpPr/>
            <p:nvPr/>
          </p:nvSpPr>
          <p:spPr>
            <a:xfrm>
              <a:off x="1519691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4"/>
            <p:cNvSpPr/>
            <p:nvPr/>
          </p:nvSpPr>
          <p:spPr>
            <a:xfrm>
              <a:off x="1892239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4"/>
            <p:cNvSpPr/>
            <p:nvPr/>
          </p:nvSpPr>
          <p:spPr>
            <a:xfrm>
              <a:off x="1799056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4"/>
            <p:cNvSpPr/>
            <p:nvPr/>
          </p:nvSpPr>
          <p:spPr>
            <a:xfrm>
              <a:off x="1706056" y="3391245"/>
              <a:ext cx="55509" cy="91727"/>
            </a:xfrm>
            <a:custGeom>
              <a:avLst/>
              <a:gdLst/>
              <a:ahLst/>
              <a:cxnLst/>
              <a:rect l="l" t="t" r="r" b="b"/>
              <a:pathLst>
                <a:path w="305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4"/>
            <p:cNvSpPr/>
            <p:nvPr/>
          </p:nvSpPr>
          <p:spPr>
            <a:xfrm>
              <a:off x="1612873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4"/>
            <p:cNvSpPr/>
            <p:nvPr/>
          </p:nvSpPr>
          <p:spPr>
            <a:xfrm>
              <a:off x="1519691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5" y="5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4"/>
            <p:cNvSpPr/>
            <p:nvPr/>
          </p:nvSpPr>
          <p:spPr>
            <a:xfrm>
              <a:off x="1892239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4"/>
            <p:cNvSpPr/>
            <p:nvPr/>
          </p:nvSpPr>
          <p:spPr>
            <a:xfrm>
              <a:off x="1799056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4"/>
            <p:cNvSpPr/>
            <p:nvPr/>
          </p:nvSpPr>
          <p:spPr>
            <a:xfrm>
              <a:off x="1706056" y="3504266"/>
              <a:ext cx="55509" cy="91363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4"/>
            <p:cNvSpPr/>
            <p:nvPr/>
          </p:nvSpPr>
          <p:spPr>
            <a:xfrm>
              <a:off x="1612873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4"/>
            <p:cNvSpPr/>
            <p:nvPr/>
          </p:nvSpPr>
          <p:spPr>
            <a:xfrm>
              <a:off x="1519691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4"/>
            <p:cNvSpPr/>
            <p:nvPr/>
          </p:nvSpPr>
          <p:spPr>
            <a:xfrm>
              <a:off x="1892239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4"/>
            <p:cNvSpPr/>
            <p:nvPr/>
          </p:nvSpPr>
          <p:spPr>
            <a:xfrm>
              <a:off x="1799056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4"/>
            <p:cNvSpPr/>
            <p:nvPr/>
          </p:nvSpPr>
          <p:spPr>
            <a:xfrm>
              <a:off x="1706056" y="3615284"/>
              <a:ext cx="55509" cy="91363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4"/>
            <p:cNvSpPr/>
            <p:nvPr/>
          </p:nvSpPr>
          <p:spPr>
            <a:xfrm>
              <a:off x="1612873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4"/>
            <p:cNvSpPr/>
            <p:nvPr/>
          </p:nvSpPr>
          <p:spPr>
            <a:xfrm>
              <a:off x="1519691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5" y="50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4"/>
            <p:cNvSpPr/>
            <p:nvPr/>
          </p:nvSpPr>
          <p:spPr>
            <a:xfrm>
              <a:off x="1421230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4"/>
            <p:cNvSpPr/>
            <p:nvPr/>
          </p:nvSpPr>
          <p:spPr>
            <a:xfrm>
              <a:off x="1328048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4"/>
            <p:cNvSpPr/>
            <p:nvPr/>
          </p:nvSpPr>
          <p:spPr>
            <a:xfrm>
              <a:off x="1234865" y="3280227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4"/>
            <p:cNvSpPr/>
            <p:nvPr/>
          </p:nvSpPr>
          <p:spPr>
            <a:xfrm>
              <a:off x="1141683" y="3280227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4"/>
            <p:cNvSpPr/>
            <p:nvPr/>
          </p:nvSpPr>
          <p:spPr>
            <a:xfrm>
              <a:off x="1048682" y="3280227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4"/>
            <p:cNvSpPr/>
            <p:nvPr/>
          </p:nvSpPr>
          <p:spPr>
            <a:xfrm>
              <a:off x="1421230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4"/>
            <p:cNvSpPr/>
            <p:nvPr/>
          </p:nvSpPr>
          <p:spPr>
            <a:xfrm>
              <a:off x="1328048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4"/>
            <p:cNvSpPr/>
            <p:nvPr/>
          </p:nvSpPr>
          <p:spPr>
            <a:xfrm>
              <a:off x="1234865" y="3391245"/>
              <a:ext cx="55873" cy="91727"/>
            </a:xfrm>
            <a:custGeom>
              <a:avLst/>
              <a:gdLst/>
              <a:ahLst/>
              <a:cxnLst/>
              <a:rect l="l" t="t" r="r" b="b"/>
              <a:pathLst>
                <a:path w="30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4"/>
            <p:cNvSpPr/>
            <p:nvPr/>
          </p:nvSpPr>
          <p:spPr>
            <a:xfrm>
              <a:off x="1141683" y="3391245"/>
              <a:ext cx="55873" cy="91727"/>
            </a:xfrm>
            <a:custGeom>
              <a:avLst/>
              <a:gdLst/>
              <a:ahLst/>
              <a:cxnLst/>
              <a:rect l="l" t="t" r="r" b="b"/>
              <a:pathLst>
                <a:path w="30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4"/>
            <p:cNvSpPr/>
            <p:nvPr/>
          </p:nvSpPr>
          <p:spPr>
            <a:xfrm>
              <a:off x="1048682" y="3391245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4"/>
            <p:cNvSpPr/>
            <p:nvPr/>
          </p:nvSpPr>
          <p:spPr>
            <a:xfrm>
              <a:off x="1421230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4"/>
            <p:cNvSpPr/>
            <p:nvPr/>
          </p:nvSpPr>
          <p:spPr>
            <a:xfrm>
              <a:off x="1328048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4"/>
            <p:cNvSpPr/>
            <p:nvPr/>
          </p:nvSpPr>
          <p:spPr>
            <a:xfrm>
              <a:off x="1234865" y="3504266"/>
              <a:ext cx="55873" cy="91363"/>
            </a:xfrm>
            <a:custGeom>
              <a:avLst/>
              <a:gdLst/>
              <a:ahLst/>
              <a:cxnLst/>
              <a:rect l="l" t="t" r="r" b="b"/>
              <a:pathLst>
                <a:path w="30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4"/>
            <p:cNvSpPr/>
            <p:nvPr/>
          </p:nvSpPr>
          <p:spPr>
            <a:xfrm>
              <a:off x="1141683" y="3504266"/>
              <a:ext cx="55873" cy="91363"/>
            </a:xfrm>
            <a:custGeom>
              <a:avLst/>
              <a:gdLst/>
              <a:ahLst/>
              <a:cxnLst/>
              <a:rect l="l" t="t" r="r" b="b"/>
              <a:pathLst>
                <a:path w="30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4"/>
            <p:cNvSpPr/>
            <p:nvPr/>
          </p:nvSpPr>
          <p:spPr>
            <a:xfrm>
              <a:off x="1048682" y="3504266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4"/>
            <p:cNvSpPr/>
            <p:nvPr/>
          </p:nvSpPr>
          <p:spPr>
            <a:xfrm>
              <a:off x="1421230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4"/>
            <p:cNvSpPr/>
            <p:nvPr/>
          </p:nvSpPr>
          <p:spPr>
            <a:xfrm>
              <a:off x="1328048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4"/>
            <p:cNvSpPr/>
            <p:nvPr/>
          </p:nvSpPr>
          <p:spPr>
            <a:xfrm>
              <a:off x="1234865" y="3615284"/>
              <a:ext cx="55873" cy="91363"/>
            </a:xfrm>
            <a:custGeom>
              <a:avLst/>
              <a:gdLst/>
              <a:ahLst/>
              <a:cxnLst/>
              <a:rect l="l" t="t" r="r" b="b"/>
              <a:pathLst>
                <a:path w="30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4"/>
            <p:cNvSpPr/>
            <p:nvPr/>
          </p:nvSpPr>
          <p:spPr>
            <a:xfrm>
              <a:off x="1141683" y="3615284"/>
              <a:ext cx="55873" cy="91363"/>
            </a:xfrm>
            <a:custGeom>
              <a:avLst/>
              <a:gdLst/>
              <a:ahLst/>
              <a:cxnLst/>
              <a:rect l="l" t="t" r="r" b="b"/>
              <a:pathLst>
                <a:path w="30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4"/>
            <p:cNvSpPr/>
            <p:nvPr/>
          </p:nvSpPr>
          <p:spPr>
            <a:xfrm>
              <a:off x="1048682" y="3615284"/>
              <a:ext cx="55691" cy="91363"/>
            </a:xfrm>
            <a:custGeom>
              <a:avLst/>
              <a:gdLst/>
              <a:ahLst/>
              <a:cxnLst/>
              <a:rect l="l" t="t" r="r" b="b"/>
              <a:pathLst>
                <a:path w="30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4"/>
            <p:cNvSpPr/>
            <p:nvPr/>
          </p:nvSpPr>
          <p:spPr>
            <a:xfrm>
              <a:off x="1890419" y="3754876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4"/>
            <p:cNvSpPr/>
            <p:nvPr/>
          </p:nvSpPr>
          <p:spPr>
            <a:xfrm>
              <a:off x="1797236" y="3754876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4"/>
            <p:cNvSpPr/>
            <p:nvPr/>
          </p:nvSpPr>
          <p:spPr>
            <a:xfrm>
              <a:off x="1704054" y="3754876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4"/>
            <p:cNvSpPr/>
            <p:nvPr/>
          </p:nvSpPr>
          <p:spPr>
            <a:xfrm>
              <a:off x="1611053" y="3754876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2"/>
                  </a:lnTo>
                  <a:lnTo>
                    <a:pt x="306" y="50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4"/>
            <p:cNvSpPr/>
            <p:nvPr/>
          </p:nvSpPr>
          <p:spPr>
            <a:xfrm>
              <a:off x="1517871" y="3754876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1"/>
                  </a:moveTo>
                  <a:lnTo>
                    <a:pt x="1" y="502"/>
                  </a:lnTo>
                  <a:lnTo>
                    <a:pt x="306" y="50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4"/>
            <p:cNvSpPr/>
            <p:nvPr/>
          </p:nvSpPr>
          <p:spPr>
            <a:xfrm>
              <a:off x="1890419" y="3867715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1"/>
                  </a:moveTo>
                  <a:lnTo>
                    <a:pt x="0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4"/>
            <p:cNvSpPr/>
            <p:nvPr/>
          </p:nvSpPr>
          <p:spPr>
            <a:xfrm>
              <a:off x="1797236" y="3867715"/>
              <a:ext cx="55873" cy="89725"/>
            </a:xfrm>
            <a:custGeom>
              <a:avLst/>
              <a:gdLst/>
              <a:ahLst/>
              <a:cxnLst/>
              <a:rect l="l" t="t" r="r" b="b"/>
              <a:pathLst>
                <a:path w="30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4"/>
            <p:cNvSpPr/>
            <p:nvPr/>
          </p:nvSpPr>
          <p:spPr>
            <a:xfrm>
              <a:off x="1704054" y="3867715"/>
              <a:ext cx="55873" cy="89725"/>
            </a:xfrm>
            <a:custGeom>
              <a:avLst/>
              <a:gdLst/>
              <a:ahLst/>
              <a:cxnLst/>
              <a:rect l="l" t="t" r="r" b="b"/>
              <a:pathLst>
                <a:path w="30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4"/>
            <p:cNvSpPr/>
            <p:nvPr/>
          </p:nvSpPr>
          <p:spPr>
            <a:xfrm>
              <a:off x="1611053" y="3867715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0" y="1"/>
                  </a:moveTo>
                  <a:lnTo>
                    <a:pt x="0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4"/>
            <p:cNvSpPr/>
            <p:nvPr/>
          </p:nvSpPr>
          <p:spPr>
            <a:xfrm>
              <a:off x="1517871" y="3867715"/>
              <a:ext cx="55691" cy="89725"/>
            </a:xfrm>
            <a:custGeom>
              <a:avLst/>
              <a:gdLst/>
              <a:ahLst/>
              <a:cxnLst/>
              <a:rect l="l" t="t" r="r" b="b"/>
              <a:pathLst>
                <a:path w="306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06" y="49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4"/>
            <p:cNvSpPr/>
            <p:nvPr/>
          </p:nvSpPr>
          <p:spPr>
            <a:xfrm>
              <a:off x="1890419" y="3978733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4"/>
            <p:cNvSpPr/>
            <p:nvPr/>
          </p:nvSpPr>
          <p:spPr>
            <a:xfrm>
              <a:off x="1797236" y="3978733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4"/>
            <p:cNvSpPr/>
            <p:nvPr/>
          </p:nvSpPr>
          <p:spPr>
            <a:xfrm>
              <a:off x="1704054" y="3978733"/>
              <a:ext cx="55873" cy="91545"/>
            </a:xfrm>
            <a:custGeom>
              <a:avLst/>
              <a:gdLst/>
              <a:ahLst/>
              <a:cxnLst/>
              <a:rect l="l" t="t" r="r" b="b"/>
              <a:pathLst>
                <a:path w="307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4"/>
            <p:cNvSpPr/>
            <p:nvPr/>
          </p:nvSpPr>
          <p:spPr>
            <a:xfrm>
              <a:off x="1611053" y="3978733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4"/>
            <p:cNvSpPr/>
            <p:nvPr/>
          </p:nvSpPr>
          <p:spPr>
            <a:xfrm>
              <a:off x="1517871" y="3978733"/>
              <a:ext cx="55691" cy="91545"/>
            </a:xfrm>
            <a:custGeom>
              <a:avLst/>
              <a:gdLst/>
              <a:ahLst/>
              <a:cxnLst/>
              <a:rect l="l" t="t" r="r" b="b"/>
              <a:pathLst>
                <a:path w="30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4"/>
            <p:cNvSpPr/>
            <p:nvPr/>
          </p:nvSpPr>
          <p:spPr>
            <a:xfrm>
              <a:off x="1890419" y="4089752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4"/>
            <p:cNvSpPr/>
            <p:nvPr/>
          </p:nvSpPr>
          <p:spPr>
            <a:xfrm>
              <a:off x="1797236" y="4089752"/>
              <a:ext cx="55873" cy="91727"/>
            </a:xfrm>
            <a:custGeom>
              <a:avLst/>
              <a:gdLst/>
              <a:ahLst/>
              <a:cxnLst/>
              <a:rect l="l" t="t" r="r" b="b"/>
              <a:pathLst>
                <a:path w="30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4"/>
            <p:cNvSpPr/>
            <p:nvPr/>
          </p:nvSpPr>
          <p:spPr>
            <a:xfrm>
              <a:off x="1704054" y="4089752"/>
              <a:ext cx="55873" cy="91727"/>
            </a:xfrm>
            <a:custGeom>
              <a:avLst/>
              <a:gdLst/>
              <a:ahLst/>
              <a:cxnLst/>
              <a:rect l="l" t="t" r="r" b="b"/>
              <a:pathLst>
                <a:path w="30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4"/>
            <p:cNvSpPr/>
            <p:nvPr/>
          </p:nvSpPr>
          <p:spPr>
            <a:xfrm>
              <a:off x="1611053" y="4089752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4"/>
            <p:cNvSpPr/>
            <p:nvPr/>
          </p:nvSpPr>
          <p:spPr>
            <a:xfrm>
              <a:off x="1517871" y="4089752"/>
              <a:ext cx="55691" cy="91727"/>
            </a:xfrm>
            <a:custGeom>
              <a:avLst/>
              <a:gdLst/>
              <a:ahLst/>
              <a:cxnLst/>
              <a:rect l="l" t="t" r="r" b="b"/>
              <a:pathLst>
                <a:path w="30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306" y="503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4"/>
            <p:cNvSpPr/>
            <p:nvPr/>
          </p:nvSpPr>
          <p:spPr>
            <a:xfrm>
              <a:off x="1419410" y="3754876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1" y="1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4"/>
            <p:cNvSpPr/>
            <p:nvPr/>
          </p:nvSpPr>
          <p:spPr>
            <a:xfrm>
              <a:off x="1326228" y="3754876"/>
              <a:ext cx="54053" cy="91545"/>
            </a:xfrm>
            <a:custGeom>
              <a:avLst/>
              <a:gdLst/>
              <a:ahLst/>
              <a:cxnLst/>
              <a:rect l="l" t="t" r="r" b="b"/>
              <a:pathLst>
                <a:path w="297" h="503" extrusionOk="0">
                  <a:moveTo>
                    <a:pt x="1" y="1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4"/>
            <p:cNvSpPr/>
            <p:nvPr/>
          </p:nvSpPr>
          <p:spPr>
            <a:xfrm>
              <a:off x="1233227" y="3754876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1"/>
                  </a:moveTo>
                  <a:lnTo>
                    <a:pt x="0" y="502"/>
                  </a:lnTo>
                  <a:lnTo>
                    <a:pt x="295" y="50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4"/>
            <p:cNvSpPr/>
            <p:nvPr/>
          </p:nvSpPr>
          <p:spPr>
            <a:xfrm>
              <a:off x="1140045" y="3754876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1"/>
                  </a:moveTo>
                  <a:lnTo>
                    <a:pt x="0" y="502"/>
                  </a:lnTo>
                  <a:lnTo>
                    <a:pt x="296" y="50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4"/>
            <p:cNvSpPr/>
            <p:nvPr/>
          </p:nvSpPr>
          <p:spPr>
            <a:xfrm>
              <a:off x="1046862" y="3754876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1" y="1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4"/>
            <p:cNvSpPr/>
            <p:nvPr/>
          </p:nvSpPr>
          <p:spPr>
            <a:xfrm>
              <a:off x="1419410" y="3866077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4"/>
            <p:cNvSpPr/>
            <p:nvPr/>
          </p:nvSpPr>
          <p:spPr>
            <a:xfrm>
              <a:off x="1326228" y="3866077"/>
              <a:ext cx="54053" cy="91363"/>
            </a:xfrm>
            <a:custGeom>
              <a:avLst/>
              <a:gdLst/>
              <a:ahLst/>
              <a:cxnLst/>
              <a:rect l="l" t="t" r="r" b="b"/>
              <a:pathLst>
                <a:path w="297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4"/>
            <p:cNvSpPr/>
            <p:nvPr/>
          </p:nvSpPr>
          <p:spPr>
            <a:xfrm>
              <a:off x="1233227" y="3866077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5" y="50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4"/>
            <p:cNvSpPr/>
            <p:nvPr/>
          </p:nvSpPr>
          <p:spPr>
            <a:xfrm>
              <a:off x="1140045" y="3866077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0" y="0"/>
                  </a:moveTo>
                  <a:lnTo>
                    <a:pt x="0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4"/>
            <p:cNvSpPr/>
            <p:nvPr/>
          </p:nvSpPr>
          <p:spPr>
            <a:xfrm>
              <a:off x="1046862" y="3866077"/>
              <a:ext cx="53871" cy="91363"/>
            </a:xfrm>
            <a:custGeom>
              <a:avLst/>
              <a:gdLst/>
              <a:ahLst/>
              <a:cxnLst/>
              <a:rect l="l" t="t" r="r" b="b"/>
              <a:pathLst>
                <a:path w="296" h="502" extrusionOk="0">
                  <a:moveTo>
                    <a:pt x="1" y="0"/>
                  </a:moveTo>
                  <a:lnTo>
                    <a:pt x="1" y="502"/>
                  </a:lnTo>
                  <a:lnTo>
                    <a:pt x="296" y="50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4"/>
            <p:cNvSpPr/>
            <p:nvPr/>
          </p:nvSpPr>
          <p:spPr>
            <a:xfrm>
              <a:off x="1419410" y="3978733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4"/>
            <p:cNvSpPr/>
            <p:nvPr/>
          </p:nvSpPr>
          <p:spPr>
            <a:xfrm>
              <a:off x="1326228" y="3978733"/>
              <a:ext cx="54053" cy="91545"/>
            </a:xfrm>
            <a:custGeom>
              <a:avLst/>
              <a:gdLst/>
              <a:ahLst/>
              <a:cxnLst/>
              <a:rect l="l" t="t" r="r" b="b"/>
              <a:pathLst>
                <a:path w="297" h="503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4"/>
            <p:cNvSpPr/>
            <p:nvPr/>
          </p:nvSpPr>
          <p:spPr>
            <a:xfrm>
              <a:off x="1233227" y="3978733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295" y="50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4"/>
            <p:cNvSpPr/>
            <p:nvPr/>
          </p:nvSpPr>
          <p:spPr>
            <a:xfrm>
              <a:off x="1140045" y="3978733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4"/>
            <p:cNvSpPr/>
            <p:nvPr/>
          </p:nvSpPr>
          <p:spPr>
            <a:xfrm>
              <a:off x="1046862" y="3978733"/>
              <a:ext cx="53871" cy="91545"/>
            </a:xfrm>
            <a:custGeom>
              <a:avLst/>
              <a:gdLst/>
              <a:ahLst/>
              <a:cxnLst/>
              <a:rect l="l" t="t" r="r" b="b"/>
              <a:pathLst>
                <a:path w="296" h="503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4"/>
            <p:cNvSpPr/>
            <p:nvPr/>
          </p:nvSpPr>
          <p:spPr>
            <a:xfrm>
              <a:off x="1419410" y="4089752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4"/>
            <p:cNvSpPr/>
            <p:nvPr/>
          </p:nvSpPr>
          <p:spPr>
            <a:xfrm>
              <a:off x="1326228" y="4089752"/>
              <a:ext cx="54053" cy="91727"/>
            </a:xfrm>
            <a:custGeom>
              <a:avLst/>
              <a:gdLst/>
              <a:ahLst/>
              <a:cxnLst/>
              <a:rect l="l" t="t" r="r" b="b"/>
              <a:pathLst>
                <a:path w="297" h="504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4"/>
            <p:cNvSpPr/>
            <p:nvPr/>
          </p:nvSpPr>
          <p:spPr>
            <a:xfrm>
              <a:off x="1233227" y="4089752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295" y="50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4"/>
            <p:cNvSpPr/>
            <p:nvPr/>
          </p:nvSpPr>
          <p:spPr>
            <a:xfrm>
              <a:off x="1140045" y="4089752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0" y="1"/>
                  </a:moveTo>
                  <a:lnTo>
                    <a:pt x="0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4"/>
            <p:cNvSpPr/>
            <p:nvPr/>
          </p:nvSpPr>
          <p:spPr>
            <a:xfrm>
              <a:off x="1046862" y="4089752"/>
              <a:ext cx="53871" cy="91727"/>
            </a:xfrm>
            <a:custGeom>
              <a:avLst/>
              <a:gdLst/>
              <a:ahLst/>
              <a:cxnLst/>
              <a:rect l="l" t="t" r="r" b="b"/>
              <a:pathLst>
                <a:path w="296" h="504" extrusionOk="0">
                  <a:moveTo>
                    <a:pt x="1" y="1"/>
                  </a:moveTo>
                  <a:lnTo>
                    <a:pt x="1" y="503"/>
                  </a:lnTo>
                  <a:lnTo>
                    <a:pt x="296" y="503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4"/>
            <p:cNvSpPr/>
            <p:nvPr/>
          </p:nvSpPr>
          <p:spPr>
            <a:xfrm>
              <a:off x="2571088" y="2227189"/>
              <a:ext cx="496307" cy="2101161"/>
            </a:xfrm>
            <a:custGeom>
              <a:avLst/>
              <a:gdLst/>
              <a:ahLst/>
              <a:cxnLst/>
              <a:rect l="l" t="t" r="r" b="b"/>
              <a:pathLst>
                <a:path w="2727" h="11545" extrusionOk="0">
                  <a:moveTo>
                    <a:pt x="0" y="0"/>
                  </a:moveTo>
                  <a:lnTo>
                    <a:pt x="0" y="11544"/>
                  </a:lnTo>
                  <a:lnTo>
                    <a:pt x="2726" y="11544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4"/>
            <p:cNvSpPr/>
            <p:nvPr/>
          </p:nvSpPr>
          <p:spPr>
            <a:xfrm>
              <a:off x="2963292" y="2320190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4"/>
            <p:cNvSpPr/>
            <p:nvPr/>
          </p:nvSpPr>
          <p:spPr>
            <a:xfrm>
              <a:off x="2848634" y="2320190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4"/>
            <p:cNvSpPr/>
            <p:nvPr/>
          </p:nvSpPr>
          <p:spPr>
            <a:xfrm>
              <a:off x="2735796" y="2320190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4"/>
            <p:cNvSpPr/>
            <p:nvPr/>
          </p:nvSpPr>
          <p:spPr>
            <a:xfrm>
              <a:off x="2621138" y="2320190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4"/>
            <p:cNvSpPr/>
            <p:nvPr/>
          </p:nvSpPr>
          <p:spPr>
            <a:xfrm>
              <a:off x="2963292" y="2467062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4"/>
            <p:cNvSpPr/>
            <p:nvPr/>
          </p:nvSpPr>
          <p:spPr>
            <a:xfrm>
              <a:off x="2848634" y="2467062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4"/>
            <p:cNvSpPr/>
            <p:nvPr/>
          </p:nvSpPr>
          <p:spPr>
            <a:xfrm>
              <a:off x="2735796" y="2467062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4"/>
            <p:cNvSpPr/>
            <p:nvPr/>
          </p:nvSpPr>
          <p:spPr>
            <a:xfrm>
              <a:off x="2621138" y="2467062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4"/>
            <p:cNvSpPr/>
            <p:nvPr/>
          </p:nvSpPr>
          <p:spPr>
            <a:xfrm>
              <a:off x="2963292" y="2613934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4"/>
            <p:cNvSpPr/>
            <p:nvPr/>
          </p:nvSpPr>
          <p:spPr>
            <a:xfrm>
              <a:off x="2848634" y="2613934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4"/>
            <p:cNvSpPr/>
            <p:nvPr/>
          </p:nvSpPr>
          <p:spPr>
            <a:xfrm>
              <a:off x="2735796" y="2613934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4"/>
            <p:cNvSpPr/>
            <p:nvPr/>
          </p:nvSpPr>
          <p:spPr>
            <a:xfrm>
              <a:off x="2621138" y="2613934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4"/>
            <p:cNvSpPr/>
            <p:nvPr/>
          </p:nvSpPr>
          <p:spPr>
            <a:xfrm>
              <a:off x="2963292" y="276080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4"/>
            <p:cNvSpPr/>
            <p:nvPr/>
          </p:nvSpPr>
          <p:spPr>
            <a:xfrm>
              <a:off x="2848634" y="276080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4"/>
            <p:cNvSpPr/>
            <p:nvPr/>
          </p:nvSpPr>
          <p:spPr>
            <a:xfrm>
              <a:off x="2735796" y="276080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4"/>
            <p:cNvSpPr/>
            <p:nvPr/>
          </p:nvSpPr>
          <p:spPr>
            <a:xfrm>
              <a:off x="2621138" y="276080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4"/>
            <p:cNvSpPr/>
            <p:nvPr/>
          </p:nvSpPr>
          <p:spPr>
            <a:xfrm>
              <a:off x="2963292" y="290767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4"/>
            <p:cNvSpPr/>
            <p:nvPr/>
          </p:nvSpPr>
          <p:spPr>
            <a:xfrm>
              <a:off x="2848634" y="290767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4"/>
            <p:cNvSpPr/>
            <p:nvPr/>
          </p:nvSpPr>
          <p:spPr>
            <a:xfrm>
              <a:off x="2735796" y="290767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4"/>
            <p:cNvSpPr/>
            <p:nvPr/>
          </p:nvSpPr>
          <p:spPr>
            <a:xfrm>
              <a:off x="2621138" y="290767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4"/>
            <p:cNvSpPr/>
            <p:nvPr/>
          </p:nvSpPr>
          <p:spPr>
            <a:xfrm>
              <a:off x="2963292" y="3052912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4"/>
            <p:cNvSpPr/>
            <p:nvPr/>
          </p:nvSpPr>
          <p:spPr>
            <a:xfrm>
              <a:off x="2848634" y="3052912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4"/>
            <p:cNvSpPr/>
            <p:nvPr/>
          </p:nvSpPr>
          <p:spPr>
            <a:xfrm>
              <a:off x="2735796" y="3052912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0" y="0"/>
                  </a:moveTo>
                  <a:lnTo>
                    <a:pt x="0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4"/>
            <p:cNvSpPr/>
            <p:nvPr/>
          </p:nvSpPr>
          <p:spPr>
            <a:xfrm>
              <a:off x="2621138" y="3052912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4"/>
            <p:cNvSpPr/>
            <p:nvPr/>
          </p:nvSpPr>
          <p:spPr>
            <a:xfrm>
              <a:off x="2963292" y="3199784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4"/>
            <p:cNvSpPr/>
            <p:nvPr/>
          </p:nvSpPr>
          <p:spPr>
            <a:xfrm>
              <a:off x="2848634" y="3199784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4"/>
            <p:cNvSpPr/>
            <p:nvPr/>
          </p:nvSpPr>
          <p:spPr>
            <a:xfrm>
              <a:off x="2735796" y="3199784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0" y="0"/>
                  </a:moveTo>
                  <a:lnTo>
                    <a:pt x="0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4"/>
            <p:cNvSpPr/>
            <p:nvPr/>
          </p:nvSpPr>
          <p:spPr>
            <a:xfrm>
              <a:off x="2621138" y="3199784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4"/>
            <p:cNvSpPr/>
            <p:nvPr/>
          </p:nvSpPr>
          <p:spPr>
            <a:xfrm>
              <a:off x="2963292" y="334665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4"/>
            <p:cNvSpPr/>
            <p:nvPr/>
          </p:nvSpPr>
          <p:spPr>
            <a:xfrm>
              <a:off x="2848634" y="334665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4"/>
            <p:cNvSpPr/>
            <p:nvPr/>
          </p:nvSpPr>
          <p:spPr>
            <a:xfrm>
              <a:off x="2735796" y="334665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4"/>
            <p:cNvSpPr/>
            <p:nvPr/>
          </p:nvSpPr>
          <p:spPr>
            <a:xfrm>
              <a:off x="2621138" y="334665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4"/>
            <p:cNvSpPr/>
            <p:nvPr/>
          </p:nvSpPr>
          <p:spPr>
            <a:xfrm>
              <a:off x="2963292" y="349352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4"/>
            <p:cNvSpPr/>
            <p:nvPr/>
          </p:nvSpPr>
          <p:spPr>
            <a:xfrm>
              <a:off x="2848634" y="349352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4"/>
            <p:cNvSpPr/>
            <p:nvPr/>
          </p:nvSpPr>
          <p:spPr>
            <a:xfrm>
              <a:off x="2735796" y="349352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4"/>
            <p:cNvSpPr/>
            <p:nvPr/>
          </p:nvSpPr>
          <p:spPr>
            <a:xfrm>
              <a:off x="2621138" y="349352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4"/>
            <p:cNvSpPr/>
            <p:nvPr/>
          </p:nvSpPr>
          <p:spPr>
            <a:xfrm>
              <a:off x="2963292" y="364040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4"/>
            <p:cNvSpPr/>
            <p:nvPr/>
          </p:nvSpPr>
          <p:spPr>
            <a:xfrm>
              <a:off x="2848634" y="364040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4"/>
            <p:cNvSpPr/>
            <p:nvPr/>
          </p:nvSpPr>
          <p:spPr>
            <a:xfrm>
              <a:off x="2735796" y="364040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4"/>
            <p:cNvSpPr/>
            <p:nvPr/>
          </p:nvSpPr>
          <p:spPr>
            <a:xfrm>
              <a:off x="2621138" y="364040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4"/>
            <p:cNvSpPr/>
            <p:nvPr/>
          </p:nvSpPr>
          <p:spPr>
            <a:xfrm>
              <a:off x="-2121527" y="3015238"/>
              <a:ext cx="1562085" cy="1313112"/>
            </a:xfrm>
            <a:custGeom>
              <a:avLst/>
              <a:gdLst/>
              <a:ahLst/>
              <a:cxnLst/>
              <a:rect l="l" t="t" r="r" b="b"/>
              <a:pathLst>
                <a:path w="8583" h="7215" extrusionOk="0">
                  <a:moveTo>
                    <a:pt x="1" y="0"/>
                  </a:moveTo>
                  <a:lnTo>
                    <a:pt x="1" y="7214"/>
                  </a:lnTo>
                  <a:lnTo>
                    <a:pt x="8582" y="7214"/>
                  </a:lnTo>
                  <a:lnTo>
                    <a:pt x="8582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4"/>
            <p:cNvSpPr/>
            <p:nvPr/>
          </p:nvSpPr>
          <p:spPr>
            <a:xfrm>
              <a:off x="-1055751" y="2014070"/>
              <a:ext cx="496307" cy="2314280"/>
            </a:xfrm>
            <a:custGeom>
              <a:avLst/>
              <a:gdLst/>
              <a:ahLst/>
              <a:cxnLst/>
              <a:rect l="l" t="t" r="r" b="b"/>
              <a:pathLst>
                <a:path w="2727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2726" y="12715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4"/>
            <p:cNvSpPr/>
            <p:nvPr/>
          </p:nvSpPr>
          <p:spPr>
            <a:xfrm>
              <a:off x="-663547" y="213582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4"/>
            <p:cNvSpPr/>
            <p:nvPr/>
          </p:nvSpPr>
          <p:spPr>
            <a:xfrm>
              <a:off x="-778206" y="2135826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6" y="29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4"/>
            <p:cNvSpPr/>
            <p:nvPr/>
          </p:nvSpPr>
          <p:spPr>
            <a:xfrm>
              <a:off x="-891044" y="2135826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4"/>
            <p:cNvSpPr/>
            <p:nvPr/>
          </p:nvSpPr>
          <p:spPr>
            <a:xfrm>
              <a:off x="-1005520" y="2135826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4"/>
            <p:cNvSpPr/>
            <p:nvPr/>
          </p:nvSpPr>
          <p:spPr>
            <a:xfrm>
              <a:off x="-663547" y="228269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4"/>
            <p:cNvSpPr/>
            <p:nvPr/>
          </p:nvSpPr>
          <p:spPr>
            <a:xfrm>
              <a:off x="-778206" y="2282698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6" y="29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4"/>
            <p:cNvSpPr/>
            <p:nvPr/>
          </p:nvSpPr>
          <p:spPr>
            <a:xfrm>
              <a:off x="-891044" y="2282698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4"/>
            <p:cNvSpPr/>
            <p:nvPr/>
          </p:nvSpPr>
          <p:spPr>
            <a:xfrm>
              <a:off x="-1005520" y="2282698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4"/>
            <p:cNvSpPr/>
            <p:nvPr/>
          </p:nvSpPr>
          <p:spPr>
            <a:xfrm>
              <a:off x="-663547" y="242957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4"/>
            <p:cNvSpPr/>
            <p:nvPr/>
          </p:nvSpPr>
          <p:spPr>
            <a:xfrm>
              <a:off x="-778206" y="2429570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6" y="29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4"/>
            <p:cNvSpPr/>
            <p:nvPr/>
          </p:nvSpPr>
          <p:spPr>
            <a:xfrm>
              <a:off x="-891044" y="2429570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4"/>
            <p:cNvSpPr/>
            <p:nvPr/>
          </p:nvSpPr>
          <p:spPr>
            <a:xfrm>
              <a:off x="-1005520" y="2429570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4"/>
            <p:cNvSpPr/>
            <p:nvPr/>
          </p:nvSpPr>
          <p:spPr>
            <a:xfrm>
              <a:off x="-663547" y="2574622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4"/>
            <p:cNvSpPr/>
            <p:nvPr/>
          </p:nvSpPr>
          <p:spPr>
            <a:xfrm>
              <a:off x="-778206" y="2574622"/>
              <a:ext cx="55691" cy="5569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6" y="30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4"/>
            <p:cNvSpPr/>
            <p:nvPr/>
          </p:nvSpPr>
          <p:spPr>
            <a:xfrm>
              <a:off x="-891044" y="2574622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4"/>
            <p:cNvSpPr/>
            <p:nvPr/>
          </p:nvSpPr>
          <p:spPr>
            <a:xfrm>
              <a:off x="-1005520" y="2574622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4"/>
            <p:cNvSpPr/>
            <p:nvPr/>
          </p:nvSpPr>
          <p:spPr>
            <a:xfrm>
              <a:off x="-663547" y="2721494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4"/>
            <p:cNvSpPr/>
            <p:nvPr/>
          </p:nvSpPr>
          <p:spPr>
            <a:xfrm>
              <a:off x="-778206" y="2721494"/>
              <a:ext cx="55691" cy="5569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6" y="30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4"/>
            <p:cNvSpPr/>
            <p:nvPr/>
          </p:nvSpPr>
          <p:spPr>
            <a:xfrm>
              <a:off x="-891044" y="2721494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4"/>
            <p:cNvSpPr/>
            <p:nvPr/>
          </p:nvSpPr>
          <p:spPr>
            <a:xfrm>
              <a:off x="-1005520" y="2721494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4"/>
            <p:cNvSpPr/>
            <p:nvPr/>
          </p:nvSpPr>
          <p:spPr>
            <a:xfrm>
              <a:off x="-663547" y="286836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4"/>
            <p:cNvSpPr/>
            <p:nvPr/>
          </p:nvSpPr>
          <p:spPr>
            <a:xfrm>
              <a:off x="-778206" y="2868366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4"/>
            <p:cNvSpPr/>
            <p:nvPr/>
          </p:nvSpPr>
          <p:spPr>
            <a:xfrm>
              <a:off x="-891044" y="2868366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4"/>
            <p:cNvSpPr/>
            <p:nvPr/>
          </p:nvSpPr>
          <p:spPr>
            <a:xfrm>
              <a:off x="-1005520" y="2868366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4"/>
            <p:cNvSpPr/>
            <p:nvPr/>
          </p:nvSpPr>
          <p:spPr>
            <a:xfrm>
              <a:off x="-663547" y="301523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4"/>
            <p:cNvSpPr/>
            <p:nvPr/>
          </p:nvSpPr>
          <p:spPr>
            <a:xfrm>
              <a:off x="-778206" y="3015238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4"/>
            <p:cNvSpPr/>
            <p:nvPr/>
          </p:nvSpPr>
          <p:spPr>
            <a:xfrm>
              <a:off x="-891044" y="3015238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4"/>
            <p:cNvSpPr/>
            <p:nvPr/>
          </p:nvSpPr>
          <p:spPr>
            <a:xfrm>
              <a:off x="-1005520" y="3015238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4"/>
            <p:cNvSpPr/>
            <p:nvPr/>
          </p:nvSpPr>
          <p:spPr>
            <a:xfrm>
              <a:off x="-663547" y="316211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4"/>
            <p:cNvSpPr/>
            <p:nvPr/>
          </p:nvSpPr>
          <p:spPr>
            <a:xfrm>
              <a:off x="-778206" y="3162110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4"/>
            <p:cNvSpPr/>
            <p:nvPr/>
          </p:nvSpPr>
          <p:spPr>
            <a:xfrm>
              <a:off x="-891044" y="3162110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4"/>
            <p:cNvSpPr/>
            <p:nvPr/>
          </p:nvSpPr>
          <p:spPr>
            <a:xfrm>
              <a:off x="-1005520" y="3162110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4"/>
            <p:cNvSpPr/>
            <p:nvPr/>
          </p:nvSpPr>
          <p:spPr>
            <a:xfrm>
              <a:off x="-663547" y="3308982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4"/>
            <p:cNvSpPr/>
            <p:nvPr/>
          </p:nvSpPr>
          <p:spPr>
            <a:xfrm>
              <a:off x="-778206" y="3308982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4"/>
            <p:cNvSpPr/>
            <p:nvPr/>
          </p:nvSpPr>
          <p:spPr>
            <a:xfrm>
              <a:off x="-891044" y="3308982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4"/>
            <p:cNvSpPr/>
            <p:nvPr/>
          </p:nvSpPr>
          <p:spPr>
            <a:xfrm>
              <a:off x="-1005520" y="3308982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4"/>
            <p:cNvSpPr/>
            <p:nvPr/>
          </p:nvSpPr>
          <p:spPr>
            <a:xfrm>
              <a:off x="-663547" y="3455854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4"/>
            <p:cNvSpPr/>
            <p:nvPr/>
          </p:nvSpPr>
          <p:spPr>
            <a:xfrm>
              <a:off x="-778206" y="3455854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4"/>
            <p:cNvSpPr/>
            <p:nvPr/>
          </p:nvSpPr>
          <p:spPr>
            <a:xfrm>
              <a:off x="-891044" y="3455854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4"/>
            <p:cNvSpPr/>
            <p:nvPr/>
          </p:nvSpPr>
          <p:spPr>
            <a:xfrm>
              <a:off x="-1005520" y="3455854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4"/>
            <p:cNvSpPr/>
            <p:nvPr/>
          </p:nvSpPr>
          <p:spPr>
            <a:xfrm>
              <a:off x="-663547" y="360272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95" y="2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4"/>
            <p:cNvSpPr/>
            <p:nvPr/>
          </p:nvSpPr>
          <p:spPr>
            <a:xfrm>
              <a:off x="-778206" y="3602726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6" y="29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4"/>
            <p:cNvSpPr/>
            <p:nvPr/>
          </p:nvSpPr>
          <p:spPr>
            <a:xfrm>
              <a:off x="-891044" y="3602726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4"/>
            <p:cNvSpPr/>
            <p:nvPr/>
          </p:nvSpPr>
          <p:spPr>
            <a:xfrm>
              <a:off x="-1005520" y="3602726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305" y="29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4"/>
            <p:cNvSpPr/>
            <p:nvPr/>
          </p:nvSpPr>
          <p:spPr>
            <a:xfrm>
              <a:off x="-663547" y="3747778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5"/>
                  </a:lnTo>
                  <a:lnTo>
                    <a:pt x="295" y="305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4"/>
            <p:cNvSpPr/>
            <p:nvPr/>
          </p:nvSpPr>
          <p:spPr>
            <a:xfrm>
              <a:off x="-778206" y="3747778"/>
              <a:ext cx="55691" cy="5569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0" y="1"/>
                  </a:moveTo>
                  <a:lnTo>
                    <a:pt x="0" y="305"/>
                  </a:lnTo>
                  <a:lnTo>
                    <a:pt x="306" y="305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4"/>
            <p:cNvSpPr/>
            <p:nvPr/>
          </p:nvSpPr>
          <p:spPr>
            <a:xfrm>
              <a:off x="-891044" y="3747778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1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4"/>
            <p:cNvSpPr/>
            <p:nvPr/>
          </p:nvSpPr>
          <p:spPr>
            <a:xfrm>
              <a:off x="-1005520" y="3747778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1"/>
                  </a:moveTo>
                  <a:lnTo>
                    <a:pt x="0" y="305"/>
                  </a:lnTo>
                  <a:lnTo>
                    <a:pt x="305" y="30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4"/>
            <p:cNvSpPr/>
            <p:nvPr/>
          </p:nvSpPr>
          <p:spPr>
            <a:xfrm>
              <a:off x="-507758" y="2737692"/>
              <a:ext cx="1026466" cy="1590658"/>
            </a:xfrm>
            <a:custGeom>
              <a:avLst/>
              <a:gdLst/>
              <a:ahLst/>
              <a:cxnLst/>
              <a:rect l="l" t="t" r="r" b="b"/>
              <a:pathLst>
                <a:path w="5640" h="8740" extrusionOk="0">
                  <a:moveTo>
                    <a:pt x="1" y="0"/>
                  </a:moveTo>
                  <a:lnTo>
                    <a:pt x="1" y="8739"/>
                  </a:lnTo>
                  <a:lnTo>
                    <a:pt x="5639" y="8739"/>
                  </a:lnTo>
                  <a:lnTo>
                    <a:pt x="563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4"/>
            <p:cNvSpPr/>
            <p:nvPr/>
          </p:nvSpPr>
          <p:spPr>
            <a:xfrm>
              <a:off x="-423675" y="2945351"/>
              <a:ext cx="852840" cy="68249"/>
            </a:xfrm>
            <a:custGeom>
              <a:avLst/>
              <a:gdLst/>
              <a:ahLst/>
              <a:cxnLst/>
              <a:rect l="l" t="t" r="r" b="b"/>
              <a:pathLst>
                <a:path w="4686" h="375" extrusionOk="0">
                  <a:moveTo>
                    <a:pt x="1" y="1"/>
                  </a:moveTo>
                  <a:lnTo>
                    <a:pt x="1" y="375"/>
                  </a:lnTo>
                  <a:lnTo>
                    <a:pt x="4685" y="375"/>
                  </a:lnTo>
                  <a:lnTo>
                    <a:pt x="468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4"/>
            <p:cNvSpPr/>
            <p:nvPr/>
          </p:nvSpPr>
          <p:spPr>
            <a:xfrm>
              <a:off x="-423675" y="3111879"/>
              <a:ext cx="852840" cy="66611"/>
            </a:xfrm>
            <a:custGeom>
              <a:avLst/>
              <a:gdLst/>
              <a:ahLst/>
              <a:cxnLst/>
              <a:rect l="l" t="t" r="r" b="b"/>
              <a:pathLst>
                <a:path w="4686" h="366" extrusionOk="0">
                  <a:moveTo>
                    <a:pt x="1" y="1"/>
                  </a:moveTo>
                  <a:lnTo>
                    <a:pt x="1" y="365"/>
                  </a:lnTo>
                  <a:lnTo>
                    <a:pt x="4685" y="365"/>
                  </a:lnTo>
                  <a:lnTo>
                    <a:pt x="468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4"/>
            <p:cNvSpPr/>
            <p:nvPr/>
          </p:nvSpPr>
          <p:spPr>
            <a:xfrm>
              <a:off x="-423675" y="3278589"/>
              <a:ext cx="852840" cy="66247"/>
            </a:xfrm>
            <a:custGeom>
              <a:avLst/>
              <a:gdLst/>
              <a:ahLst/>
              <a:cxnLst/>
              <a:rect l="l" t="t" r="r" b="b"/>
              <a:pathLst>
                <a:path w="4686" h="364" extrusionOk="0">
                  <a:moveTo>
                    <a:pt x="1" y="0"/>
                  </a:moveTo>
                  <a:lnTo>
                    <a:pt x="1" y="364"/>
                  </a:lnTo>
                  <a:lnTo>
                    <a:pt x="4685" y="364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4"/>
            <p:cNvSpPr/>
            <p:nvPr/>
          </p:nvSpPr>
          <p:spPr>
            <a:xfrm>
              <a:off x="-423675" y="3445117"/>
              <a:ext cx="852840" cy="66429"/>
            </a:xfrm>
            <a:custGeom>
              <a:avLst/>
              <a:gdLst/>
              <a:ahLst/>
              <a:cxnLst/>
              <a:rect l="l" t="t" r="r" b="b"/>
              <a:pathLst>
                <a:path w="4686" h="365" extrusionOk="0">
                  <a:moveTo>
                    <a:pt x="1" y="0"/>
                  </a:moveTo>
                  <a:lnTo>
                    <a:pt x="1" y="365"/>
                  </a:lnTo>
                  <a:lnTo>
                    <a:pt x="4685" y="365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4"/>
            <p:cNvSpPr/>
            <p:nvPr/>
          </p:nvSpPr>
          <p:spPr>
            <a:xfrm>
              <a:off x="3591911" y="2760806"/>
              <a:ext cx="437158" cy="1567544"/>
            </a:xfrm>
            <a:custGeom>
              <a:avLst/>
              <a:gdLst/>
              <a:ahLst/>
              <a:cxnLst/>
              <a:rect l="l" t="t" r="r" b="b"/>
              <a:pathLst>
                <a:path w="2402" h="8613" extrusionOk="0">
                  <a:moveTo>
                    <a:pt x="0" y="1"/>
                  </a:moveTo>
                  <a:lnTo>
                    <a:pt x="0" y="8612"/>
                  </a:lnTo>
                  <a:lnTo>
                    <a:pt x="2402" y="8612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4"/>
            <p:cNvSpPr/>
            <p:nvPr/>
          </p:nvSpPr>
          <p:spPr>
            <a:xfrm>
              <a:off x="-1481989" y="3719205"/>
              <a:ext cx="14560" cy="609146"/>
            </a:xfrm>
            <a:custGeom>
              <a:avLst/>
              <a:gdLst/>
              <a:ahLst/>
              <a:cxnLst/>
              <a:rect l="l" t="t" r="r" b="b"/>
              <a:pathLst>
                <a:path w="80" h="3347" extrusionOk="0">
                  <a:moveTo>
                    <a:pt x="0" y="0"/>
                  </a:moveTo>
                  <a:lnTo>
                    <a:pt x="0" y="3346"/>
                  </a:lnTo>
                  <a:lnTo>
                    <a:pt x="79" y="334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B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4"/>
            <p:cNvSpPr/>
            <p:nvPr/>
          </p:nvSpPr>
          <p:spPr>
            <a:xfrm>
              <a:off x="-1566253" y="3939422"/>
              <a:ext cx="182907" cy="388929"/>
            </a:xfrm>
            <a:custGeom>
              <a:avLst/>
              <a:gdLst/>
              <a:ahLst/>
              <a:cxnLst/>
              <a:rect l="l" t="t" r="r" b="b"/>
              <a:pathLst>
                <a:path w="1005" h="2137" extrusionOk="0">
                  <a:moveTo>
                    <a:pt x="0" y="0"/>
                  </a:moveTo>
                  <a:lnTo>
                    <a:pt x="0" y="2136"/>
                  </a:lnTo>
                  <a:lnTo>
                    <a:pt x="1004" y="2136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4"/>
            <p:cNvSpPr/>
            <p:nvPr/>
          </p:nvSpPr>
          <p:spPr>
            <a:xfrm>
              <a:off x="-1917326" y="2469064"/>
              <a:ext cx="594768" cy="1859286"/>
            </a:xfrm>
            <a:custGeom>
              <a:avLst/>
              <a:gdLst/>
              <a:ahLst/>
              <a:cxnLst/>
              <a:rect l="l" t="t" r="r" b="b"/>
              <a:pathLst>
                <a:path w="3268" h="10216" extrusionOk="0">
                  <a:moveTo>
                    <a:pt x="1" y="0"/>
                  </a:moveTo>
                  <a:lnTo>
                    <a:pt x="1" y="10215"/>
                  </a:lnTo>
                  <a:lnTo>
                    <a:pt x="3268" y="10215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4"/>
            <p:cNvSpPr/>
            <p:nvPr/>
          </p:nvSpPr>
          <p:spPr>
            <a:xfrm>
              <a:off x="513246" y="2040823"/>
              <a:ext cx="501585" cy="2287527"/>
            </a:xfrm>
            <a:custGeom>
              <a:avLst/>
              <a:gdLst/>
              <a:ahLst/>
              <a:cxnLst/>
              <a:rect l="l" t="t" r="r" b="b"/>
              <a:pathLst>
                <a:path w="2756" h="12569" extrusionOk="0">
                  <a:moveTo>
                    <a:pt x="0" y="1"/>
                  </a:moveTo>
                  <a:lnTo>
                    <a:pt x="0" y="12568"/>
                  </a:lnTo>
                  <a:lnTo>
                    <a:pt x="2756" y="12568"/>
                  </a:lnTo>
                  <a:lnTo>
                    <a:pt x="275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4"/>
            <p:cNvSpPr/>
            <p:nvPr/>
          </p:nvSpPr>
          <p:spPr>
            <a:xfrm>
              <a:off x="-1476711" y="2538769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4"/>
            <p:cNvSpPr/>
            <p:nvPr/>
          </p:nvSpPr>
          <p:spPr>
            <a:xfrm>
              <a:off x="-1589549" y="2538769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0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4"/>
            <p:cNvSpPr/>
            <p:nvPr/>
          </p:nvSpPr>
          <p:spPr>
            <a:xfrm>
              <a:off x="-1704025" y="2538769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0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4"/>
            <p:cNvSpPr/>
            <p:nvPr/>
          </p:nvSpPr>
          <p:spPr>
            <a:xfrm>
              <a:off x="-1818683" y="2538769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4"/>
            <p:cNvSpPr/>
            <p:nvPr/>
          </p:nvSpPr>
          <p:spPr>
            <a:xfrm>
              <a:off x="-1476711" y="2684003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0" y="0"/>
                  </a:moveTo>
                  <a:lnTo>
                    <a:pt x="0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4"/>
            <p:cNvSpPr/>
            <p:nvPr/>
          </p:nvSpPr>
          <p:spPr>
            <a:xfrm>
              <a:off x="-1589549" y="2684003"/>
              <a:ext cx="54053" cy="55509"/>
            </a:xfrm>
            <a:custGeom>
              <a:avLst/>
              <a:gdLst/>
              <a:ahLst/>
              <a:cxnLst/>
              <a:rect l="l" t="t" r="r" b="b"/>
              <a:pathLst>
                <a:path w="297" h="305" extrusionOk="0">
                  <a:moveTo>
                    <a:pt x="1" y="0"/>
                  </a:moveTo>
                  <a:lnTo>
                    <a:pt x="1" y="305"/>
                  </a:lnTo>
                  <a:lnTo>
                    <a:pt x="296" y="30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4"/>
            <p:cNvSpPr/>
            <p:nvPr/>
          </p:nvSpPr>
          <p:spPr>
            <a:xfrm>
              <a:off x="-1704025" y="2684003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0" y="0"/>
                  </a:moveTo>
                  <a:lnTo>
                    <a:pt x="0" y="305"/>
                  </a:lnTo>
                  <a:lnTo>
                    <a:pt x="295" y="30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4"/>
            <p:cNvSpPr/>
            <p:nvPr/>
          </p:nvSpPr>
          <p:spPr>
            <a:xfrm>
              <a:off x="-1818683" y="2684003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0"/>
                  </a:moveTo>
                  <a:lnTo>
                    <a:pt x="0" y="305"/>
                  </a:lnTo>
                  <a:lnTo>
                    <a:pt x="305" y="30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4"/>
            <p:cNvSpPr/>
            <p:nvPr/>
          </p:nvSpPr>
          <p:spPr>
            <a:xfrm>
              <a:off x="-1476711" y="2830693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6"/>
                  </a:lnTo>
                  <a:lnTo>
                    <a:pt x="296" y="30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4"/>
            <p:cNvSpPr/>
            <p:nvPr/>
          </p:nvSpPr>
          <p:spPr>
            <a:xfrm>
              <a:off x="-1589549" y="2830693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1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4"/>
            <p:cNvSpPr/>
            <p:nvPr/>
          </p:nvSpPr>
          <p:spPr>
            <a:xfrm>
              <a:off x="-1704025" y="2830693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4"/>
            <p:cNvSpPr/>
            <p:nvPr/>
          </p:nvSpPr>
          <p:spPr>
            <a:xfrm>
              <a:off x="-1818683" y="2830693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1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4"/>
            <p:cNvSpPr/>
            <p:nvPr/>
          </p:nvSpPr>
          <p:spPr>
            <a:xfrm>
              <a:off x="-1476711" y="2977565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6"/>
                  </a:lnTo>
                  <a:lnTo>
                    <a:pt x="296" y="30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4"/>
            <p:cNvSpPr/>
            <p:nvPr/>
          </p:nvSpPr>
          <p:spPr>
            <a:xfrm>
              <a:off x="-1589549" y="2977565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1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4"/>
            <p:cNvSpPr/>
            <p:nvPr/>
          </p:nvSpPr>
          <p:spPr>
            <a:xfrm>
              <a:off x="-1704025" y="2977565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4"/>
            <p:cNvSpPr/>
            <p:nvPr/>
          </p:nvSpPr>
          <p:spPr>
            <a:xfrm>
              <a:off x="-1818683" y="2977565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1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4"/>
            <p:cNvSpPr/>
            <p:nvPr/>
          </p:nvSpPr>
          <p:spPr>
            <a:xfrm>
              <a:off x="-1476711" y="3124437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4"/>
            <p:cNvSpPr/>
            <p:nvPr/>
          </p:nvSpPr>
          <p:spPr>
            <a:xfrm>
              <a:off x="-1589549" y="3124437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4"/>
            <p:cNvSpPr/>
            <p:nvPr/>
          </p:nvSpPr>
          <p:spPr>
            <a:xfrm>
              <a:off x="-1704025" y="3124437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4"/>
            <p:cNvSpPr/>
            <p:nvPr/>
          </p:nvSpPr>
          <p:spPr>
            <a:xfrm>
              <a:off x="-1818683" y="3124437"/>
              <a:ext cx="55509" cy="54053"/>
            </a:xfrm>
            <a:custGeom>
              <a:avLst/>
              <a:gdLst/>
              <a:ahLst/>
              <a:cxnLst/>
              <a:rect l="l" t="t" r="r" b="b"/>
              <a:pathLst>
                <a:path w="305" h="297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4"/>
            <p:cNvSpPr/>
            <p:nvPr/>
          </p:nvSpPr>
          <p:spPr>
            <a:xfrm>
              <a:off x="-1476711" y="3271309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4"/>
            <p:cNvSpPr/>
            <p:nvPr/>
          </p:nvSpPr>
          <p:spPr>
            <a:xfrm>
              <a:off x="-1589549" y="3271309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4"/>
            <p:cNvSpPr/>
            <p:nvPr/>
          </p:nvSpPr>
          <p:spPr>
            <a:xfrm>
              <a:off x="-1704025" y="3271309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4"/>
            <p:cNvSpPr/>
            <p:nvPr/>
          </p:nvSpPr>
          <p:spPr>
            <a:xfrm>
              <a:off x="-1818683" y="3271309"/>
              <a:ext cx="55509" cy="54053"/>
            </a:xfrm>
            <a:custGeom>
              <a:avLst/>
              <a:gdLst/>
              <a:ahLst/>
              <a:cxnLst/>
              <a:rect l="l" t="t" r="r" b="b"/>
              <a:pathLst>
                <a:path w="305" h="297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4"/>
            <p:cNvSpPr/>
            <p:nvPr/>
          </p:nvSpPr>
          <p:spPr>
            <a:xfrm>
              <a:off x="-1476711" y="3418181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-1589549" y="3418181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-1704025" y="3418181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-1818683" y="3418181"/>
              <a:ext cx="55509" cy="54053"/>
            </a:xfrm>
            <a:custGeom>
              <a:avLst/>
              <a:gdLst/>
              <a:ahLst/>
              <a:cxnLst/>
              <a:rect l="l" t="t" r="r" b="b"/>
              <a:pathLst>
                <a:path w="305" h="297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-1476711" y="3565053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-1589549" y="3565053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-1704025" y="3565053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-1818683" y="3565053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-1476711" y="3711925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-1589549" y="3711925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-1704025" y="3711925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-1818683" y="3711925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-1476711" y="3858797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-1589549" y="3858797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-1704025" y="3858797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-1818683" y="3858797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-1476711" y="4003849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-1589549" y="4003849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-1704025" y="4003849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-1818683" y="4003849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-1476711" y="4150721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-1589549" y="4150721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-1704025" y="4150721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295" y="30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-1818683" y="4150721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-4818725" y="3898290"/>
              <a:ext cx="7183987" cy="317040"/>
            </a:xfrm>
            <a:custGeom>
              <a:avLst/>
              <a:gdLst/>
              <a:ahLst/>
              <a:cxnLst/>
              <a:rect l="l" t="t" r="r" b="b"/>
              <a:pathLst>
                <a:path w="39473" h="1742" extrusionOk="0">
                  <a:moveTo>
                    <a:pt x="19732" y="0"/>
                  </a:moveTo>
                  <a:cubicBezTo>
                    <a:pt x="3602" y="0"/>
                    <a:pt x="0" y="1742"/>
                    <a:pt x="0" y="1742"/>
                  </a:cubicBezTo>
                  <a:lnTo>
                    <a:pt x="39473" y="1742"/>
                  </a:lnTo>
                  <a:cubicBezTo>
                    <a:pt x="39473" y="1742"/>
                    <a:pt x="35871" y="0"/>
                    <a:pt x="19732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68991" y="2064301"/>
              <a:ext cx="97005" cy="813165"/>
            </a:xfrm>
            <a:custGeom>
              <a:avLst/>
              <a:gdLst/>
              <a:ahLst/>
              <a:cxnLst/>
              <a:rect l="l" t="t" r="r" b="b"/>
              <a:pathLst>
                <a:path w="533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32" y="4468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794250" y="2064301"/>
              <a:ext cx="97005" cy="813165"/>
            </a:xfrm>
            <a:custGeom>
              <a:avLst/>
              <a:gdLst/>
              <a:ahLst/>
              <a:cxnLst/>
              <a:rect l="l" t="t" r="r" b="b"/>
              <a:pathLst>
                <a:path w="533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32" y="4468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-497020" y="2408094"/>
              <a:ext cx="1916616" cy="2015076"/>
            </a:xfrm>
            <a:custGeom>
              <a:avLst/>
              <a:gdLst/>
              <a:ahLst/>
              <a:cxnLst/>
              <a:rect l="l" t="t" r="r" b="b"/>
              <a:pathLst>
                <a:path w="10531" h="11072" extrusionOk="0">
                  <a:moveTo>
                    <a:pt x="335" y="0"/>
                  </a:moveTo>
                  <a:cubicBezTo>
                    <a:pt x="148" y="0"/>
                    <a:pt x="1" y="148"/>
                    <a:pt x="1" y="335"/>
                  </a:cubicBezTo>
                  <a:lnTo>
                    <a:pt x="1" y="11071"/>
                  </a:lnTo>
                  <a:lnTo>
                    <a:pt x="10531" y="11071"/>
                  </a:lnTo>
                  <a:lnTo>
                    <a:pt x="10531" y="335"/>
                  </a:lnTo>
                  <a:cubicBezTo>
                    <a:pt x="10531" y="148"/>
                    <a:pt x="10383" y="0"/>
                    <a:pt x="10196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-235490" y="1539420"/>
              <a:ext cx="1393555" cy="773853"/>
            </a:xfrm>
            <a:custGeom>
              <a:avLst/>
              <a:gdLst/>
              <a:ahLst/>
              <a:cxnLst/>
              <a:rect l="l" t="t" r="r" b="b"/>
              <a:pathLst>
                <a:path w="7657" h="4252" extrusionOk="0">
                  <a:moveTo>
                    <a:pt x="286" y="0"/>
                  </a:moveTo>
                  <a:cubicBezTo>
                    <a:pt x="128" y="0"/>
                    <a:pt x="1" y="129"/>
                    <a:pt x="1" y="286"/>
                  </a:cubicBezTo>
                  <a:lnTo>
                    <a:pt x="1" y="4252"/>
                  </a:lnTo>
                  <a:lnTo>
                    <a:pt x="7657" y="4252"/>
                  </a:lnTo>
                  <a:lnTo>
                    <a:pt x="7657" y="286"/>
                  </a:lnTo>
                  <a:cubicBezTo>
                    <a:pt x="7657" y="129"/>
                    <a:pt x="7529" y="0"/>
                    <a:pt x="7371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1308392" y="1311013"/>
              <a:ext cx="1339866" cy="1198454"/>
            </a:xfrm>
            <a:custGeom>
              <a:avLst/>
              <a:gdLst/>
              <a:ahLst/>
              <a:cxnLst/>
              <a:rect l="l" t="t" r="r" b="b"/>
              <a:pathLst>
                <a:path w="7362" h="6585" extrusionOk="0">
                  <a:moveTo>
                    <a:pt x="3025" y="1"/>
                  </a:moveTo>
                  <a:cubicBezTo>
                    <a:pt x="2817" y="1"/>
                    <a:pt x="2608" y="18"/>
                    <a:pt x="2402" y="55"/>
                  </a:cubicBezTo>
                  <a:cubicBezTo>
                    <a:pt x="1575" y="203"/>
                    <a:pt x="788" y="714"/>
                    <a:pt x="404" y="1491"/>
                  </a:cubicBezTo>
                  <a:cubicBezTo>
                    <a:pt x="1" y="2328"/>
                    <a:pt x="99" y="3352"/>
                    <a:pt x="473" y="4188"/>
                  </a:cubicBezTo>
                  <a:cubicBezTo>
                    <a:pt x="935" y="5241"/>
                    <a:pt x="1781" y="6147"/>
                    <a:pt x="2805" y="6481"/>
                  </a:cubicBezTo>
                  <a:cubicBezTo>
                    <a:pt x="3021" y="6552"/>
                    <a:pt x="3244" y="6584"/>
                    <a:pt x="3467" y="6584"/>
                  </a:cubicBezTo>
                  <a:cubicBezTo>
                    <a:pt x="3866" y="6584"/>
                    <a:pt x="4266" y="6481"/>
                    <a:pt x="4626" y="6304"/>
                  </a:cubicBezTo>
                  <a:cubicBezTo>
                    <a:pt x="5186" y="6018"/>
                    <a:pt x="5659" y="5576"/>
                    <a:pt x="6072" y="5093"/>
                  </a:cubicBezTo>
                  <a:cubicBezTo>
                    <a:pt x="6564" y="4533"/>
                    <a:pt x="6988" y="3883"/>
                    <a:pt x="7174" y="3145"/>
                  </a:cubicBezTo>
                  <a:cubicBezTo>
                    <a:pt x="7362" y="2416"/>
                    <a:pt x="7283" y="1580"/>
                    <a:pt x="6840" y="970"/>
                  </a:cubicBezTo>
                  <a:cubicBezTo>
                    <a:pt x="6524" y="535"/>
                    <a:pt x="6007" y="260"/>
                    <a:pt x="5486" y="260"/>
                  </a:cubicBezTo>
                  <a:cubicBezTo>
                    <a:pt x="5278" y="260"/>
                    <a:pt x="5068" y="304"/>
                    <a:pt x="4871" y="399"/>
                  </a:cubicBezTo>
                  <a:cubicBezTo>
                    <a:pt x="4281" y="156"/>
                    <a:pt x="3652" y="1"/>
                    <a:pt x="30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2133931" y="2717854"/>
              <a:ext cx="1801957" cy="526883"/>
            </a:xfrm>
            <a:custGeom>
              <a:avLst/>
              <a:gdLst/>
              <a:ahLst/>
              <a:cxnLst/>
              <a:rect l="l" t="t" r="r" b="b"/>
              <a:pathLst>
                <a:path w="9901" h="2895" extrusionOk="0">
                  <a:moveTo>
                    <a:pt x="1" y="1"/>
                  </a:moveTo>
                  <a:lnTo>
                    <a:pt x="346" y="2825"/>
                  </a:lnTo>
                  <a:lnTo>
                    <a:pt x="7963" y="2865"/>
                  </a:lnTo>
                  <a:lnTo>
                    <a:pt x="8317" y="2894"/>
                  </a:lnTo>
                  <a:cubicBezTo>
                    <a:pt x="8325" y="2894"/>
                    <a:pt x="8333" y="2894"/>
                    <a:pt x="8340" y="2894"/>
                  </a:cubicBezTo>
                  <a:cubicBezTo>
                    <a:pt x="8785" y="2894"/>
                    <a:pt x="9237" y="2611"/>
                    <a:pt x="9517" y="2196"/>
                  </a:cubicBezTo>
                  <a:cubicBezTo>
                    <a:pt x="9645" y="2008"/>
                    <a:pt x="9734" y="1792"/>
                    <a:pt x="9773" y="1555"/>
                  </a:cubicBezTo>
                  <a:cubicBezTo>
                    <a:pt x="9901" y="857"/>
                    <a:pt x="9507" y="286"/>
                    <a:pt x="8877" y="2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3419923" y="1623685"/>
              <a:ext cx="634261" cy="1623964"/>
            </a:xfrm>
            <a:custGeom>
              <a:avLst/>
              <a:gdLst/>
              <a:ahLst/>
              <a:cxnLst/>
              <a:rect l="l" t="t" r="r" b="b"/>
              <a:pathLst>
                <a:path w="3485" h="8923" extrusionOk="0">
                  <a:moveTo>
                    <a:pt x="1280" y="0"/>
                  </a:moveTo>
                  <a:lnTo>
                    <a:pt x="31" y="7390"/>
                  </a:lnTo>
                  <a:cubicBezTo>
                    <a:pt x="1" y="7528"/>
                    <a:pt x="31" y="7725"/>
                    <a:pt x="99" y="7941"/>
                  </a:cubicBezTo>
                  <a:cubicBezTo>
                    <a:pt x="298" y="8589"/>
                    <a:pt x="853" y="8922"/>
                    <a:pt x="1404" y="8922"/>
                  </a:cubicBezTo>
                  <a:cubicBezTo>
                    <a:pt x="1916" y="8922"/>
                    <a:pt x="2425" y="8633"/>
                    <a:pt x="2638" y="8040"/>
                  </a:cubicBezTo>
                  <a:cubicBezTo>
                    <a:pt x="2658" y="7981"/>
                    <a:pt x="2677" y="7922"/>
                    <a:pt x="2688" y="7873"/>
                  </a:cubicBezTo>
                  <a:lnTo>
                    <a:pt x="3484" y="37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3457233" y="917534"/>
              <a:ext cx="828089" cy="886146"/>
            </a:xfrm>
            <a:custGeom>
              <a:avLst/>
              <a:gdLst/>
              <a:ahLst/>
              <a:cxnLst/>
              <a:rect l="l" t="t" r="r" b="b"/>
              <a:pathLst>
                <a:path w="4550" h="4869" extrusionOk="0">
                  <a:moveTo>
                    <a:pt x="3526" y="1"/>
                  </a:moveTo>
                  <a:cubicBezTo>
                    <a:pt x="3488" y="1"/>
                    <a:pt x="3448" y="13"/>
                    <a:pt x="3408" y="42"/>
                  </a:cubicBezTo>
                  <a:cubicBezTo>
                    <a:pt x="3240" y="160"/>
                    <a:pt x="3152" y="396"/>
                    <a:pt x="3082" y="574"/>
                  </a:cubicBezTo>
                  <a:cubicBezTo>
                    <a:pt x="2807" y="1311"/>
                    <a:pt x="2768" y="1390"/>
                    <a:pt x="2542" y="2148"/>
                  </a:cubicBezTo>
                  <a:cubicBezTo>
                    <a:pt x="2502" y="2059"/>
                    <a:pt x="2630" y="1735"/>
                    <a:pt x="2649" y="1626"/>
                  </a:cubicBezTo>
                  <a:cubicBezTo>
                    <a:pt x="2679" y="1488"/>
                    <a:pt x="2709" y="1341"/>
                    <a:pt x="2728" y="1193"/>
                  </a:cubicBezTo>
                  <a:cubicBezTo>
                    <a:pt x="2748" y="996"/>
                    <a:pt x="2758" y="810"/>
                    <a:pt x="2748" y="613"/>
                  </a:cubicBezTo>
                  <a:cubicBezTo>
                    <a:pt x="2748" y="465"/>
                    <a:pt x="2778" y="189"/>
                    <a:pt x="2669" y="71"/>
                  </a:cubicBezTo>
                  <a:cubicBezTo>
                    <a:pt x="2638" y="29"/>
                    <a:pt x="2583" y="10"/>
                    <a:pt x="2528" y="10"/>
                  </a:cubicBezTo>
                  <a:cubicBezTo>
                    <a:pt x="2479" y="10"/>
                    <a:pt x="2430" y="24"/>
                    <a:pt x="2394" y="52"/>
                  </a:cubicBezTo>
                  <a:cubicBezTo>
                    <a:pt x="2227" y="170"/>
                    <a:pt x="2276" y="406"/>
                    <a:pt x="2227" y="583"/>
                  </a:cubicBezTo>
                  <a:cubicBezTo>
                    <a:pt x="2187" y="770"/>
                    <a:pt x="2148" y="957"/>
                    <a:pt x="2098" y="1144"/>
                  </a:cubicBezTo>
                  <a:cubicBezTo>
                    <a:pt x="2000" y="1558"/>
                    <a:pt x="1882" y="2020"/>
                    <a:pt x="1636" y="2374"/>
                  </a:cubicBezTo>
                  <a:cubicBezTo>
                    <a:pt x="1542" y="2500"/>
                    <a:pt x="1355" y="2593"/>
                    <a:pt x="1197" y="2593"/>
                  </a:cubicBezTo>
                  <a:cubicBezTo>
                    <a:pt x="1107" y="2593"/>
                    <a:pt x="1026" y="2563"/>
                    <a:pt x="977" y="2492"/>
                  </a:cubicBezTo>
                  <a:cubicBezTo>
                    <a:pt x="810" y="2247"/>
                    <a:pt x="642" y="1873"/>
                    <a:pt x="357" y="1735"/>
                  </a:cubicBezTo>
                  <a:cubicBezTo>
                    <a:pt x="326" y="1719"/>
                    <a:pt x="286" y="1711"/>
                    <a:pt x="244" y="1711"/>
                  </a:cubicBezTo>
                  <a:cubicBezTo>
                    <a:pt x="128" y="1711"/>
                    <a:pt x="0" y="1774"/>
                    <a:pt x="22" y="1912"/>
                  </a:cubicBezTo>
                  <a:cubicBezTo>
                    <a:pt x="101" y="2433"/>
                    <a:pt x="455" y="2965"/>
                    <a:pt x="692" y="3417"/>
                  </a:cubicBezTo>
                  <a:cubicBezTo>
                    <a:pt x="849" y="3732"/>
                    <a:pt x="1006" y="4106"/>
                    <a:pt x="1213" y="4382"/>
                  </a:cubicBezTo>
                  <a:cubicBezTo>
                    <a:pt x="1370" y="4589"/>
                    <a:pt x="1587" y="4736"/>
                    <a:pt x="1813" y="4815"/>
                  </a:cubicBezTo>
                  <a:cubicBezTo>
                    <a:pt x="1931" y="4851"/>
                    <a:pt x="2054" y="4869"/>
                    <a:pt x="2177" y="4869"/>
                  </a:cubicBezTo>
                  <a:cubicBezTo>
                    <a:pt x="2516" y="4869"/>
                    <a:pt x="2863" y="4739"/>
                    <a:pt x="3152" y="4530"/>
                  </a:cubicBezTo>
                  <a:cubicBezTo>
                    <a:pt x="3506" y="4274"/>
                    <a:pt x="3791" y="3929"/>
                    <a:pt x="4008" y="3546"/>
                  </a:cubicBezTo>
                  <a:cubicBezTo>
                    <a:pt x="4106" y="3378"/>
                    <a:pt x="4549" y="2571"/>
                    <a:pt x="4263" y="2424"/>
                  </a:cubicBezTo>
                  <a:cubicBezTo>
                    <a:pt x="4253" y="2420"/>
                    <a:pt x="4241" y="2418"/>
                    <a:pt x="4230" y="2418"/>
                  </a:cubicBezTo>
                  <a:cubicBezTo>
                    <a:pt x="4180" y="2418"/>
                    <a:pt x="4129" y="2451"/>
                    <a:pt x="4096" y="2483"/>
                  </a:cubicBezTo>
                  <a:cubicBezTo>
                    <a:pt x="4018" y="2571"/>
                    <a:pt x="3968" y="2680"/>
                    <a:pt x="3909" y="2778"/>
                  </a:cubicBezTo>
                  <a:cubicBezTo>
                    <a:pt x="3850" y="2876"/>
                    <a:pt x="3762" y="2984"/>
                    <a:pt x="3644" y="3014"/>
                  </a:cubicBezTo>
                  <a:cubicBezTo>
                    <a:pt x="3693" y="2748"/>
                    <a:pt x="3850" y="2463"/>
                    <a:pt x="3959" y="2217"/>
                  </a:cubicBezTo>
                  <a:cubicBezTo>
                    <a:pt x="4067" y="1980"/>
                    <a:pt x="4204" y="1764"/>
                    <a:pt x="4293" y="1518"/>
                  </a:cubicBezTo>
                  <a:cubicBezTo>
                    <a:pt x="4342" y="1370"/>
                    <a:pt x="4401" y="1203"/>
                    <a:pt x="4333" y="1055"/>
                  </a:cubicBezTo>
                  <a:cubicBezTo>
                    <a:pt x="4303" y="987"/>
                    <a:pt x="4263" y="957"/>
                    <a:pt x="4224" y="948"/>
                  </a:cubicBezTo>
                  <a:cubicBezTo>
                    <a:pt x="4216" y="946"/>
                    <a:pt x="4208" y="946"/>
                    <a:pt x="4200" y="946"/>
                  </a:cubicBezTo>
                  <a:cubicBezTo>
                    <a:pt x="4078" y="946"/>
                    <a:pt x="3935" y="1081"/>
                    <a:pt x="3880" y="1173"/>
                  </a:cubicBezTo>
                  <a:cubicBezTo>
                    <a:pt x="3653" y="1567"/>
                    <a:pt x="3408" y="1961"/>
                    <a:pt x="3191" y="2365"/>
                  </a:cubicBezTo>
                  <a:cubicBezTo>
                    <a:pt x="3378" y="1774"/>
                    <a:pt x="3545" y="1164"/>
                    <a:pt x="3683" y="554"/>
                  </a:cubicBezTo>
                  <a:cubicBezTo>
                    <a:pt x="3712" y="436"/>
                    <a:pt x="3742" y="298"/>
                    <a:pt x="3712" y="180"/>
                  </a:cubicBezTo>
                  <a:cubicBezTo>
                    <a:pt x="3692" y="75"/>
                    <a:pt x="3617" y="1"/>
                    <a:pt x="3526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3641960" y="1398008"/>
              <a:ext cx="249337" cy="190005"/>
            </a:xfrm>
            <a:custGeom>
              <a:avLst/>
              <a:gdLst/>
              <a:ahLst/>
              <a:cxnLst/>
              <a:rect l="l" t="t" r="r" b="b"/>
              <a:pathLst>
                <a:path w="1370" h="1044" extrusionOk="0">
                  <a:moveTo>
                    <a:pt x="50" y="0"/>
                  </a:moveTo>
                  <a:cubicBezTo>
                    <a:pt x="21" y="0"/>
                    <a:pt x="1" y="29"/>
                    <a:pt x="1" y="59"/>
                  </a:cubicBezTo>
                  <a:cubicBezTo>
                    <a:pt x="1" y="79"/>
                    <a:pt x="21" y="99"/>
                    <a:pt x="50" y="108"/>
                  </a:cubicBezTo>
                  <a:cubicBezTo>
                    <a:pt x="51" y="107"/>
                    <a:pt x="59" y="106"/>
                    <a:pt x="72" y="106"/>
                  </a:cubicBezTo>
                  <a:cubicBezTo>
                    <a:pt x="204" y="106"/>
                    <a:pt x="895" y="183"/>
                    <a:pt x="1261" y="1013"/>
                  </a:cubicBezTo>
                  <a:cubicBezTo>
                    <a:pt x="1271" y="1033"/>
                    <a:pt x="1290" y="1043"/>
                    <a:pt x="1310" y="1043"/>
                  </a:cubicBezTo>
                  <a:lnTo>
                    <a:pt x="1330" y="1043"/>
                  </a:lnTo>
                  <a:cubicBezTo>
                    <a:pt x="1359" y="1033"/>
                    <a:pt x="1369" y="994"/>
                    <a:pt x="1359" y="974"/>
                  </a:cubicBezTo>
                  <a:cubicBezTo>
                    <a:pt x="926" y="0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3928605" y="1468623"/>
              <a:ext cx="182907" cy="94275"/>
            </a:xfrm>
            <a:custGeom>
              <a:avLst/>
              <a:gdLst/>
              <a:ahLst/>
              <a:cxnLst/>
              <a:rect l="l" t="t" r="r" b="b"/>
              <a:pathLst>
                <a:path w="1005" h="518" extrusionOk="0">
                  <a:moveTo>
                    <a:pt x="778" y="1"/>
                  </a:moveTo>
                  <a:cubicBezTo>
                    <a:pt x="229" y="1"/>
                    <a:pt x="11" y="439"/>
                    <a:pt x="11" y="439"/>
                  </a:cubicBezTo>
                  <a:cubicBezTo>
                    <a:pt x="0" y="468"/>
                    <a:pt x="11" y="498"/>
                    <a:pt x="30" y="507"/>
                  </a:cubicBezTo>
                  <a:cubicBezTo>
                    <a:pt x="40" y="518"/>
                    <a:pt x="50" y="518"/>
                    <a:pt x="50" y="518"/>
                  </a:cubicBezTo>
                  <a:cubicBezTo>
                    <a:pt x="70" y="518"/>
                    <a:pt x="89" y="507"/>
                    <a:pt x="99" y="488"/>
                  </a:cubicBezTo>
                  <a:cubicBezTo>
                    <a:pt x="99" y="479"/>
                    <a:pt x="292" y="100"/>
                    <a:pt x="780" y="100"/>
                  </a:cubicBezTo>
                  <a:cubicBezTo>
                    <a:pt x="831" y="100"/>
                    <a:pt x="887" y="104"/>
                    <a:pt x="945" y="114"/>
                  </a:cubicBezTo>
                  <a:cubicBezTo>
                    <a:pt x="975" y="114"/>
                    <a:pt x="995" y="94"/>
                    <a:pt x="1004" y="74"/>
                  </a:cubicBezTo>
                  <a:cubicBezTo>
                    <a:pt x="1004" y="45"/>
                    <a:pt x="985" y="15"/>
                    <a:pt x="955" y="15"/>
                  </a:cubicBezTo>
                  <a:cubicBezTo>
                    <a:pt x="893" y="5"/>
                    <a:pt x="834" y="1"/>
                    <a:pt x="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3837243" y="1339041"/>
              <a:ext cx="254615" cy="107379"/>
            </a:xfrm>
            <a:custGeom>
              <a:avLst/>
              <a:gdLst/>
              <a:ahLst/>
              <a:cxnLst/>
              <a:rect l="l" t="t" r="r" b="b"/>
              <a:pathLst>
                <a:path w="1399" h="590" extrusionOk="0">
                  <a:moveTo>
                    <a:pt x="326" y="0"/>
                  </a:moveTo>
                  <a:cubicBezTo>
                    <a:pt x="174" y="0"/>
                    <a:pt x="65" y="16"/>
                    <a:pt x="50" y="19"/>
                  </a:cubicBezTo>
                  <a:cubicBezTo>
                    <a:pt x="21" y="19"/>
                    <a:pt x="1" y="49"/>
                    <a:pt x="10" y="68"/>
                  </a:cubicBezTo>
                  <a:cubicBezTo>
                    <a:pt x="10" y="97"/>
                    <a:pt x="40" y="117"/>
                    <a:pt x="69" y="117"/>
                  </a:cubicBezTo>
                  <a:cubicBezTo>
                    <a:pt x="73" y="117"/>
                    <a:pt x="175" y="103"/>
                    <a:pt x="320" y="103"/>
                  </a:cubicBezTo>
                  <a:cubicBezTo>
                    <a:pt x="627" y="103"/>
                    <a:pt x="1126" y="166"/>
                    <a:pt x="1300" y="560"/>
                  </a:cubicBezTo>
                  <a:cubicBezTo>
                    <a:pt x="1309" y="580"/>
                    <a:pt x="1329" y="589"/>
                    <a:pt x="1349" y="589"/>
                  </a:cubicBezTo>
                  <a:cubicBezTo>
                    <a:pt x="1349" y="589"/>
                    <a:pt x="1359" y="589"/>
                    <a:pt x="1368" y="580"/>
                  </a:cubicBezTo>
                  <a:cubicBezTo>
                    <a:pt x="1388" y="570"/>
                    <a:pt x="1398" y="541"/>
                    <a:pt x="1388" y="521"/>
                  </a:cubicBezTo>
                  <a:cubicBezTo>
                    <a:pt x="1192" y="75"/>
                    <a:pt x="658" y="0"/>
                    <a:pt x="3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1637989" y="2400996"/>
              <a:ext cx="315402" cy="444256"/>
            </a:xfrm>
            <a:custGeom>
              <a:avLst/>
              <a:gdLst/>
              <a:ahLst/>
              <a:cxnLst/>
              <a:rect l="l" t="t" r="r" b="b"/>
              <a:pathLst>
                <a:path w="1733" h="2441" extrusionOk="0">
                  <a:moveTo>
                    <a:pt x="0" y="0"/>
                  </a:moveTo>
                  <a:lnTo>
                    <a:pt x="0" y="1575"/>
                  </a:lnTo>
                  <a:cubicBezTo>
                    <a:pt x="0" y="1604"/>
                    <a:pt x="10" y="1624"/>
                    <a:pt x="10" y="1643"/>
                  </a:cubicBezTo>
                  <a:cubicBezTo>
                    <a:pt x="40" y="2096"/>
                    <a:pt x="414" y="2441"/>
                    <a:pt x="866" y="2441"/>
                  </a:cubicBezTo>
                  <a:cubicBezTo>
                    <a:pt x="1328" y="2441"/>
                    <a:pt x="1693" y="2096"/>
                    <a:pt x="1732" y="1643"/>
                  </a:cubicBezTo>
                  <a:lnTo>
                    <a:pt x="1732" y="157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1637989" y="2587180"/>
              <a:ext cx="315402" cy="113020"/>
            </a:xfrm>
            <a:custGeom>
              <a:avLst/>
              <a:gdLst/>
              <a:ahLst/>
              <a:cxnLst/>
              <a:rect l="l" t="t" r="r" b="b"/>
              <a:pathLst>
                <a:path w="1733" h="621" extrusionOk="0">
                  <a:moveTo>
                    <a:pt x="0" y="1"/>
                  </a:moveTo>
                  <a:lnTo>
                    <a:pt x="0" y="552"/>
                  </a:lnTo>
                  <a:cubicBezTo>
                    <a:pt x="0" y="581"/>
                    <a:pt x="10" y="601"/>
                    <a:pt x="10" y="620"/>
                  </a:cubicBezTo>
                  <a:lnTo>
                    <a:pt x="1732" y="620"/>
                  </a:lnTo>
                  <a:lnTo>
                    <a:pt x="1732" y="552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1637989" y="2400996"/>
              <a:ext cx="315402" cy="142322"/>
            </a:xfrm>
            <a:custGeom>
              <a:avLst/>
              <a:gdLst/>
              <a:ahLst/>
              <a:cxnLst/>
              <a:rect l="l" t="t" r="r" b="b"/>
              <a:pathLst>
                <a:path w="1733" h="782" extrusionOk="0">
                  <a:moveTo>
                    <a:pt x="0" y="0"/>
                  </a:moveTo>
                  <a:lnTo>
                    <a:pt x="0" y="728"/>
                  </a:lnTo>
                  <a:cubicBezTo>
                    <a:pt x="204" y="764"/>
                    <a:pt x="414" y="781"/>
                    <a:pt x="625" y="781"/>
                  </a:cubicBezTo>
                  <a:cubicBezTo>
                    <a:pt x="1004" y="781"/>
                    <a:pt x="1384" y="724"/>
                    <a:pt x="1732" y="610"/>
                  </a:cubicBezTo>
                  <a:lnTo>
                    <a:pt x="17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1370999" y="1331215"/>
              <a:ext cx="997892" cy="1203003"/>
            </a:xfrm>
            <a:custGeom>
              <a:avLst/>
              <a:gdLst/>
              <a:ahLst/>
              <a:cxnLst/>
              <a:rect l="l" t="t" r="r" b="b"/>
              <a:pathLst>
                <a:path w="5483" h="6610" extrusionOk="0">
                  <a:moveTo>
                    <a:pt x="2704" y="0"/>
                  </a:moveTo>
                  <a:cubicBezTo>
                    <a:pt x="2630" y="0"/>
                    <a:pt x="2555" y="4"/>
                    <a:pt x="2480" y="13"/>
                  </a:cubicBezTo>
                  <a:cubicBezTo>
                    <a:pt x="1910" y="72"/>
                    <a:pt x="1389" y="377"/>
                    <a:pt x="1015" y="810"/>
                  </a:cubicBezTo>
                  <a:cubicBezTo>
                    <a:pt x="630" y="1233"/>
                    <a:pt x="404" y="1774"/>
                    <a:pt x="286" y="2335"/>
                  </a:cubicBezTo>
                  <a:cubicBezTo>
                    <a:pt x="109" y="3329"/>
                    <a:pt x="1" y="4559"/>
                    <a:pt x="630" y="5504"/>
                  </a:cubicBezTo>
                  <a:cubicBezTo>
                    <a:pt x="1111" y="6217"/>
                    <a:pt x="1976" y="6610"/>
                    <a:pt x="2833" y="6610"/>
                  </a:cubicBezTo>
                  <a:cubicBezTo>
                    <a:pt x="3030" y="6610"/>
                    <a:pt x="3225" y="6589"/>
                    <a:pt x="3416" y="6547"/>
                  </a:cubicBezTo>
                  <a:cubicBezTo>
                    <a:pt x="3720" y="6488"/>
                    <a:pt x="4026" y="6370"/>
                    <a:pt x="4262" y="6173"/>
                  </a:cubicBezTo>
                  <a:cubicBezTo>
                    <a:pt x="4577" y="5927"/>
                    <a:pt x="4794" y="5573"/>
                    <a:pt x="4960" y="5218"/>
                  </a:cubicBezTo>
                  <a:cubicBezTo>
                    <a:pt x="5345" y="4411"/>
                    <a:pt x="5443" y="3703"/>
                    <a:pt x="5463" y="2817"/>
                  </a:cubicBezTo>
                  <a:cubicBezTo>
                    <a:pt x="5482" y="2060"/>
                    <a:pt x="5167" y="1095"/>
                    <a:pt x="4538" y="613"/>
                  </a:cubicBezTo>
                  <a:cubicBezTo>
                    <a:pt x="4232" y="377"/>
                    <a:pt x="3878" y="229"/>
                    <a:pt x="3504" y="121"/>
                  </a:cubicBezTo>
                  <a:cubicBezTo>
                    <a:pt x="3242" y="52"/>
                    <a:pt x="2974" y="0"/>
                    <a:pt x="2704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1953208" y="2086687"/>
              <a:ext cx="302662" cy="265534"/>
            </a:xfrm>
            <a:custGeom>
              <a:avLst/>
              <a:gdLst/>
              <a:ahLst/>
              <a:cxnLst/>
              <a:rect l="l" t="t" r="r" b="b"/>
              <a:pathLst>
                <a:path w="1663" h="1459" extrusionOk="0">
                  <a:moveTo>
                    <a:pt x="829" y="0"/>
                  </a:moveTo>
                  <a:cubicBezTo>
                    <a:pt x="715" y="0"/>
                    <a:pt x="600" y="27"/>
                    <a:pt x="492" y="83"/>
                  </a:cubicBezTo>
                  <a:cubicBezTo>
                    <a:pt x="138" y="280"/>
                    <a:pt x="0" y="723"/>
                    <a:pt x="197" y="1078"/>
                  </a:cubicBezTo>
                  <a:cubicBezTo>
                    <a:pt x="326" y="1322"/>
                    <a:pt x="576" y="1458"/>
                    <a:pt x="836" y="1458"/>
                  </a:cubicBezTo>
                  <a:cubicBezTo>
                    <a:pt x="953" y="1458"/>
                    <a:pt x="1071" y="1431"/>
                    <a:pt x="1181" y="1373"/>
                  </a:cubicBezTo>
                  <a:cubicBezTo>
                    <a:pt x="1535" y="1185"/>
                    <a:pt x="1663" y="743"/>
                    <a:pt x="1476" y="389"/>
                  </a:cubicBezTo>
                  <a:cubicBezTo>
                    <a:pt x="1346" y="142"/>
                    <a:pt x="1091" y="0"/>
                    <a:pt x="829" y="0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1471280" y="2020258"/>
              <a:ext cx="303026" cy="265352"/>
            </a:xfrm>
            <a:custGeom>
              <a:avLst/>
              <a:gdLst/>
              <a:ahLst/>
              <a:cxnLst/>
              <a:rect l="l" t="t" r="r" b="b"/>
              <a:pathLst>
                <a:path w="1665" h="1458" extrusionOk="0">
                  <a:moveTo>
                    <a:pt x="830" y="1"/>
                  </a:moveTo>
                  <a:cubicBezTo>
                    <a:pt x="716" y="1"/>
                    <a:pt x="600" y="28"/>
                    <a:pt x="493" y="85"/>
                  </a:cubicBezTo>
                  <a:cubicBezTo>
                    <a:pt x="138" y="281"/>
                    <a:pt x="1" y="714"/>
                    <a:pt x="197" y="1069"/>
                  </a:cubicBezTo>
                  <a:cubicBezTo>
                    <a:pt x="328" y="1315"/>
                    <a:pt x="582" y="1457"/>
                    <a:pt x="844" y="1457"/>
                  </a:cubicBezTo>
                  <a:cubicBezTo>
                    <a:pt x="958" y="1457"/>
                    <a:pt x="1074" y="1430"/>
                    <a:pt x="1182" y="1373"/>
                  </a:cubicBezTo>
                  <a:cubicBezTo>
                    <a:pt x="1536" y="1177"/>
                    <a:pt x="1664" y="734"/>
                    <a:pt x="1477" y="389"/>
                  </a:cubicBezTo>
                  <a:cubicBezTo>
                    <a:pt x="1347" y="143"/>
                    <a:pt x="1092" y="1"/>
                    <a:pt x="830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1982874" y="1983494"/>
              <a:ext cx="84083" cy="59513"/>
            </a:xfrm>
            <a:custGeom>
              <a:avLst/>
              <a:gdLst/>
              <a:ahLst/>
              <a:cxnLst/>
              <a:rect l="l" t="t" r="r" b="b"/>
              <a:pathLst>
                <a:path w="462" h="327" extrusionOk="0">
                  <a:moveTo>
                    <a:pt x="229" y="0"/>
                  </a:moveTo>
                  <a:cubicBezTo>
                    <a:pt x="205" y="0"/>
                    <a:pt x="179" y="6"/>
                    <a:pt x="152" y="20"/>
                  </a:cubicBezTo>
                  <a:cubicBezTo>
                    <a:pt x="0" y="105"/>
                    <a:pt x="87" y="327"/>
                    <a:pt x="232" y="327"/>
                  </a:cubicBezTo>
                  <a:cubicBezTo>
                    <a:pt x="257" y="327"/>
                    <a:pt x="283" y="320"/>
                    <a:pt x="310" y="306"/>
                  </a:cubicBezTo>
                  <a:cubicBezTo>
                    <a:pt x="461" y="222"/>
                    <a:pt x="375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1633621" y="1935083"/>
              <a:ext cx="83719" cy="59513"/>
            </a:xfrm>
            <a:custGeom>
              <a:avLst/>
              <a:gdLst/>
              <a:ahLst/>
              <a:cxnLst/>
              <a:rect l="l" t="t" r="r" b="b"/>
              <a:pathLst>
                <a:path w="460" h="327" extrusionOk="0">
                  <a:moveTo>
                    <a:pt x="226" y="1"/>
                  </a:moveTo>
                  <a:cubicBezTo>
                    <a:pt x="202" y="1"/>
                    <a:pt x="177" y="7"/>
                    <a:pt x="152" y="21"/>
                  </a:cubicBezTo>
                  <a:cubicBezTo>
                    <a:pt x="0" y="105"/>
                    <a:pt x="87" y="327"/>
                    <a:pt x="226" y="327"/>
                  </a:cubicBezTo>
                  <a:cubicBezTo>
                    <a:pt x="250" y="327"/>
                    <a:pt x="274" y="320"/>
                    <a:pt x="300" y="306"/>
                  </a:cubicBezTo>
                  <a:cubicBezTo>
                    <a:pt x="460" y="222"/>
                    <a:pt x="367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2003257" y="1847906"/>
              <a:ext cx="125578" cy="76257"/>
            </a:xfrm>
            <a:custGeom>
              <a:avLst/>
              <a:gdLst/>
              <a:ahLst/>
              <a:cxnLst/>
              <a:rect l="l" t="t" r="r" b="b"/>
              <a:pathLst>
                <a:path w="690" h="419" extrusionOk="0">
                  <a:moveTo>
                    <a:pt x="314" y="0"/>
                  </a:moveTo>
                  <a:cubicBezTo>
                    <a:pt x="283" y="0"/>
                    <a:pt x="250" y="6"/>
                    <a:pt x="217" y="18"/>
                  </a:cubicBezTo>
                  <a:cubicBezTo>
                    <a:pt x="80" y="67"/>
                    <a:pt x="1" y="225"/>
                    <a:pt x="119" y="323"/>
                  </a:cubicBezTo>
                  <a:cubicBezTo>
                    <a:pt x="207" y="392"/>
                    <a:pt x="345" y="382"/>
                    <a:pt x="463" y="402"/>
                  </a:cubicBezTo>
                  <a:cubicBezTo>
                    <a:pt x="492" y="412"/>
                    <a:pt x="524" y="419"/>
                    <a:pt x="555" y="419"/>
                  </a:cubicBezTo>
                  <a:cubicBezTo>
                    <a:pt x="586" y="419"/>
                    <a:pt x="616" y="411"/>
                    <a:pt x="640" y="392"/>
                  </a:cubicBezTo>
                  <a:cubicBezTo>
                    <a:pt x="690" y="352"/>
                    <a:pt x="679" y="273"/>
                    <a:pt x="650" y="225"/>
                  </a:cubicBezTo>
                  <a:cubicBezTo>
                    <a:pt x="593" y="119"/>
                    <a:pt x="463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1663105" y="1802407"/>
              <a:ext cx="111200" cy="60969"/>
            </a:xfrm>
            <a:custGeom>
              <a:avLst/>
              <a:gdLst/>
              <a:ahLst/>
              <a:cxnLst/>
              <a:rect l="l" t="t" r="r" b="b"/>
              <a:pathLst>
                <a:path w="611" h="335" extrusionOk="0">
                  <a:moveTo>
                    <a:pt x="392" y="1"/>
                  </a:moveTo>
                  <a:cubicBezTo>
                    <a:pt x="289" y="1"/>
                    <a:pt x="168" y="54"/>
                    <a:pt x="88" y="120"/>
                  </a:cubicBezTo>
                  <a:cubicBezTo>
                    <a:pt x="39" y="160"/>
                    <a:pt x="0" y="209"/>
                    <a:pt x="20" y="258"/>
                  </a:cubicBezTo>
                  <a:cubicBezTo>
                    <a:pt x="39" y="297"/>
                    <a:pt x="98" y="307"/>
                    <a:pt x="147" y="307"/>
                  </a:cubicBezTo>
                  <a:cubicBezTo>
                    <a:pt x="214" y="314"/>
                    <a:pt x="286" y="334"/>
                    <a:pt x="356" y="334"/>
                  </a:cubicBezTo>
                  <a:cubicBezTo>
                    <a:pt x="389" y="334"/>
                    <a:pt x="421" y="330"/>
                    <a:pt x="453" y="317"/>
                  </a:cubicBezTo>
                  <a:cubicBezTo>
                    <a:pt x="590" y="268"/>
                    <a:pt x="610" y="120"/>
                    <a:pt x="521" y="42"/>
                  </a:cubicBezTo>
                  <a:cubicBezTo>
                    <a:pt x="486" y="13"/>
                    <a:pt x="441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1842190" y="2209171"/>
              <a:ext cx="112838" cy="64791"/>
            </a:xfrm>
            <a:custGeom>
              <a:avLst/>
              <a:gdLst/>
              <a:ahLst/>
              <a:cxnLst/>
              <a:rect l="l" t="t" r="r" b="b"/>
              <a:pathLst>
                <a:path w="620" h="356" extrusionOk="0">
                  <a:moveTo>
                    <a:pt x="550" y="1"/>
                  </a:moveTo>
                  <a:cubicBezTo>
                    <a:pt x="532" y="1"/>
                    <a:pt x="518" y="11"/>
                    <a:pt x="512" y="31"/>
                  </a:cubicBezTo>
                  <a:cubicBezTo>
                    <a:pt x="445" y="165"/>
                    <a:pt x="292" y="256"/>
                    <a:pt x="145" y="256"/>
                  </a:cubicBezTo>
                  <a:cubicBezTo>
                    <a:pt x="119" y="256"/>
                    <a:pt x="94" y="253"/>
                    <a:pt x="69" y="247"/>
                  </a:cubicBezTo>
                  <a:cubicBezTo>
                    <a:pt x="63" y="245"/>
                    <a:pt x="58" y="244"/>
                    <a:pt x="54" y="244"/>
                  </a:cubicBezTo>
                  <a:cubicBezTo>
                    <a:pt x="33" y="244"/>
                    <a:pt x="18" y="262"/>
                    <a:pt x="10" y="287"/>
                  </a:cubicBezTo>
                  <a:cubicBezTo>
                    <a:pt x="0" y="316"/>
                    <a:pt x="20" y="346"/>
                    <a:pt x="49" y="346"/>
                  </a:cubicBezTo>
                  <a:cubicBezTo>
                    <a:pt x="79" y="355"/>
                    <a:pt x="108" y="355"/>
                    <a:pt x="147" y="355"/>
                  </a:cubicBezTo>
                  <a:cubicBezTo>
                    <a:pt x="335" y="355"/>
                    <a:pt x="521" y="247"/>
                    <a:pt x="600" y="79"/>
                  </a:cubicBezTo>
                  <a:cubicBezTo>
                    <a:pt x="620" y="50"/>
                    <a:pt x="610" y="20"/>
                    <a:pt x="580" y="11"/>
                  </a:cubicBezTo>
                  <a:cubicBezTo>
                    <a:pt x="570" y="4"/>
                    <a:pt x="559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1784861" y="1918703"/>
              <a:ext cx="89725" cy="219125"/>
            </a:xfrm>
            <a:custGeom>
              <a:avLst/>
              <a:gdLst/>
              <a:ahLst/>
              <a:cxnLst/>
              <a:rect l="l" t="t" r="r" b="b"/>
              <a:pathLst>
                <a:path w="493" h="1204" extrusionOk="0">
                  <a:moveTo>
                    <a:pt x="409" y="0"/>
                  </a:moveTo>
                  <a:cubicBezTo>
                    <a:pt x="404" y="0"/>
                    <a:pt x="399" y="1"/>
                    <a:pt x="394" y="3"/>
                  </a:cubicBezTo>
                  <a:cubicBezTo>
                    <a:pt x="374" y="3"/>
                    <a:pt x="354" y="32"/>
                    <a:pt x="354" y="52"/>
                  </a:cubicBezTo>
                  <a:cubicBezTo>
                    <a:pt x="384" y="288"/>
                    <a:pt x="305" y="534"/>
                    <a:pt x="147" y="702"/>
                  </a:cubicBezTo>
                  <a:lnTo>
                    <a:pt x="128" y="721"/>
                  </a:lnTo>
                  <a:cubicBezTo>
                    <a:pt x="79" y="770"/>
                    <a:pt x="29" y="820"/>
                    <a:pt x="20" y="888"/>
                  </a:cubicBezTo>
                  <a:cubicBezTo>
                    <a:pt x="0" y="997"/>
                    <a:pt x="79" y="1105"/>
                    <a:pt x="246" y="1194"/>
                  </a:cubicBezTo>
                  <a:cubicBezTo>
                    <a:pt x="246" y="1203"/>
                    <a:pt x="256" y="1203"/>
                    <a:pt x="266" y="1203"/>
                  </a:cubicBezTo>
                  <a:cubicBezTo>
                    <a:pt x="285" y="1203"/>
                    <a:pt x="305" y="1194"/>
                    <a:pt x="315" y="1174"/>
                  </a:cubicBezTo>
                  <a:cubicBezTo>
                    <a:pt x="325" y="1154"/>
                    <a:pt x="315" y="1115"/>
                    <a:pt x="295" y="1105"/>
                  </a:cubicBezTo>
                  <a:cubicBezTo>
                    <a:pt x="167" y="1036"/>
                    <a:pt x="108" y="967"/>
                    <a:pt x="118" y="908"/>
                  </a:cubicBezTo>
                  <a:cubicBezTo>
                    <a:pt x="128" y="869"/>
                    <a:pt x="158" y="829"/>
                    <a:pt x="197" y="790"/>
                  </a:cubicBezTo>
                  <a:lnTo>
                    <a:pt x="217" y="770"/>
                  </a:lnTo>
                  <a:cubicBezTo>
                    <a:pt x="403" y="584"/>
                    <a:pt x="492" y="308"/>
                    <a:pt x="453" y="42"/>
                  </a:cubicBezTo>
                  <a:cubicBezTo>
                    <a:pt x="453" y="18"/>
                    <a:pt x="432" y="0"/>
                    <a:pt x="4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2259327" y="1983494"/>
              <a:ext cx="283188" cy="284644"/>
            </a:xfrm>
            <a:custGeom>
              <a:avLst/>
              <a:gdLst/>
              <a:ahLst/>
              <a:cxnLst/>
              <a:rect l="l" t="t" r="r" b="b"/>
              <a:pathLst>
                <a:path w="1556" h="1564" extrusionOk="0">
                  <a:moveTo>
                    <a:pt x="916" y="1"/>
                  </a:moveTo>
                  <a:cubicBezTo>
                    <a:pt x="709" y="1"/>
                    <a:pt x="523" y="109"/>
                    <a:pt x="385" y="257"/>
                  </a:cubicBezTo>
                  <a:cubicBezTo>
                    <a:pt x="247" y="405"/>
                    <a:pt x="168" y="591"/>
                    <a:pt x="99" y="779"/>
                  </a:cubicBezTo>
                  <a:cubicBezTo>
                    <a:pt x="1" y="1064"/>
                    <a:pt x="188" y="1428"/>
                    <a:pt x="453" y="1527"/>
                  </a:cubicBezTo>
                  <a:cubicBezTo>
                    <a:pt x="522" y="1552"/>
                    <a:pt x="592" y="1563"/>
                    <a:pt x="662" y="1563"/>
                  </a:cubicBezTo>
                  <a:cubicBezTo>
                    <a:pt x="865" y="1563"/>
                    <a:pt x="1068" y="1466"/>
                    <a:pt x="1221" y="1319"/>
                  </a:cubicBezTo>
                  <a:cubicBezTo>
                    <a:pt x="1428" y="1123"/>
                    <a:pt x="1556" y="827"/>
                    <a:pt x="1507" y="542"/>
                  </a:cubicBezTo>
                  <a:cubicBezTo>
                    <a:pt x="1448" y="257"/>
                    <a:pt x="1201" y="11"/>
                    <a:pt x="916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2298821" y="2047375"/>
              <a:ext cx="118298" cy="138864"/>
            </a:xfrm>
            <a:custGeom>
              <a:avLst/>
              <a:gdLst/>
              <a:ahLst/>
              <a:cxnLst/>
              <a:rect l="l" t="t" r="r" b="b"/>
              <a:pathLst>
                <a:path w="650" h="763" extrusionOk="0">
                  <a:moveTo>
                    <a:pt x="593" y="1"/>
                  </a:moveTo>
                  <a:cubicBezTo>
                    <a:pt x="586" y="1"/>
                    <a:pt x="578" y="2"/>
                    <a:pt x="571" y="4"/>
                  </a:cubicBezTo>
                  <a:cubicBezTo>
                    <a:pt x="562" y="4"/>
                    <a:pt x="227" y="142"/>
                    <a:pt x="177" y="369"/>
                  </a:cubicBezTo>
                  <a:cubicBezTo>
                    <a:pt x="177" y="388"/>
                    <a:pt x="188" y="408"/>
                    <a:pt x="207" y="417"/>
                  </a:cubicBezTo>
                  <a:cubicBezTo>
                    <a:pt x="236" y="437"/>
                    <a:pt x="315" y="496"/>
                    <a:pt x="295" y="555"/>
                  </a:cubicBezTo>
                  <a:cubicBezTo>
                    <a:pt x="295" y="585"/>
                    <a:pt x="266" y="614"/>
                    <a:pt x="227" y="634"/>
                  </a:cubicBezTo>
                  <a:cubicBezTo>
                    <a:pt x="202" y="653"/>
                    <a:pt x="169" y="660"/>
                    <a:pt x="134" y="660"/>
                  </a:cubicBezTo>
                  <a:cubicBezTo>
                    <a:pt x="113" y="660"/>
                    <a:pt x="91" y="657"/>
                    <a:pt x="69" y="654"/>
                  </a:cubicBezTo>
                  <a:cubicBezTo>
                    <a:pt x="40" y="654"/>
                    <a:pt x="10" y="664"/>
                    <a:pt x="10" y="693"/>
                  </a:cubicBezTo>
                  <a:cubicBezTo>
                    <a:pt x="0" y="723"/>
                    <a:pt x="20" y="752"/>
                    <a:pt x="50" y="752"/>
                  </a:cubicBezTo>
                  <a:cubicBezTo>
                    <a:pt x="79" y="762"/>
                    <a:pt x="99" y="762"/>
                    <a:pt x="129" y="762"/>
                  </a:cubicBezTo>
                  <a:cubicBezTo>
                    <a:pt x="177" y="762"/>
                    <a:pt x="227" y="752"/>
                    <a:pt x="276" y="732"/>
                  </a:cubicBezTo>
                  <a:cubicBezTo>
                    <a:pt x="345" y="693"/>
                    <a:pt x="384" y="644"/>
                    <a:pt x="404" y="575"/>
                  </a:cubicBezTo>
                  <a:cubicBezTo>
                    <a:pt x="424" y="476"/>
                    <a:pt x="335" y="388"/>
                    <a:pt x="286" y="349"/>
                  </a:cubicBezTo>
                  <a:cubicBezTo>
                    <a:pt x="335" y="231"/>
                    <a:pt x="532" y="132"/>
                    <a:pt x="610" y="102"/>
                  </a:cubicBezTo>
                  <a:cubicBezTo>
                    <a:pt x="630" y="93"/>
                    <a:pt x="650" y="63"/>
                    <a:pt x="640" y="34"/>
                  </a:cubicBezTo>
                  <a:cubicBezTo>
                    <a:pt x="633" y="11"/>
                    <a:pt x="614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1197374" y="1803498"/>
              <a:ext cx="272450" cy="289922"/>
            </a:xfrm>
            <a:custGeom>
              <a:avLst/>
              <a:gdLst/>
              <a:ahLst/>
              <a:cxnLst/>
              <a:rect l="l" t="t" r="r" b="b"/>
              <a:pathLst>
                <a:path w="1497" h="1593" extrusionOk="0">
                  <a:moveTo>
                    <a:pt x="687" y="1"/>
                  </a:moveTo>
                  <a:cubicBezTo>
                    <a:pt x="427" y="1"/>
                    <a:pt x="180" y="196"/>
                    <a:pt x="99" y="449"/>
                  </a:cubicBezTo>
                  <a:cubicBezTo>
                    <a:pt x="0" y="724"/>
                    <a:pt x="79" y="1039"/>
                    <a:pt x="256" y="1265"/>
                  </a:cubicBezTo>
                  <a:cubicBezTo>
                    <a:pt x="399" y="1451"/>
                    <a:pt x="629" y="1593"/>
                    <a:pt x="865" y="1593"/>
                  </a:cubicBezTo>
                  <a:cubicBezTo>
                    <a:pt x="905" y="1593"/>
                    <a:pt x="945" y="1589"/>
                    <a:pt x="984" y="1580"/>
                  </a:cubicBezTo>
                  <a:cubicBezTo>
                    <a:pt x="1250" y="1531"/>
                    <a:pt x="1496" y="1197"/>
                    <a:pt x="1447" y="902"/>
                  </a:cubicBezTo>
                  <a:cubicBezTo>
                    <a:pt x="1407" y="705"/>
                    <a:pt x="1358" y="508"/>
                    <a:pt x="1240" y="340"/>
                  </a:cubicBezTo>
                  <a:cubicBezTo>
                    <a:pt x="1132" y="173"/>
                    <a:pt x="965" y="36"/>
                    <a:pt x="758" y="6"/>
                  </a:cubicBezTo>
                  <a:cubicBezTo>
                    <a:pt x="734" y="2"/>
                    <a:pt x="711" y="1"/>
                    <a:pt x="68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1333508" y="1870110"/>
              <a:ext cx="96823" cy="151240"/>
            </a:xfrm>
            <a:custGeom>
              <a:avLst/>
              <a:gdLst/>
              <a:ahLst/>
              <a:cxnLst/>
              <a:rect l="l" t="t" r="r" b="b"/>
              <a:pathLst>
                <a:path w="532" h="831" extrusionOk="0">
                  <a:moveTo>
                    <a:pt x="61" y="0"/>
                  </a:moveTo>
                  <a:cubicBezTo>
                    <a:pt x="44" y="0"/>
                    <a:pt x="24" y="10"/>
                    <a:pt x="10" y="24"/>
                  </a:cubicBezTo>
                  <a:cubicBezTo>
                    <a:pt x="0" y="53"/>
                    <a:pt x="10" y="83"/>
                    <a:pt x="29" y="92"/>
                  </a:cubicBezTo>
                  <a:cubicBezTo>
                    <a:pt x="99" y="132"/>
                    <a:pt x="276" y="260"/>
                    <a:pt x="305" y="398"/>
                  </a:cubicBezTo>
                  <a:cubicBezTo>
                    <a:pt x="256" y="427"/>
                    <a:pt x="158" y="496"/>
                    <a:pt x="167" y="595"/>
                  </a:cubicBezTo>
                  <a:cubicBezTo>
                    <a:pt x="167" y="732"/>
                    <a:pt x="296" y="831"/>
                    <a:pt x="473" y="831"/>
                  </a:cubicBezTo>
                  <a:lnTo>
                    <a:pt x="482" y="831"/>
                  </a:lnTo>
                  <a:cubicBezTo>
                    <a:pt x="512" y="831"/>
                    <a:pt x="532" y="801"/>
                    <a:pt x="532" y="781"/>
                  </a:cubicBezTo>
                  <a:cubicBezTo>
                    <a:pt x="532" y="752"/>
                    <a:pt x="512" y="732"/>
                    <a:pt x="482" y="732"/>
                  </a:cubicBezTo>
                  <a:cubicBezTo>
                    <a:pt x="364" y="732"/>
                    <a:pt x="266" y="673"/>
                    <a:pt x="266" y="595"/>
                  </a:cubicBezTo>
                  <a:cubicBezTo>
                    <a:pt x="266" y="536"/>
                    <a:pt x="355" y="486"/>
                    <a:pt x="384" y="477"/>
                  </a:cubicBezTo>
                  <a:cubicBezTo>
                    <a:pt x="403" y="466"/>
                    <a:pt x="414" y="447"/>
                    <a:pt x="414" y="427"/>
                  </a:cubicBezTo>
                  <a:cubicBezTo>
                    <a:pt x="403" y="201"/>
                    <a:pt x="99" y="14"/>
                    <a:pt x="79" y="4"/>
                  </a:cubicBezTo>
                  <a:cubicBezTo>
                    <a:pt x="74" y="1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1693316" y="2590820"/>
              <a:ext cx="20020" cy="105741"/>
            </a:xfrm>
            <a:custGeom>
              <a:avLst/>
              <a:gdLst/>
              <a:ahLst/>
              <a:cxnLst/>
              <a:rect l="l" t="t" r="r" b="b"/>
              <a:pathLst>
                <a:path w="110" h="581" extrusionOk="0">
                  <a:moveTo>
                    <a:pt x="60" y="0"/>
                  </a:moveTo>
                  <a:cubicBezTo>
                    <a:pt x="31" y="0"/>
                    <a:pt x="1" y="20"/>
                    <a:pt x="1" y="49"/>
                  </a:cubicBezTo>
                  <a:lnTo>
                    <a:pt x="1" y="532"/>
                  </a:lnTo>
                  <a:cubicBezTo>
                    <a:pt x="1" y="561"/>
                    <a:pt x="31" y="581"/>
                    <a:pt x="60" y="581"/>
                  </a:cubicBezTo>
                  <a:cubicBezTo>
                    <a:pt x="80" y="581"/>
                    <a:pt x="110" y="561"/>
                    <a:pt x="110" y="532"/>
                  </a:cubicBezTo>
                  <a:lnTo>
                    <a:pt x="110" y="49"/>
                  </a:lnTo>
                  <a:cubicBezTo>
                    <a:pt x="110" y="20"/>
                    <a:pt x="80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1754285" y="2590820"/>
              <a:ext cx="18018" cy="105741"/>
            </a:xfrm>
            <a:custGeom>
              <a:avLst/>
              <a:gdLst/>
              <a:ahLst/>
              <a:cxnLst/>
              <a:rect l="l" t="t" r="r" b="b"/>
              <a:pathLst>
                <a:path w="99" h="581" extrusionOk="0">
                  <a:moveTo>
                    <a:pt x="50" y="0"/>
                  </a:moveTo>
                  <a:cubicBezTo>
                    <a:pt x="20" y="0"/>
                    <a:pt x="1" y="20"/>
                    <a:pt x="1" y="49"/>
                  </a:cubicBezTo>
                  <a:lnTo>
                    <a:pt x="1" y="532"/>
                  </a:lnTo>
                  <a:cubicBezTo>
                    <a:pt x="1" y="561"/>
                    <a:pt x="20" y="581"/>
                    <a:pt x="50" y="581"/>
                  </a:cubicBezTo>
                  <a:cubicBezTo>
                    <a:pt x="79" y="581"/>
                    <a:pt x="99" y="561"/>
                    <a:pt x="99" y="532"/>
                  </a:cubicBezTo>
                  <a:lnTo>
                    <a:pt x="99" y="49"/>
                  </a:lnTo>
                  <a:cubicBezTo>
                    <a:pt x="99" y="20"/>
                    <a:pt x="79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1813434" y="2590820"/>
              <a:ext cx="18200" cy="105741"/>
            </a:xfrm>
            <a:custGeom>
              <a:avLst/>
              <a:gdLst/>
              <a:ahLst/>
              <a:cxnLst/>
              <a:rect l="l" t="t" r="r" b="b"/>
              <a:pathLst>
                <a:path w="100" h="581" extrusionOk="0">
                  <a:moveTo>
                    <a:pt x="49" y="0"/>
                  </a:moveTo>
                  <a:cubicBezTo>
                    <a:pt x="20" y="0"/>
                    <a:pt x="1" y="20"/>
                    <a:pt x="1" y="49"/>
                  </a:cubicBezTo>
                  <a:lnTo>
                    <a:pt x="1" y="532"/>
                  </a:lnTo>
                  <a:cubicBezTo>
                    <a:pt x="1" y="561"/>
                    <a:pt x="20" y="581"/>
                    <a:pt x="49" y="581"/>
                  </a:cubicBezTo>
                  <a:cubicBezTo>
                    <a:pt x="79" y="581"/>
                    <a:pt x="99" y="561"/>
                    <a:pt x="99" y="532"/>
                  </a:cubicBezTo>
                  <a:lnTo>
                    <a:pt x="99" y="49"/>
                  </a:lnTo>
                  <a:cubicBezTo>
                    <a:pt x="99" y="20"/>
                    <a:pt x="79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1872583" y="2590820"/>
              <a:ext cx="18018" cy="105741"/>
            </a:xfrm>
            <a:custGeom>
              <a:avLst/>
              <a:gdLst/>
              <a:ahLst/>
              <a:cxnLst/>
              <a:rect l="l" t="t" r="r" b="b"/>
              <a:pathLst>
                <a:path w="99" h="581" extrusionOk="0">
                  <a:moveTo>
                    <a:pt x="50" y="0"/>
                  </a:moveTo>
                  <a:cubicBezTo>
                    <a:pt x="20" y="0"/>
                    <a:pt x="0" y="20"/>
                    <a:pt x="0" y="49"/>
                  </a:cubicBezTo>
                  <a:lnTo>
                    <a:pt x="0" y="532"/>
                  </a:lnTo>
                  <a:cubicBezTo>
                    <a:pt x="0" y="561"/>
                    <a:pt x="20" y="581"/>
                    <a:pt x="50" y="581"/>
                  </a:cubicBezTo>
                  <a:cubicBezTo>
                    <a:pt x="79" y="581"/>
                    <a:pt x="98" y="561"/>
                    <a:pt x="98" y="532"/>
                  </a:cubicBezTo>
                  <a:lnTo>
                    <a:pt x="98" y="49"/>
                  </a:lnTo>
                  <a:cubicBezTo>
                    <a:pt x="98" y="20"/>
                    <a:pt x="79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2133931" y="2717854"/>
              <a:ext cx="874316" cy="517965"/>
            </a:xfrm>
            <a:custGeom>
              <a:avLst/>
              <a:gdLst/>
              <a:ahLst/>
              <a:cxnLst/>
              <a:rect l="l" t="t" r="r" b="b"/>
              <a:pathLst>
                <a:path w="4804" h="2846" extrusionOk="0">
                  <a:moveTo>
                    <a:pt x="1" y="1"/>
                  </a:moveTo>
                  <a:lnTo>
                    <a:pt x="346" y="2825"/>
                  </a:lnTo>
                  <a:lnTo>
                    <a:pt x="4803" y="2845"/>
                  </a:lnTo>
                  <a:lnTo>
                    <a:pt x="4803" y="1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24220" y="2611022"/>
              <a:ext cx="1513673" cy="1252689"/>
            </a:xfrm>
            <a:custGeom>
              <a:avLst/>
              <a:gdLst/>
              <a:ahLst/>
              <a:cxnLst/>
              <a:rect l="l" t="t" r="r" b="b"/>
              <a:pathLst>
                <a:path w="8317" h="6883" extrusionOk="0">
                  <a:moveTo>
                    <a:pt x="6807" y="1"/>
                  </a:moveTo>
                  <a:cubicBezTo>
                    <a:pt x="6515" y="1"/>
                    <a:pt x="6221" y="96"/>
                    <a:pt x="5974" y="292"/>
                  </a:cubicBezTo>
                  <a:lnTo>
                    <a:pt x="680" y="4495"/>
                  </a:lnTo>
                  <a:cubicBezTo>
                    <a:pt x="89" y="4948"/>
                    <a:pt x="0" y="5794"/>
                    <a:pt x="453" y="6374"/>
                  </a:cubicBezTo>
                  <a:cubicBezTo>
                    <a:pt x="719" y="6708"/>
                    <a:pt x="1112" y="6883"/>
                    <a:pt x="1508" y="6883"/>
                  </a:cubicBezTo>
                  <a:cubicBezTo>
                    <a:pt x="1801" y="6883"/>
                    <a:pt x="2096" y="6787"/>
                    <a:pt x="2342" y="6591"/>
                  </a:cubicBezTo>
                  <a:lnTo>
                    <a:pt x="7637" y="2389"/>
                  </a:lnTo>
                  <a:cubicBezTo>
                    <a:pt x="8218" y="1936"/>
                    <a:pt x="8316" y="1090"/>
                    <a:pt x="7853" y="509"/>
                  </a:cubicBezTo>
                  <a:cubicBezTo>
                    <a:pt x="7593" y="175"/>
                    <a:pt x="7202" y="1"/>
                    <a:pt x="680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683232" y="2611022"/>
              <a:ext cx="854660" cy="739274"/>
            </a:xfrm>
            <a:custGeom>
              <a:avLst/>
              <a:gdLst/>
              <a:ahLst/>
              <a:cxnLst/>
              <a:rect l="l" t="t" r="r" b="b"/>
              <a:pathLst>
                <a:path w="4696" h="4062" extrusionOk="0">
                  <a:moveTo>
                    <a:pt x="3186" y="1"/>
                  </a:moveTo>
                  <a:cubicBezTo>
                    <a:pt x="2894" y="1"/>
                    <a:pt x="2600" y="96"/>
                    <a:pt x="2353" y="292"/>
                  </a:cubicBezTo>
                  <a:lnTo>
                    <a:pt x="1" y="2153"/>
                  </a:lnTo>
                  <a:cubicBezTo>
                    <a:pt x="424" y="2586"/>
                    <a:pt x="857" y="3008"/>
                    <a:pt x="1290" y="3441"/>
                  </a:cubicBezTo>
                  <a:cubicBezTo>
                    <a:pt x="1496" y="3649"/>
                    <a:pt x="1704" y="3855"/>
                    <a:pt x="1920" y="4062"/>
                  </a:cubicBezTo>
                  <a:lnTo>
                    <a:pt x="4016" y="2389"/>
                  </a:lnTo>
                  <a:cubicBezTo>
                    <a:pt x="4597" y="1936"/>
                    <a:pt x="4695" y="1090"/>
                    <a:pt x="4232" y="509"/>
                  </a:cubicBezTo>
                  <a:cubicBezTo>
                    <a:pt x="3972" y="175"/>
                    <a:pt x="3581" y="1"/>
                    <a:pt x="3186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683232" y="2691101"/>
              <a:ext cx="1812695" cy="1787579"/>
            </a:xfrm>
            <a:custGeom>
              <a:avLst/>
              <a:gdLst/>
              <a:ahLst/>
              <a:cxnLst/>
              <a:rect l="l" t="t" r="r" b="b"/>
              <a:pathLst>
                <a:path w="9960" h="9822" extrusionOk="0">
                  <a:moveTo>
                    <a:pt x="4803" y="0"/>
                  </a:moveTo>
                  <a:cubicBezTo>
                    <a:pt x="3317" y="0"/>
                    <a:pt x="2117" y="1201"/>
                    <a:pt x="2117" y="2687"/>
                  </a:cubicBezTo>
                  <a:lnTo>
                    <a:pt x="1" y="9822"/>
                  </a:lnTo>
                  <a:lnTo>
                    <a:pt x="8612" y="9822"/>
                  </a:lnTo>
                  <a:lnTo>
                    <a:pt x="9960" y="2687"/>
                  </a:lnTo>
                  <a:cubicBezTo>
                    <a:pt x="9960" y="1201"/>
                    <a:pt x="8759" y="0"/>
                    <a:pt x="7274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683232" y="2691101"/>
              <a:ext cx="1771564" cy="1787579"/>
            </a:xfrm>
            <a:custGeom>
              <a:avLst/>
              <a:gdLst/>
              <a:ahLst/>
              <a:cxnLst/>
              <a:rect l="l" t="t" r="r" b="b"/>
              <a:pathLst>
                <a:path w="9734" h="9822" extrusionOk="0">
                  <a:moveTo>
                    <a:pt x="4803" y="0"/>
                  </a:moveTo>
                  <a:cubicBezTo>
                    <a:pt x="4636" y="0"/>
                    <a:pt x="4459" y="10"/>
                    <a:pt x="4291" y="49"/>
                  </a:cubicBezTo>
                  <a:cubicBezTo>
                    <a:pt x="4016" y="856"/>
                    <a:pt x="3298" y="2539"/>
                    <a:pt x="1920" y="3366"/>
                  </a:cubicBezTo>
                  <a:lnTo>
                    <a:pt x="1" y="9822"/>
                  </a:lnTo>
                  <a:lnTo>
                    <a:pt x="8612" y="9822"/>
                  </a:lnTo>
                  <a:lnTo>
                    <a:pt x="9734" y="3927"/>
                  </a:lnTo>
                  <a:cubicBezTo>
                    <a:pt x="8376" y="3001"/>
                    <a:pt x="8070" y="955"/>
                    <a:pt x="7991" y="99"/>
                  </a:cubicBezTo>
                  <a:cubicBezTo>
                    <a:pt x="7766" y="30"/>
                    <a:pt x="7519" y="0"/>
                    <a:pt x="7274" y="0"/>
                  </a:cubicBezTo>
                  <a:cubicBezTo>
                    <a:pt x="6692" y="2175"/>
                    <a:pt x="5797" y="2618"/>
                    <a:pt x="5797" y="2618"/>
                  </a:cubicBezTo>
                  <a:cubicBezTo>
                    <a:pt x="4705" y="2076"/>
                    <a:pt x="4980" y="0"/>
                    <a:pt x="4980" y="0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926926" y="3609824"/>
              <a:ext cx="1320210" cy="18018"/>
            </a:xfrm>
            <a:custGeom>
              <a:avLst/>
              <a:gdLst/>
              <a:ahLst/>
              <a:cxnLst/>
              <a:rect l="l" t="t" r="r" b="b"/>
              <a:pathLst>
                <a:path w="7254" h="99" extrusionOk="0">
                  <a:moveTo>
                    <a:pt x="59" y="0"/>
                  </a:moveTo>
                  <a:cubicBezTo>
                    <a:pt x="30" y="0"/>
                    <a:pt x="0" y="20"/>
                    <a:pt x="0" y="50"/>
                  </a:cubicBezTo>
                  <a:cubicBezTo>
                    <a:pt x="0" y="79"/>
                    <a:pt x="30" y="99"/>
                    <a:pt x="59" y="99"/>
                  </a:cubicBezTo>
                  <a:lnTo>
                    <a:pt x="7204" y="99"/>
                  </a:lnTo>
                  <a:cubicBezTo>
                    <a:pt x="7234" y="99"/>
                    <a:pt x="7253" y="79"/>
                    <a:pt x="7253" y="50"/>
                  </a:cubicBezTo>
                  <a:cubicBezTo>
                    <a:pt x="7253" y="20"/>
                    <a:pt x="7234" y="0"/>
                    <a:pt x="7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848121" y="3950160"/>
              <a:ext cx="1318208" cy="19838"/>
            </a:xfrm>
            <a:custGeom>
              <a:avLst/>
              <a:gdLst/>
              <a:ahLst/>
              <a:cxnLst/>
              <a:rect l="l" t="t" r="r" b="b"/>
              <a:pathLst>
                <a:path w="7243" h="109" extrusionOk="0">
                  <a:moveTo>
                    <a:pt x="50" y="0"/>
                  </a:moveTo>
                  <a:cubicBezTo>
                    <a:pt x="20" y="0"/>
                    <a:pt x="0" y="30"/>
                    <a:pt x="0" y="50"/>
                  </a:cubicBezTo>
                  <a:cubicBezTo>
                    <a:pt x="0" y="79"/>
                    <a:pt x="20" y="109"/>
                    <a:pt x="50" y="109"/>
                  </a:cubicBezTo>
                  <a:lnTo>
                    <a:pt x="7194" y="109"/>
                  </a:lnTo>
                  <a:cubicBezTo>
                    <a:pt x="7223" y="109"/>
                    <a:pt x="7243" y="79"/>
                    <a:pt x="7243" y="50"/>
                  </a:cubicBezTo>
                  <a:cubicBezTo>
                    <a:pt x="7243" y="30"/>
                    <a:pt x="7223" y="0"/>
                    <a:pt x="7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738923" y="4290313"/>
              <a:ext cx="1320028" cy="20020"/>
            </a:xfrm>
            <a:custGeom>
              <a:avLst/>
              <a:gdLst/>
              <a:ahLst/>
              <a:cxnLst/>
              <a:rect l="l" t="t" r="r" b="b"/>
              <a:pathLst>
                <a:path w="7253" h="110" extrusionOk="0">
                  <a:moveTo>
                    <a:pt x="49" y="1"/>
                  </a:moveTo>
                  <a:cubicBezTo>
                    <a:pt x="20" y="1"/>
                    <a:pt x="0" y="31"/>
                    <a:pt x="0" y="60"/>
                  </a:cubicBezTo>
                  <a:cubicBezTo>
                    <a:pt x="0" y="90"/>
                    <a:pt x="20" y="110"/>
                    <a:pt x="49" y="110"/>
                  </a:cubicBezTo>
                  <a:lnTo>
                    <a:pt x="7193" y="110"/>
                  </a:lnTo>
                  <a:cubicBezTo>
                    <a:pt x="7223" y="110"/>
                    <a:pt x="7252" y="90"/>
                    <a:pt x="7252" y="60"/>
                  </a:cubicBezTo>
                  <a:cubicBezTo>
                    <a:pt x="7252" y="31"/>
                    <a:pt x="7223" y="1"/>
                    <a:pt x="71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1220487" y="929546"/>
              <a:ext cx="1266521" cy="1066869"/>
            </a:xfrm>
            <a:custGeom>
              <a:avLst/>
              <a:gdLst/>
              <a:ahLst/>
              <a:cxnLst/>
              <a:rect l="l" t="t" r="r" b="b"/>
              <a:pathLst>
                <a:path w="6959" h="5862" extrusionOk="0">
                  <a:moveTo>
                    <a:pt x="2255" y="1"/>
                  </a:moveTo>
                  <a:cubicBezTo>
                    <a:pt x="2215" y="1"/>
                    <a:pt x="2176" y="8"/>
                    <a:pt x="2137" y="25"/>
                  </a:cubicBezTo>
                  <a:cubicBezTo>
                    <a:pt x="2019" y="84"/>
                    <a:pt x="1949" y="222"/>
                    <a:pt x="1910" y="360"/>
                  </a:cubicBezTo>
                  <a:cubicBezTo>
                    <a:pt x="1816" y="708"/>
                    <a:pt x="1857" y="1091"/>
                    <a:pt x="2023" y="1416"/>
                  </a:cubicBezTo>
                  <a:lnTo>
                    <a:pt x="2023" y="1416"/>
                  </a:lnTo>
                  <a:cubicBezTo>
                    <a:pt x="1852" y="1097"/>
                    <a:pt x="1654" y="789"/>
                    <a:pt x="1428" y="508"/>
                  </a:cubicBezTo>
                  <a:cubicBezTo>
                    <a:pt x="1350" y="419"/>
                    <a:pt x="1261" y="320"/>
                    <a:pt x="1142" y="320"/>
                  </a:cubicBezTo>
                  <a:cubicBezTo>
                    <a:pt x="976" y="330"/>
                    <a:pt x="887" y="527"/>
                    <a:pt x="867" y="685"/>
                  </a:cubicBezTo>
                  <a:cubicBezTo>
                    <a:pt x="830" y="998"/>
                    <a:pt x="900" y="1322"/>
                    <a:pt x="1052" y="1594"/>
                  </a:cubicBezTo>
                  <a:lnTo>
                    <a:pt x="1052" y="1594"/>
                  </a:lnTo>
                  <a:cubicBezTo>
                    <a:pt x="985" y="1511"/>
                    <a:pt x="909" y="1434"/>
                    <a:pt x="818" y="1374"/>
                  </a:cubicBezTo>
                  <a:cubicBezTo>
                    <a:pt x="727" y="1315"/>
                    <a:pt x="614" y="1279"/>
                    <a:pt x="504" y="1279"/>
                  </a:cubicBezTo>
                  <a:cubicBezTo>
                    <a:pt x="410" y="1279"/>
                    <a:pt x="320" y="1305"/>
                    <a:pt x="247" y="1363"/>
                  </a:cubicBezTo>
                  <a:cubicBezTo>
                    <a:pt x="110" y="1472"/>
                    <a:pt x="70" y="1649"/>
                    <a:pt x="60" y="1826"/>
                  </a:cubicBezTo>
                  <a:cubicBezTo>
                    <a:pt x="1" y="2653"/>
                    <a:pt x="591" y="3489"/>
                    <a:pt x="1438" y="3765"/>
                  </a:cubicBezTo>
                  <a:cubicBezTo>
                    <a:pt x="2340" y="4170"/>
                    <a:pt x="3333" y="4371"/>
                    <a:pt x="4340" y="4371"/>
                  </a:cubicBezTo>
                  <a:cubicBezTo>
                    <a:pt x="4849" y="4371"/>
                    <a:pt x="5361" y="4320"/>
                    <a:pt x="5866" y="4217"/>
                  </a:cubicBezTo>
                  <a:cubicBezTo>
                    <a:pt x="6004" y="4779"/>
                    <a:pt x="6142" y="5339"/>
                    <a:pt x="6220" y="5861"/>
                  </a:cubicBezTo>
                  <a:cubicBezTo>
                    <a:pt x="6555" y="5153"/>
                    <a:pt x="6900" y="4414"/>
                    <a:pt x="6929" y="3627"/>
                  </a:cubicBezTo>
                  <a:cubicBezTo>
                    <a:pt x="6959" y="2839"/>
                    <a:pt x="6585" y="1984"/>
                    <a:pt x="5857" y="1698"/>
                  </a:cubicBezTo>
                  <a:cubicBezTo>
                    <a:pt x="5600" y="1592"/>
                    <a:pt x="5325" y="1567"/>
                    <a:pt x="5046" y="1567"/>
                  </a:cubicBezTo>
                  <a:cubicBezTo>
                    <a:pt x="4781" y="1567"/>
                    <a:pt x="4512" y="1590"/>
                    <a:pt x="4252" y="1590"/>
                  </a:cubicBezTo>
                  <a:cubicBezTo>
                    <a:pt x="3711" y="1590"/>
                    <a:pt x="3091" y="1422"/>
                    <a:pt x="2865" y="930"/>
                  </a:cubicBezTo>
                  <a:cubicBezTo>
                    <a:pt x="2776" y="734"/>
                    <a:pt x="2756" y="497"/>
                    <a:pt x="2668" y="301"/>
                  </a:cubicBezTo>
                  <a:cubicBezTo>
                    <a:pt x="2588" y="141"/>
                    <a:pt x="2424" y="1"/>
                    <a:pt x="22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2456430" y="2914594"/>
              <a:ext cx="39493" cy="328323"/>
            </a:xfrm>
            <a:custGeom>
              <a:avLst/>
              <a:gdLst/>
              <a:ahLst/>
              <a:cxnLst/>
              <a:rect l="l" t="t" r="r" b="b"/>
              <a:pathLst>
                <a:path w="217" h="1804" extrusionOk="0">
                  <a:moveTo>
                    <a:pt x="61" y="0"/>
                  </a:moveTo>
                  <a:cubicBezTo>
                    <a:pt x="57" y="0"/>
                    <a:pt x="54" y="1"/>
                    <a:pt x="50" y="2"/>
                  </a:cubicBezTo>
                  <a:cubicBezTo>
                    <a:pt x="20" y="2"/>
                    <a:pt x="0" y="22"/>
                    <a:pt x="0" y="52"/>
                  </a:cubicBezTo>
                  <a:lnTo>
                    <a:pt x="118" y="1754"/>
                  </a:lnTo>
                  <a:cubicBezTo>
                    <a:pt x="118" y="1784"/>
                    <a:pt x="138" y="1803"/>
                    <a:pt x="168" y="1803"/>
                  </a:cubicBezTo>
                  <a:cubicBezTo>
                    <a:pt x="197" y="1803"/>
                    <a:pt x="217" y="1773"/>
                    <a:pt x="217" y="1744"/>
                  </a:cubicBezTo>
                  <a:lnTo>
                    <a:pt x="99" y="41"/>
                  </a:lnTo>
                  <a:cubicBezTo>
                    <a:pt x="99" y="24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1005731" y="2994855"/>
              <a:ext cx="168530" cy="371639"/>
            </a:xfrm>
            <a:custGeom>
              <a:avLst/>
              <a:gdLst/>
              <a:ahLst/>
              <a:cxnLst/>
              <a:rect l="l" t="t" r="r" b="b"/>
              <a:pathLst>
                <a:path w="926" h="2042" extrusionOk="0">
                  <a:moveTo>
                    <a:pt x="864" y="0"/>
                  </a:moveTo>
                  <a:cubicBezTo>
                    <a:pt x="843" y="0"/>
                    <a:pt x="824" y="12"/>
                    <a:pt x="817" y="33"/>
                  </a:cubicBezTo>
                  <a:lnTo>
                    <a:pt x="20" y="1973"/>
                  </a:lnTo>
                  <a:cubicBezTo>
                    <a:pt x="0" y="1992"/>
                    <a:pt x="20" y="2021"/>
                    <a:pt x="39" y="2032"/>
                  </a:cubicBezTo>
                  <a:cubicBezTo>
                    <a:pt x="50" y="2041"/>
                    <a:pt x="59" y="2041"/>
                    <a:pt x="59" y="2041"/>
                  </a:cubicBezTo>
                  <a:cubicBezTo>
                    <a:pt x="79" y="2041"/>
                    <a:pt x="98" y="2032"/>
                    <a:pt x="109" y="2012"/>
                  </a:cubicBezTo>
                  <a:lnTo>
                    <a:pt x="916" y="73"/>
                  </a:lnTo>
                  <a:cubicBezTo>
                    <a:pt x="925" y="44"/>
                    <a:pt x="916" y="14"/>
                    <a:pt x="886" y="4"/>
                  </a:cubicBezTo>
                  <a:cubicBezTo>
                    <a:pt x="878" y="2"/>
                    <a:pt x="871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1358623" y="3157560"/>
              <a:ext cx="390567" cy="1340776"/>
            </a:xfrm>
            <a:custGeom>
              <a:avLst/>
              <a:gdLst/>
              <a:ahLst/>
              <a:cxnLst/>
              <a:rect l="l" t="t" r="r" b="b"/>
              <a:pathLst>
                <a:path w="2146" h="7367" extrusionOk="0">
                  <a:moveTo>
                    <a:pt x="2091" y="1"/>
                  </a:moveTo>
                  <a:cubicBezTo>
                    <a:pt x="2079" y="1"/>
                    <a:pt x="2066" y="6"/>
                    <a:pt x="2056" y="16"/>
                  </a:cubicBezTo>
                  <a:cubicBezTo>
                    <a:pt x="2017" y="55"/>
                    <a:pt x="1220" y="891"/>
                    <a:pt x="1328" y="2525"/>
                  </a:cubicBezTo>
                  <a:cubicBezTo>
                    <a:pt x="1230" y="2643"/>
                    <a:pt x="679" y="3391"/>
                    <a:pt x="974" y="4375"/>
                  </a:cubicBezTo>
                  <a:cubicBezTo>
                    <a:pt x="827" y="4532"/>
                    <a:pt x="69" y="5359"/>
                    <a:pt x="344" y="6275"/>
                  </a:cubicBezTo>
                  <a:cubicBezTo>
                    <a:pt x="276" y="6373"/>
                    <a:pt x="0" y="6835"/>
                    <a:pt x="88" y="7327"/>
                  </a:cubicBezTo>
                  <a:cubicBezTo>
                    <a:pt x="88" y="7357"/>
                    <a:pt x="118" y="7367"/>
                    <a:pt x="138" y="7367"/>
                  </a:cubicBezTo>
                  <a:lnTo>
                    <a:pt x="147" y="7367"/>
                  </a:lnTo>
                  <a:cubicBezTo>
                    <a:pt x="177" y="7367"/>
                    <a:pt x="197" y="7337"/>
                    <a:pt x="187" y="7307"/>
                  </a:cubicBezTo>
                  <a:cubicBezTo>
                    <a:pt x="98" y="6806"/>
                    <a:pt x="443" y="6314"/>
                    <a:pt x="443" y="6314"/>
                  </a:cubicBezTo>
                  <a:cubicBezTo>
                    <a:pt x="453" y="6294"/>
                    <a:pt x="453" y="6284"/>
                    <a:pt x="453" y="6264"/>
                  </a:cubicBezTo>
                  <a:cubicBezTo>
                    <a:pt x="147" y="5330"/>
                    <a:pt x="1063" y="4434"/>
                    <a:pt x="1072" y="4434"/>
                  </a:cubicBezTo>
                  <a:cubicBezTo>
                    <a:pt x="1083" y="4414"/>
                    <a:pt x="1092" y="4395"/>
                    <a:pt x="1083" y="4375"/>
                  </a:cubicBezTo>
                  <a:cubicBezTo>
                    <a:pt x="748" y="3351"/>
                    <a:pt x="1417" y="2574"/>
                    <a:pt x="1417" y="2574"/>
                  </a:cubicBezTo>
                  <a:cubicBezTo>
                    <a:pt x="1427" y="2564"/>
                    <a:pt x="1437" y="2544"/>
                    <a:pt x="1427" y="2535"/>
                  </a:cubicBezTo>
                  <a:cubicBezTo>
                    <a:pt x="1319" y="941"/>
                    <a:pt x="2115" y="94"/>
                    <a:pt x="2126" y="84"/>
                  </a:cubicBezTo>
                  <a:cubicBezTo>
                    <a:pt x="2145" y="65"/>
                    <a:pt x="2145" y="35"/>
                    <a:pt x="2126" y="16"/>
                  </a:cubicBezTo>
                  <a:cubicBezTo>
                    <a:pt x="2116" y="6"/>
                    <a:pt x="2103" y="1"/>
                    <a:pt x="20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239159" y="3638398"/>
              <a:ext cx="1180436" cy="1413393"/>
            </a:xfrm>
            <a:custGeom>
              <a:avLst/>
              <a:gdLst/>
              <a:ahLst/>
              <a:cxnLst/>
              <a:rect l="l" t="t" r="r" b="b"/>
              <a:pathLst>
                <a:path w="6486" h="7766" extrusionOk="0">
                  <a:moveTo>
                    <a:pt x="197" y="1"/>
                  </a:moveTo>
                  <a:lnTo>
                    <a:pt x="0" y="326"/>
                  </a:lnTo>
                  <a:lnTo>
                    <a:pt x="2126" y="2619"/>
                  </a:lnTo>
                  <a:cubicBezTo>
                    <a:pt x="3248" y="3780"/>
                    <a:pt x="2815" y="7628"/>
                    <a:pt x="2815" y="7628"/>
                  </a:cubicBezTo>
                  <a:lnTo>
                    <a:pt x="2982" y="7657"/>
                  </a:lnTo>
                  <a:lnTo>
                    <a:pt x="2972" y="7766"/>
                  </a:lnTo>
                  <a:lnTo>
                    <a:pt x="3238" y="7707"/>
                  </a:lnTo>
                  <a:lnTo>
                    <a:pt x="3503" y="7766"/>
                  </a:lnTo>
                  <a:lnTo>
                    <a:pt x="3494" y="7657"/>
                  </a:lnTo>
                  <a:lnTo>
                    <a:pt x="3661" y="7628"/>
                  </a:lnTo>
                  <a:cubicBezTo>
                    <a:pt x="3661" y="7628"/>
                    <a:pt x="3228" y="3780"/>
                    <a:pt x="4350" y="2619"/>
                  </a:cubicBezTo>
                  <a:lnTo>
                    <a:pt x="6486" y="326"/>
                  </a:lnTo>
                  <a:lnTo>
                    <a:pt x="6279" y="1"/>
                  </a:lnTo>
                  <a:cubicBezTo>
                    <a:pt x="5349" y="581"/>
                    <a:pt x="4294" y="872"/>
                    <a:pt x="3238" y="872"/>
                  </a:cubicBezTo>
                  <a:cubicBezTo>
                    <a:pt x="2183" y="872"/>
                    <a:pt x="1127" y="581"/>
                    <a:pt x="1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-40389" y="3380507"/>
              <a:ext cx="1737530" cy="1737530"/>
            </a:xfrm>
            <a:custGeom>
              <a:avLst/>
              <a:gdLst/>
              <a:ahLst/>
              <a:cxnLst/>
              <a:rect l="l" t="t" r="r" b="b"/>
              <a:pathLst>
                <a:path w="9547" h="9547" extrusionOk="0">
                  <a:moveTo>
                    <a:pt x="4774" y="936"/>
                  </a:moveTo>
                  <a:cubicBezTo>
                    <a:pt x="6900" y="936"/>
                    <a:pt x="8612" y="2648"/>
                    <a:pt x="8612" y="4774"/>
                  </a:cubicBezTo>
                  <a:cubicBezTo>
                    <a:pt x="8612" y="6889"/>
                    <a:pt x="6900" y="8612"/>
                    <a:pt x="4774" y="8612"/>
                  </a:cubicBezTo>
                  <a:cubicBezTo>
                    <a:pt x="2658" y="8612"/>
                    <a:pt x="936" y="6889"/>
                    <a:pt x="936" y="4774"/>
                  </a:cubicBezTo>
                  <a:cubicBezTo>
                    <a:pt x="936" y="2648"/>
                    <a:pt x="2658" y="936"/>
                    <a:pt x="4774" y="936"/>
                  </a:cubicBezTo>
                  <a:close/>
                  <a:moveTo>
                    <a:pt x="4774" y="1"/>
                  </a:moveTo>
                  <a:cubicBezTo>
                    <a:pt x="2137" y="1"/>
                    <a:pt x="1" y="2137"/>
                    <a:pt x="1" y="4774"/>
                  </a:cubicBezTo>
                  <a:cubicBezTo>
                    <a:pt x="1" y="7411"/>
                    <a:pt x="2137" y="9547"/>
                    <a:pt x="4774" y="9547"/>
                  </a:cubicBezTo>
                  <a:cubicBezTo>
                    <a:pt x="7412" y="9547"/>
                    <a:pt x="9547" y="7411"/>
                    <a:pt x="9547" y="4774"/>
                  </a:cubicBezTo>
                  <a:cubicBezTo>
                    <a:pt x="9547" y="2137"/>
                    <a:pt x="7412" y="1"/>
                    <a:pt x="4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133418" y="3547399"/>
              <a:ext cx="256252" cy="263532"/>
            </a:xfrm>
            <a:custGeom>
              <a:avLst/>
              <a:gdLst/>
              <a:ahLst/>
              <a:cxnLst/>
              <a:rect l="l" t="t" r="r" b="b"/>
              <a:pathLst>
                <a:path w="1408" h="1448" extrusionOk="0">
                  <a:moveTo>
                    <a:pt x="432" y="0"/>
                  </a:moveTo>
                  <a:cubicBezTo>
                    <a:pt x="348" y="0"/>
                    <a:pt x="265" y="29"/>
                    <a:pt x="198" y="88"/>
                  </a:cubicBezTo>
                  <a:cubicBezTo>
                    <a:pt x="30" y="216"/>
                    <a:pt x="1" y="452"/>
                    <a:pt x="139" y="619"/>
                  </a:cubicBezTo>
                  <a:lnTo>
                    <a:pt x="680" y="1308"/>
                  </a:lnTo>
                  <a:cubicBezTo>
                    <a:pt x="754" y="1399"/>
                    <a:pt x="867" y="1447"/>
                    <a:pt x="979" y="1447"/>
                  </a:cubicBezTo>
                  <a:cubicBezTo>
                    <a:pt x="1062" y="1447"/>
                    <a:pt x="1144" y="1421"/>
                    <a:pt x="1211" y="1367"/>
                  </a:cubicBezTo>
                  <a:cubicBezTo>
                    <a:pt x="1379" y="1239"/>
                    <a:pt x="1408" y="1003"/>
                    <a:pt x="1270" y="835"/>
                  </a:cubicBezTo>
                  <a:lnTo>
                    <a:pt x="729" y="147"/>
                  </a:lnTo>
                  <a:cubicBezTo>
                    <a:pt x="656" y="51"/>
                    <a:pt x="544" y="0"/>
                    <a:pt x="432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49154" y="3639490"/>
              <a:ext cx="256434" cy="263350"/>
            </a:xfrm>
            <a:custGeom>
              <a:avLst/>
              <a:gdLst/>
              <a:ahLst/>
              <a:cxnLst/>
              <a:rect l="l" t="t" r="r" b="b"/>
              <a:pathLst>
                <a:path w="1409" h="1447" extrusionOk="0">
                  <a:moveTo>
                    <a:pt x="436" y="0"/>
                  </a:moveTo>
                  <a:cubicBezTo>
                    <a:pt x="351" y="0"/>
                    <a:pt x="266" y="28"/>
                    <a:pt x="198" y="84"/>
                  </a:cubicBezTo>
                  <a:cubicBezTo>
                    <a:pt x="31" y="211"/>
                    <a:pt x="1" y="448"/>
                    <a:pt x="139" y="615"/>
                  </a:cubicBezTo>
                  <a:lnTo>
                    <a:pt x="680" y="1304"/>
                  </a:lnTo>
                  <a:cubicBezTo>
                    <a:pt x="758" y="1399"/>
                    <a:pt x="868" y="1446"/>
                    <a:pt x="977" y="1446"/>
                  </a:cubicBezTo>
                  <a:cubicBezTo>
                    <a:pt x="1061" y="1446"/>
                    <a:pt x="1144" y="1418"/>
                    <a:pt x="1212" y="1363"/>
                  </a:cubicBezTo>
                  <a:cubicBezTo>
                    <a:pt x="1379" y="1235"/>
                    <a:pt x="1409" y="999"/>
                    <a:pt x="1280" y="832"/>
                  </a:cubicBezTo>
                  <a:lnTo>
                    <a:pt x="729" y="143"/>
                  </a:lnTo>
                  <a:cubicBezTo>
                    <a:pt x="657" y="48"/>
                    <a:pt x="547" y="0"/>
                    <a:pt x="436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-34929" y="3755058"/>
              <a:ext cx="286828" cy="230955"/>
            </a:xfrm>
            <a:custGeom>
              <a:avLst/>
              <a:gdLst/>
              <a:ahLst/>
              <a:cxnLst/>
              <a:rect l="l" t="t" r="r" b="b"/>
              <a:pathLst>
                <a:path w="1576" h="1269" extrusionOk="0">
                  <a:moveTo>
                    <a:pt x="435" y="0"/>
                  </a:moveTo>
                  <a:cubicBezTo>
                    <a:pt x="317" y="0"/>
                    <a:pt x="201" y="55"/>
                    <a:pt x="128" y="157"/>
                  </a:cubicBezTo>
                  <a:cubicBezTo>
                    <a:pt x="1" y="324"/>
                    <a:pt x="40" y="560"/>
                    <a:pt x="207" y="689"/>
                  </a:cubicBezTo>
                  <a:lnTo>
                    <a:pt x="926" y="1201"/>
                  </a:lnTo>
                  <a:cubicBezTo>
                    <a:pt x="995" y="1246"/>
                    <a:pt x="1073" y="1269"/>
                    <a:pt x="1149" y="1269"/>
                  </a:cubicBezTo>
                  <a:cubicBezTo>
                    <a:pt x="1269" y="1269"/>
                    <a:pt x="1385" y="1214"/>
                    <a:pt x="1457" y="1112"/>
                  </a:cubicBezTo>
                  <a:cubicBezTo>
                    <a:pt x="1575" y="945"/>
                    <a:pt x="1536" y="708"/>
                    <a:pt x="1368" y="580"/>
                  </a:cubicBezTo>
                  <a:lnTo>
                    <a:pt x="650" y="68"/>
                  </a:lnTo>
                  <a:cubicBezTo>
                    <a:pt x="585" y="22"/>
                    <a:pt x="510" y="0"/>
                    <a:pt x="435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-77880" y="3893377"/>
              <a:ext cx="272450" cy="222401"/>
            </a:xfrm>
            <a:custGeom>
              <a:avLst/>
              <a:gdLst/>
              <a:ahLst/>
              <a:cxnLst/>
              <a:rect l="l" t="t" r="r" b="b"/>
              <a:pathLst>
                <a:path w="1497" h="1222" extrusionOk="0">
                  <a:moveTo>
                    <a:pt x="320" y="1"/>
                  </a:moveTo>
                  <a:cubicBezTo>
                    <a:pt x="312" y="1"/>
                    <a:pt x="305" y="6"/>
                    <a:pt x="305" y="17"/>
                  </a:cubicBezTo>
                  <a:lnTo>
                    <a:pt x="10" y="519"/>
                  </a:lnTo>
                  <a:cubicBezTo>
                    <a:pt x="1" y="529"/>
                    <a:pt x="10" y="548"/>
                    <a:pt x="20" y="548"/>
                  </a:cubicBezTo>
                  <a:lnTo>
                    <a:pt x="1162" y="1218"/>
                  </a:lnTo>
                  <a:cubicBezTo>
                    <a:pt x="1165" y="1221"/>
                    <a:pt x="1168" y="1222"/>
                    <a:pt x="1172" y="1222"/>
                  </a:cubicBezTo>
                  <a:cubicBezTo>
                    <a:pt x="1182" y="1222"/>
                    <a:pt x="1194" y="1215"/>
                    <a:pt x="1201" y="1208"/>
                  </a:cubicBezTo>
                  <a:lnTo>
                    <a:pt x="1486" y="706"/>
                  </a:lnTo>
                  <a:cubicBezTo>
                    <a:pt x="1496" y="696"/>
                    <a:pt x="1496" y="677"/>
                    <a:pt x="1477" y="666"/>
                  </a:cubicBezTo>
                  <a:lnTo>
                    <a:pt x="335" y="8"/>
                  </a:lnTo>
                  <a:cubicBezTo>
                    <a:pt x="331" y="3"/>
                    <a:pt x="325" y="1"/>
                    <a:pt x="320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147796" y="3642948"/>
              <a:ext cx="143414" cy="169440"/>
            </a:xfrm>
            <a:custGeom>
              <a:avLst/>
              <a:gdLst/>
              <a:ahLst/>
              <a:cxnLst/>
              <a:rect l="l" t="t" r="r" b="b"/>
              <a:pathLst>
                <a:path w="788" h="931" extrusionOk="0">
                  <a:moveTo>
                    <a:pt x="63" y="0"/>
                  </a:moveTo>
                  <a:cubicBezTo>
                    <a:pt x="50" y="0"/>
                    <a:pt x="35" y="5"/>
                    <a:pt x="20" y="15"/>
                  </a:cubicBezTo>
                  <a:cubicBezTo>
                    <a:pt x="1" y="25"/>
                    <a:pt x="1" y="65"/>
                    <a:pt x="20" y="85"/>
                  </a:cubicBezTo>
                  <a:lnTo>
                    <a:pt x="699" y="921"/>
                  </a:lnTo>
                  <a:cubicBezTo>
                    <a:pt x="709" y="931"/>
                    <a:pt x="719" y="931"/>
                    <a:pt x="738" y="931"/>
                  </a:cubicBezTo>
                  <a:cubicBezTo>
                    <a:pt x="749" y="931"/>
                    <a:pt x="758" y="931"/>
                    <a:pt x="768" y="921"/>
                  </a:cubicBezTo>
                  <a:cubicBezTo>
                    <a:pt x="788" y="901"/>
                    <a:pt x="788" y="872"/>
                    <a:pt x="778" y="852"/>
                  </a:cubicBezTo>
                  <a:lnTo>
                    <a:pt x="99" y="15"/>
                  </a:lnTo>
                  <a:cubicBezTo>
                    <a:pt x="89" y="5"/>
                    <a:pt x="77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13482" y="3907936"/>
              <a:ext cx="155972" cy="106833"/>
            </a:xfrm>
            <a:custGeom>
              <a:avLst/>
              <a:gdLst/>
              <a:ahLst/>
              <a:cxnLst/>
              <a:rect l="l" t="t" r="r" b="b"/>
              <a:pathLst>
                <a:path w="857" h="587" extrusionOk="0">
                  <a:moveTo>
                    <a:pt x="54" y="0"/>
                  </a:moveTo>
                  <a:cubicBezTo>
                    <a:pt x="39" y="0"/>
                    <a:pt x="23" y="7"/>
                    <a:pt x="10" y="26"/>
                  </a:cubicBezTo>
                  <a:cubicBezTo>
                    <a:pt x="0" y="46"/>
                    <a:pt x="0" y="75"/>
                    <a:pt x="30" y="94"/>
                  </a:cubicBezTo>
                  <a:lnTo>
                    <a:pt x="768" y="577"/>
                  </a:lnTo>
                  <a:cubicBezTo>
                    <a:pt x="778" y="577"/>
                    <a:pt x="787" y="586"/>
                    <a:pt x="798" y="586"/>
                  </a:cubicBezTo>
                  <a:cubicBezTo>
                    <a:pt x="807" y="586"/>
                    <a:pt x="827" y="577"/>
                    <a:pt x="837" y="557"/>
                  </a:cubicBezTo>
                  <a:cubicBezTo>
                    <a:pt x="857" y="538"/>
                    <a:pt x="846" y="508"/>
                    <a:pt x="817" y="488"/>
                  </a:cubicBezTo>
                  <a:lnTo>
                    <a:pt x="79" y="6"/>
                  </a:lnTo>
                  <a:cubicBezTo>
                    <a:pt x="72" y="2"/>
                    <a:pt x="63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72631" y="3758334"/>
              <a:ext cx="164890" cy="122120"/>
            </a:xfrm>
            <a:custGeom>
              <a:avLst/>
              <a:gdLst/>
              <a:ahLst/>
              <a:cxnLst/>
              <a:rect l="l" t="t" r="r" b="b"/>
              <a:pathLst>
                <a:path w="906" h="671" extrusionOk="0">
                  <a:moveTo>
                    <a:pt x="63" y="0"/>
                  </a:moveTo>
                  <a:cubicBezTo>
                    <a:pt x="48" y="0"/>
                    <a:pt x="32" y="9"/>
                    <a:pt x="20" y="21"/>
                  </a:cubicBezTo>
                  <a:cubicBezTo>
                    <a:pt x="0" y="50"/>
                    <a:pt x="10" y="80"/>
                    <a:pt x="29" y="90"/>
                  </a:cubicBezTo>
                  <a:lnTo>
                    <a:pt x="817" y="661"/>
                  </a:lnTo>
                  <a:cubicBezTo>
                    <a:pt x="827" y="661"/>
                    <a:pt x="836" y="671"/>
                    <a:pt x="847" y="671"/>
                  </a:cubicBezTo>
                  <a:cubicBezTo>
                    <a:pt x="866" y="671"/>
                    <a:pt x="876" y="661"/>
                    <a:pt x="886" y="651"/>
                  </a:cubicBezTo>
                  <a:cubicBezTo>
                    <a:pt x="906" y="621"/>
                    <a:pt x="906" y="592"/>
                    <a:pt x="876" y="572"/>
                  </a:cubicBezTo>
                  <a:lnTo>
                    <a:pt x="88" y="11"/>
                  </a:lnTo>
                  <a:cubicBezTo>
                    <a:pt x="81" y="4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-3658129" y="2064301"/>
              <a:ext cx="96823" cy="813165"/>
            </a:xfrm>
            <a:custGeom>
              <a:avLst/>
              <a:gdLst/>
              <a:ahLst/>
              <a:cxnLst/>
              <a:rect l="l" t="t" r="r" b="b"/>
              <a:pathLst>
                <a:path w="532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32" y="4468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-2932688" y="2064301"/>
              <a:ext cx="96823" cy="813165"/>
            </a:xfrm>
            <a:custGeom>
              <a:avLst/>
              <a:gdLst/>
              <a:ahLst/>
              <a:cxnLst/>
              <a:rect l="l" t="t" r="r" b="b"/>
              <a:pathLst>
                <a:path w="532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32" y="4468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-4224140" y="2408094"/>
              <a:ext cx="1916616" cy="2015076"/>
            </a:xfrm>
            <a:custGeom>
              <a:avLst/>
              <a:gdLst/>
              <a:ahLst/>
              <a:cxnLst/>
              <a:rect l="l" t="t" r="r" b="b"/>
              <a:pathLst>
                <a:path w="10531" h="11072" extrusionOk="0">
                  <a:moveTo>
                    <a:pt x="335" y="0"/>
                  </a:moveTo>
                  <a:cubicBezTo>
                    <a:pt x="148" y="0"/>
                    <a:pt x="0" y="148"/>
                    <a:pt x="0" y="335"/>
                  </a:cubicBezTo>
                  <a:lnTo>
                    <a:pt x="0" y="11071"/>
                  </a:lnTo>
                  <a:lnTo>
                    <a:pt x="10530" y="11071"/>
                  </a:lnTo>
                  <a:lnTo>
                    <a:pt x="10530" y="335"/>
                  </a:lnTo>
                  <a:cubicBezTo>
                    <a:pt x="10530" y="148"/>
                    <a:pt x="10383" y="0"/>
                    <a:pt x="10196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-3962610" y="1539420"/>
              <a:ext cx="1393555" cy="773853"/>
            </a:xfrm>
            <a:custGeom>
              <a:avLst/>
              <a:gdLst/>
              <a:ahLst/>
              <a:cxnLst/>
              <a:rect l="l" t="t" r="r" b="b"/>
              <a:pathLst>
                <a:path w="7657" h="4252" extrusionOk="0">
                  <a:moveTo>
                    <a:pt x="286" y="0"/>
                  </a:moveTo>
                  <a:cubicBezTo>
                    <a:pt x="129" y="0"/>
                    <a:pt x="0" y="129"/>
                    <a:pt x="0" y="286"/>
                  </a:cubicBezTo>
                  <a:lnTo>
                    <a:pt x="0" y="4252"/>
                  </a:lnTo>
                  <a:lnTo>
                    <a:pt x="7656" y="4252"/>
                  </a:lnTo>
                  <a:lnTo>
                    <a:pt x="7656" y="286"/>
                  </a:lnTo>
                  <a:cubicBezTo>
                    <a:pt x="7656" y="129"/>
                    <a:pt x="7529" y="0"/>
                    <a:pt x="7372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-2388335" y="495300"/>
              <a:ext cx="1372079" cy="422780"/>
            </a:xfrm>
            <a:custGeom>
              <a:avLst/>
              <a:gdLst/>
              <a:ahLst/>
              <a:cxnLst/>
              <a:rect l="l" t="t" r="r" b="b"/>
              <a:pathLst>
                <a:path w="7539" h="2323" extrusionOk="0">
                  <a:moveTo>
                    <a:pt x="1" y="0"/>
                  </a:moveTo>
                  <a:lnTo>
                    <a:pt x="1" y="2323"/>
                  </a:lnTo>
                  <a:lnTo>
                    <a:pt x="7539" y="2323"/>
                  </a:lnTo>
                  <a:lnTo>
                    <a:pt x="7539" y="226"/>
                  </a:lnTo>
                  <a:cubicBezTo>
                    <a:pt x="7539" y="99"/>
                    <a:pt x="7441" y="0"/>
                    <a:pt x="7322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-6036650" y="4179295"/>
              <a:ext cx="8958827" cy="1067779"/>
            </a:xfrm>
            <a:custGeom>
              <a:avLst/>
              <a:gdLst/>
              <a:ahLst/>
              <a:cxnLst/>
              <a:rect l="l" t="t" r="r" b="b"/>
              <a:pathLst>
                <a:path w="49225" h="5867" extrusionOk="0">
                  <a:moveTo>
                    <a:pt x="4803" y="1"/>
                  </a:moveTo>
                  <a:cubicBezTo>
                    <a:pt x="4164" y="1"/>
                    <a:pt x="3573" y="326"/>
                    <a:pt x="3228" y="867"/>
                  </a:cubicBezTo>
                  <a:lnTo>
                    <a:pt x="0" y="5866"/>
                  </a:lnTo>
                  <a:lnTo>
                    <a:pt x="49225" y="5866"/>
                  </a:lnTo>
                  <a:lnTo>
                    <a:pt x="46007" y="867"/>
                  </a:lnTo>
                  <a:cubicBezTo>
                    <a:pt x="45662" y="326"/>
                    <a:pt x="45072" y="1"/>
                    <a:pt x="44433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-2400892" y="1147215"/>
              <a:ext cx="1617594" cy="476651"/>
            </a:xfrm>
            <a:custGeom>
              <a:avLst/>
              <a:gdLst/>
              <a:ahLst/>
              <a:cxnLst/>
              <a:rect l="l" t="t" r="r" b="b"/>
              <a:pathLst>
                <a:path w="8888" h="2619" extrusionOk="0">
                  <a:moveTo>
                    <a:pt x="1" y="0"/>
                  </a:moveTo>
                  <a:lnTo>
                    <a:pt x="1" y="2618"/>
                  </a:lnTo>
                  <a:lnTo>
                    <a:pt x="8887" y="2618"/>
                  </a:lnTo>
                  <a:lnTo>
                    <a:pt x="8887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-1686190" y="917898"/>
              <a:ext cx="190005" cy="489027"/>
            </a:xfrm>
            <a:custGeom>
              <a:avLst/>
              <a:gdLst/>
              <a:ahLst/>
              <a:cxnLst/>
              <a:rect l="l" t="t" r="r" b="b"/>
              <a:pathLst>
                <a:path w="1044" h="2687" extrusionOk="0">
                  <a:moveTo>
                    <a:pt x="0" y="1"/>
                  </a:moveTo>
                  <a:lnTo>
                    <a:pt x="0" y="2175"/>
                  </a:lnTo>
                  <a:cubicBezTo>
                    <a:pt x="0" y="2461"/>
                    <a:pt x="237" y="2687"/>
                    <a:pt x="522" y="2687"/>
                  </a:cubicBezTo>
                  <a:cubicBezTo>
                    <a:pt x="807" y="2687"/>
                    <a:pt x="1044" y="2461"/>
                    <a:pt x="1044" y="2175"/>
                  </a:cubicBezTo>
                  <a:lnTo>
                    <a:pt x="104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-5184175" y="917898"/>
              <a:ext cx="7255694" cy="3261577"/>
            </a:xfrm>
            <a:custGeom>
              <a:avLst/>
              <a:gdLst/>
              <a:ahLst/>
              <a:cxnLst/>
              <a:rect l="l" t="t" r="r" b="b"/>
              <a:pathLst>
                <a:path w="39867" h="17921" extrusionOk="0">
                  <a:moveTo>
                    <a:pt x="29357" y="670"/>
                  </a:moveTo>
                  <a:cubicBezTo>
                    <a:pt x="31069" y="670"/>
                    <a:pt x="32742" y="1231"/>
                    <a:pt x="34061" y="2245"/>
                  </a:cubicBezTo>
                  <a:cubicBezTo>
                    <a:pt x="35369" y="3258"/>
                    <a:pt x="36285" y="4665"/>
                    <a:pt x="36619" y="6220"/>
                  </a:cubicBezTo>
                  <a:lnTo>
                    <a:pt x="39020" y="17252"/>
                  </a:lnTo>
                  <a:lnTo>
                    <a:pt x="838" y="17252"/>
                  </a:lnTo>
                  <a:lnTo>
                    <a:pt x="3239" y="6220"/>
                  </a:lnTo>
                  <a:cubicBezTo>
                    <a:pt x="3583" y="4665"/>
                    <a:pt x="4488" y="3258"/>
                    <a:pt x="5807" y="2245"/>
                  </a:cubicBezTo>
                  <a:cubicBezTo>
                    <a:pt x="7126" y="1231"/>
                    <a:pt x="8799" y="670"/>
                    <a:pt x="10501" y="670"/>
                  </a:cubicBezTo>
                  <a:close/>
                  <a:moveTo>
                    <a:pt x="10501" y="1"/>
                  </a:moveTo>
                  <a:cubicBezTo>
                    <a:pt x="6663" y="1"/>
                    <a:pt x="3357" y="2540"/>
                    <a:pt x="2579" y="6083"/>
                  </a:cubicBezTo>
                  <a:lnTo>
                    <a:pt x="1" y="17921"/>
                  </a:lnTo>
                  <a:lnTo>
                    <a:pt x="39867" y="17921"/>
                  </a:lnTo>
                  <a:lnTo>
                    <a:pt x="37278" y="6083"/>
                  </a:lnTo>
                  <a:cubicBezTo>
                    <a:pt x="36511" y="2540"/>
                    <a:pt x="33195" y="1"/>
                    <a:pt x="2935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2155407" y="3285687"/>
              <a:ext cx="881414" cy="1169698"/>
            </a:xfrm>
            <a:custGeom>
              <a:avLst/>
              <a:gdLst/>
              <a:ahLst/>
              <a:cxnLst/>
              <a:rect l="l" t="t" r="r" b="b"/>
              <a:pathLst>
                <a:path w="4843" h="6427" extrusionOk="0">
                  <a:moveTo>
                    <a:pt x="1" y="1"/>
                  </a:moveTo>
                  <a:lnTo>
                    <a:pt x="1" y="6426"/>
                  </a:lnTo>
                  <a:lnTo>
                    <a:pt x="4843" y="6426"/>
                  </a:lnTo>
                  <a:lnTo>
                    <a:pt x="4843" y="4842"/>
                  </a:lnTo>
                  <a:cubicBezTo>
                    <a:pt x="4843" y="2166"/>
                    <a:pt x="2678" y="1"/>
                    <a:pt x="1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-1954817" y="4344184"/>
              <a:ext cx="392387" cy="902890"/>
            </a:xfrm>
            <a:custGeom>
              <a:avLst/>
              <a:gdLst/>
              <a:ahLst/>
              <a:cxnLst/>
              <a:rect l="l" t="t" r="r" b="b"/>
              <a:pathLst>
                <a:path w="2156" h="4961" extrusionOk="0">
                  <a:moveTo>
                    <a:pt x="2155" y="0"/>
                  </a:moveTo>
                  <a:lnTo>
                    <a:pt x="0" y="4960"/>
                  </a:lnTo>
                  <a:lnTo>
                    <a:pt x="2155" y="4960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-1562613" y="4344184"/>
              <a:ext cx="392387" cy="902890"/>
            </a:xfrm>
            <a:custGeom>
              <a:avLst/>
              <a:gdLst/>
              <a:ahLst/>
              <a:cxnLst/>
              <a:rect l="l" t="t" r="r" b="b"/>
              <a:pathLst>
                <a:path w="2156" h="4961" extrusionOk="0">
                  <a:moveTo>
                    <a:pt x="0" y="0"/>
                  </a:moveTo>
                  <a:lnTo>
                    <a:pt x="0" y="4960"/>
                  </a:lnTo>
                  <a:lnTo>
                    <a:pt x="2156" y="4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984073" y="4786621"/>
              <a:ext cx="1350603" cy="942201"/>
            </a:xfrm>
            <a:custGeom>
              <a:avLst/>
              <a:gdLst/>
              <a:ahLst/>
              <a:cxnLst/>
              <a:rect l="l" t="t" r="r" b="b"/>
              <a:pathLst>
                <a:path w="7421" h="5177" extrusionOk="0">
                  <a:moveTo>
                    <a:pt x="2599" y="0"/>
                  </a:moveTo>
                  <a:cubicBezTo>
                    <a:pt x="1162" y="0"/>
                    <a:pt x="1" y="1162"/>
                    <a:pt x="1" y="2588"/>
                  </a:cubicBezTo>
                  <a:cubicBezTo>
                    <a:pt x="1" y="4015"/>
                    <a:pt x="1162" y="5177"/>
                    <a:pt x="2599" y="5177"/>
                  </a:cubicBezTo>
                  <a:lnTo>
                    <a:pt x="4823" y="5177"/>
                  </a:lnTo>
                  <a:cubicBezTo>
                    <a:pt x="6260" y="5177"/>
                    <a:pt x="7421" y="4015"/>
                    <a:pt x="7421" y="2588"/>
                  </a:cubicBezTo>
                  <a:cubicBezTo>
                    <a:pt x="7421" y="1162"/>
                    <a:pt x="6260" y="0"/>
                    <a:pt x="4823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-5492114" y="4786621"/>
              <a:ext cx="1350603" cy="942201"/>
            </a:xfrm>
            <a:custGeom>
              <a:avLst/>
              <a:gdLst/>
              <a:ahLst/>
              <a:cxnLst/>
              <a:rect l="l" t="t" r="r" b="b"/>
              <a:pathLst>
                <a:path w="7421" h="5177" extrusionOk="0">
                  <a:moveTo>
                    <a:pt x="2598" y="0"/>
                  </a:moveTo>
                  <a:cubicBezTo>
                    <a:pt x="1161" y="0"/>
                    <a:pt x="0" y="1162"/>
                    <a:pt x="0" y="2588"/>
                  </a:cubicBezTo>
                  <a:cubicBezTo>
                    <a:pt x="0" y="4015"/>
                    <a:pt x="1161" y="5177"/>
                    <a:pt x="2598" y="5177"/>
                  </a:cubicBezTo>
                  <a:lnTo>
                    <a:pt x="4832" y="5177"/>
                  </a:lnTo>
                  <a:cubicBezTo>
                    <a:pt x="6259" y="5177"/>
                    <a:pt x="7420" y="4015"/>
                    <a:pt x="7420" y="2588"/>
                  </a:cubicBezTo>
                  <a:cubicBezTo>
                    <a:pt x="7420" y="1162"/>
                    <a:pt x="6259" y="0"/>
                    <a:pt x="483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-5232404" y="4274297"/>
              <a:ext cx="7339777" cy="240237"/>
            </a:xfrm>
            <a:custGeom>
              <a:avLst/>
              <a:gdLst/>
              <a:ahLst/>
              <a:cxnLst/>
              <a:rect l="l" t="t" r="r" b="b"/>
              <a:pathLst>
                <a:path w="40329" h="1320" extrusionOk="0">
                  <a:moveTo>
                    <a:pt x="10" y="1"/>
                  </a:moveTo>
                  <a:lnTo>
                    <a:pt x="0" y="99"/>
                  </a:lnTo>
                  <a:cubicBezTo>
                    <a:pt x="128" y="119"/>
                    <a:pt x="9359" y="1319"/>
                    <a:pt x="21611" y="1319"/>
                  </a:cubicBezTo>
                  <a:cubicBezTo>
                    <a:pt x="27398" y="1319"/>
                    <a:pt x="33843" y="1053"/>
                    <a:pt x="40329" y="266"/>
                  </a:cubicBezTo>
                  <a:lnTo>
                    <a:pt x="40318" y="168"/>
                  </a:lnTo>
                  <a:cubicBezTo>
                    <a:pt x="33832" y="957"/>
                    <a:pt x="27379" y="1226"/>
                    <a:pt x="21600" y="1226"/>
                  </a:cubicBezTo>
                  <a:cubicBezTo>
                    <a:pt x="9363" y="1226"/>
                    <a:pt x="144" y="21"/>
                    <a:pt x="10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-5062419" y="1014721"/>
              <a:ext cx="7010362" cy="3066294"/>
            </a:xfrm>
            <a:custGeom>
              <a:avLst/>
              <a:gdLst/>
              <a:ahLst/>
              <a:cxnLst/>
              <a:rect l="l" t="t" r="r" b="b"/>
              <a:pathLst>
                <a:path w="38519" h="16848" extrusionOk="0">
                  <a:moveTo>
                    <a:pt x="28688" y="276"/>
                  </a:moveTo>
                  <a:cubicBezTo>
                    <a:pt x="29101" y="276"/>
                    <a:pt x="29504" y="305"/>
                    <a:pt x="29908" y="374"/>
                  </a:cubicBezTo>
                  <a:cubicBezTo>
                    <a:pt x="30606" y="482"/>
                    <a:pt x="31286" y="689"/>
                    <a:pt x="31925" y="984"/>
                  </a:cubicBezTo>
                  <a:cubicBezTo>
                    <a:pt x="32368" y="1191"/>
                    <a:pt x="32781" y="1437"/>
                    <a:pt x="33175" y="1713"/>
                  </a:cubicBezTo>
                  <a:lnTo>
                    <a:pt x="33224" y="1752"/>
                  </a:lnTo>
                  <a:cubicBezTo>
                    <a:pt x="33254" y="1781"/>
                    <a:pt x="33283" y="1801"/>
                    <a:pt x="33303" y="1820"/>
                  </a:cubicBezTo>
                  <a:cubicBezTo>
                    <a:pt x="33372" y="1870"/>
                    <a:pt x="33431" y="1919"/>
                    <a:pt x="33490" y="1968"/>
                  </a:cubicBezTo>
                  <a:cubicBezTo>
                    <a:pt x="34680" y="2942"/>
                    <a:pt x="35507" y="4271"/>
                    <a:pt x="35822" y="5717"/>
                  </a:cubicBezTo>
                  <a:lnTo>
                    <a:pt x="38184" y="16582"/>
                  </a:lnTo>
                  <a:lnTo>
                    <a:pt x="335" y="16582"/>
                  </a:lnTo>
                  <a:lnTo>
                    <a:pt x="2708" y="5717"/>
                  </a:lnTo>
                  <a:cubicBezTo>
                    <a:pt x="3042" y="4192"/>
                    <a:pt x="3928" y="2815"/>
                    <a:pt x="5217" y="1820"/>
                  </a:cubicBezTo>
                  <a:cubicBezTo>
                    <a:pt x="6516" y="827"/>
                    <a:pt x="8159" y="276"/>
                    <a:pt x="9832" y="276"/>
                  </a:cubicBezTo>
                  <a:close/>
                  <a:moveTo>
                    <a:pt x="9832" y="0"/>
                  </a:moveTo>
                  <a:cubicBezTo>
                    <a:pt x="8100" y="0"/>
                    <a:pt x="6398" y="571"/>
                    <a:pt x="5050" y="1604"/>
                  </a:cubicBezTo>
                  <a:cubicBezTo>
                    <a:pt x="3721" y="2638"/>
                    <a:pt x="2786" y="4074"/>
                    <a:pt x="2441" y="5669"/>
                  </a:cubicBezTo>
                  <a:lnTo>
                    <a:pt x="1" y="16848"/>
                  </a:lnTo>
                  <a:lnTo>
                    <a:pt x="38518" y="16848"/>
                  </a:lnTo>
                  <a:lnTo>
                    <a:pt x="36088" y="5669"/>
                  </a:lnTo>
                  <a:cubicBezTo>
                    <a:pt x="35753" y="4163"/>
                    <a:pt x="34897" y="2775"/>
                    <a:pt x="33657" y="1752"/>
                  </a:cubicBezTo>
                  <a:cubicBezTo>
                    <a:pt x="33598" y="1702"/>
                    <a:pt x="33539" y="1653"/>
                    <a:pt x="33470" y="1604"/>
                  </a:cubicBezTo>
                  <a:cubicBezTo>
                    <a:pt x="33440" y="1584"/>
                    <a:pt x="33411" y="1565"/>
                    <a:pt x="33381" y="1535"/>
                  </a:cubicBezTo>
                  <a:lnTo>
                    <a:pt x="33333" y="1496"/>
                  </a:lnTo>
                  <a:cubicBezTo>
                    <a:pt x="32929" y="1210"/>
                    <a:pt x="32496" y="954"/>
                    <a:pt x="32034" y="738"/>
                  </a:cubicBezTo>
                  <a:cubicBezTo>
                    <a:pt x="31374" y="433"/>
                    <a:pt x="30676" y="217"/>
                    <a:pt x="29947" y="108"/>
                  </a:cubicBezTo>
                  <a:cubicBezTo>
                    <a:pt x="29534" y="40"/>
                    <a:pt x="29110" y="0"/>
                    <a:pt x="28688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-2307710" y="3668974"/>
              <a:ext cx="82445" cy="245515"/>
            </a:xfrm>
            <a:custGeom>
              <a:avLst/>
              <a:gdLst/>
              <a:ahLst/>
              <a:cxnLst/>
              <a:rect l="l" t="t" r="r" b="b"/>
              <a:pathLst>
                <a:path w="453" h="1349" extrusionOk="0">
                  <a:moveTo>
                    <a:pt x="453" y="1"/>
                  </a:moveTo>
                  <a:lnTo>
                    <a:pt x="0" y="453"/>
                  </a:lnTo>
                  <a:lnTo>
                    <a:pt x="0" y="1348"/>
                  </a:lnTo>
                  <a:cubicBezTo>
                    <a:pt x="148" y="1339"/>
                    <a:pt x="296" y="1339"/>
                    <a:pt x="453" y="1329"/>
                  </a:cubicBez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-2225447" y="1079148"/>
              <a:ext cx="2964557" cy="2831699"/>
            </a:xfrm>
            <a:custGeom>
              <a:avLst/>
              <a:gdLst/>
              <a:ahLst/>
              <a:cxnLst/>
              <a:rect l="l" t="t" r="r" b="b"/>
              <a:pathLst>
                <a:path w="16289" h="15559" extrusionOk="0">
                  <a:moveTo>
                    <a:pt x="14222" y="0"/>
                  </a:moveTo>
                  <a:lnTo>
                    <a:pt x="11692" y="2529"/>
                  </a:lnTo>
                  <a:lnTo>
                    <a:pt x="14369" y="2529"/>
                  </a:lnTo>
                  <a:lnTo>
                    <a:pt x="16288" y="611"/>
                  </a:lnTo>
                  <a:cubicBezTo>
                    <a:pt x="15668" y="325"/>
                    <a:pt x="14999" y="128"/>
                    <a:pt x="14320" y="20"/>
                  </a:cubicBezTo>
                  <a:cubicBezTo>
                    <a:pt x="14290" y="10"/>
                    <a:pt x="14261" y="10"/>
                    <a:pt x="14222" y="0"/>
                  </a:cubicBezTo>
                  <a:close/>
                  <a:moveTo>
                    <a:pt x="10935" y="3287"/>
                  </a:moveTo>
                  <a:lnTo>
                    <a:pt x="9085" y="5137"/>
                  </a:lnTo>
                  <a:lnTo>
                    <a:pt x="9153" y="5137"/>
                  </a:lnTo>
                  <a:lnTo>
                    <a:pt x="9153" y="7745"/>
                  </a:lnTo>
                  <a:lnTo>
                    <a:pt x="10935" y="5964"/>
                  </a:lnTo>
                  <a:lnTo>
                    <a:pt x="10935" y="3287"/>
                  </a:lnTo>
                  <a:close/>
                  <a:moveTo>
                    <a:pt x="6427" y="7795"/>
                  </a:moveTo>
                  <a:lnTo>
                    <a:pt x="4961" y="9260"/>
                  </a:lnTo>
                  <a:lnTo>
                    <a:pt x="4961" y="10638"/>
                  </a:lnTo>
                  <a:lnTo>
                    <a:pt x="6260" y="10638"/>
                  </a:lnTo>
                  <a:lnTo>
                    <a:pt x="6427" y="10471"/>
                  </a:lnTo>
                  <a:lnTo>
                    <a:pt x="6427" y="7795"/>
                  </a:lnTo>
                  <a:close/>
                  <a:moveTo>
                    <a:pt x="572" y="13650"/>
                  </a:moveTo>
                  <a:lnTo>
                    <a:pt x="1" y="14231"/>
                  </a:lnTo>
                  <a:lnTo>
                    <a:pt x="1" y="15559"/>
                  </a:lnTo>
                  <a:cubicBezTo>
                    <a:pt x="188" y="15559"/>
                    <a:pt x="375" y="15549"/>
                    <a:pt x="572" y="15549"/>
                  </a:cubicBezTo>
                  <a:lnTo>
                    <a:pt x="572" y="13650"/>
                  </a:lnTo>
                  <a:close/>
                </a:path>
              </a:pathLst>
            </a:custGeom>
            <a:solidFill>
              <a:srgbClr val="B2B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-2121527" y="3015238"/>
              <a:ext cx="1035384" cy="893972"/>
            </a:xfrm>
            <a:custGeom>
              <a:avLst/>
              <a:gdLst/>
              <a:ahLst/>
              <a:cxnLst/>
              <a:rect l="l" t="t" r="r" b="b"/>
              <a:pathLst>
                <a:path w="5689" h="4912" extrusionOk="0">
                  <a:moveTo>
                    <a:pt x="4390" y="0"/>
                  </a:moveTo>
                  <a:lnTo>
                    <a:pt x="4390" y="1299"/>
                  </a:lnTo>
                  <a:lnTo>
                    <a:pt x="5689" y="0"/>
                  </a:lnTo>
                  <a:close/>
                  <a:moveTo>
                    <a:pt x="1123" y="1900"/>
                  </a:moveTo>
                  <a:lnTo>
                    <a:pt x="1" y="3012"/>
                  </a:lnTo>
                  <a:lnTo>
                    <a:pt x="1" y="4911"/>
                  </a:lnTo>
                  <a:cubicBezTo>
                    <a:pt x="267" y="4901"/>
                    <a:pt x="532" y="4901"/>
                    <a:pt x="798" y="4892"/>
                  </a:cubicBezTo>
                  <a:lnTo>
                    <a:pt x="1123" y="4566"/>
                  </a:lnTo>
                  <a:lnTo>
                    <a:pt x="1123" y="190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-1055751" y="2014070"/>
              <a:ext cx="496307" cy="970957"/>
            </a:xfrm>
            <a:custGeom>
              <a:avLst/>
              <a:gdLst/>
              <a:ahLst/>
              <a:cxnLst/>
              <a:rect l="l" t="t" r="r" b="b"/>
              <a:pathLst>
                <a:path w="2727" h="5335" extrusionOk="0">
                  <a:moveTo>
                    <a:pt x="2450" y="670"/>
                  </a:moveTo>
                  <a:lnTo>
                    <a:pt x="2450" y="965"/>
                  </a:lnTo>
                  <a:lnTo>
                    <a:pt x="2155" y="965"/>
                  </a:lnTo>
                  <a:lnTo>
                    <a:pt x="2155" y="670"/>
                  </a:lnTo>
                  <a:close/>
                  <a:moveTo>
                    <a:pt x="1831" y="1477"/>
                  </a:moveTo>
                  <a:lnTo>
                    <a:pt x="1831" y="1772"/>
                  </a:lnTo>
                  <a:lnTo>
                    <a:pt x="1525" y="1772"/>
                  </a:lnTo>
                  <a:lnTo>
                    <a:pt x="1525" y="1477"/>
                  </a:lnTo>
                  <a:close/>
                  <a:moveTo>
                    <a:pt x="2450" y="1477"/>
                  </a:moveTo>
                  <a:lnTo>
                    <a:pt x="2450" y="1772"/>
                  </a:lnTo>
                  <a:lnTo>
                    <a:pt x="2155" y="1772"/>
                  </a:lnTo>
                  <a:lnTo>
                    <a:pt x="2155" y="1477"/>
                  </a:lnTo>
                  <a:close/>
                  <a:moveTo>
                    <a:pt x="1201" y="2284"/>
                  </a:moveTo>
                  <a:lnTo>
                    <a:pt x="1201" y="2579"/>
                  </a:lnTo>
                  <a:lnTo>
                    <a:pt x="906" y="2579"/>
                  </a:lnTo>
                  <a:lnTo>
                    <a:pt x="906" y="2284"/>
                  </a:lnTo>
                  <a:close/>
                  <a:moveTo>
                    <a:pt x="1831" y="2284"/>
                  </a:moveTo>
                  <a:lnTo>
                    <a:pt x="1831" y="2579"/>
                  </a:lnTo>
                  <a:lnTo>
                    <a:pt x="1525" y="2579"/>
                  </a:lnTo>
                  <a:lnTo>
                    <a:pt x="1525" y="2284"/>
                  </a:lnTo>
                  <a:close/>
                  <a:moveTo>
                    <a:pt x="2450" y="2284"/>
                  </a:moveTo>
                  <a:lnTo>
                    <a:pt x="2450" y="2579"/>
                  </a:lnTo>
                  <a:lnTo>
                    <a:pt x="2155" y="2579"/>
                  </a:lnTo>
                  <a:lnTo>
                    <a:pt x="2155" y="2284"/>
                  </a:lnTo>
                  <a:close/>
                  <a:moveTo>
                    <a:pt x="581" y="3080"/>
                  </a:moveTo>
                  <a:lnTo>
                    <a:pt x="581" y="3386"/>
                  </a:lnTo>
                  <a:lnTo>
                    <a:pt x="276" y="3386"/>
                  </a:lnTo>
                  <a:lnTo>
                    <a:pt x="276" y="3080"/>
                  </a:lnTo>
                  <a:close/>
                  <a:moveTo>
                    <a:pt x="1201" y="3080"/>
                  </a:moveTo>
                  <a:lnTo>
                    <a:pt x="1201" y="3386"/>
                  </a:lnTo>
                  <a:lnTo>
                    <a:pt x="906" y="3386"/>
                  </a:lnTo>
                  <a:lnTo>
                    <a:pt x="906" y="3080"/>
                  </a:lnTo>
                  <a:close/>
                  <a:moveTo>
                    <a:pt x="1831" y="3080"/>
                  </a:moveTo>
                  <a:lnTo>
                    <a:pt x="1831" y="3386"/>
                  </a:lnTo>
                  <a:lnTo>
                    <a:pt x="1525" y="3386"/>
                  </a:lnTo>
                  <a:lnTo>
                    <a:pt x="1525" y="3080"/>
                  </a:lnTo>
                  <a:close/>
                  <a:moveTo>
                    <a:pt x="581" y="3887"/>
                  </a:moveTo>
                  <a:lnTo>
                    <a:pt x="581" y="4193"/>
                  </a:lnTo>
                  <a:lnTo>
                    <a:pt x="276" y="4193"/>
                  </a:lnTo>
                  <a:lnTo>
                    <a:pt x="276" y="3887"/>
                  </a:lnTo>
                  <a:close/>
                  <a:moveTo>
                    <a:pt x="2658" y="0"/>
                  </a:moveTo>
                  <a:lnTo>
                    <a:pt x="1831" y="837"/>
                  </a:lnTo>
                  <a:lnTo>
                    <a:pt x="1831" y="965"/>
                  </a:lnTo>
                  <a:lnTo>
                    <a:pt x="1703" y="965"/>
                  </a:lnTo>
                  <a:lnTo>
                    <a:pt x="1191" y="1477"/>
                  </a:lnTo>
                  <a:lnTo>
                    <a:pt x="1201" y="1477"/>
                  </a:lnTo>
                  <a:lnTo>
                    <a:pt x="1201" y="1772"/>
                  </a:lnTo>
                  <a:lnTo>
                    <a:pt x="906" y="1772"/>
                  </a:lnTo>
                  <a:lnTo>
                    <a:pt x="906" y="1762"/>
                  </a:lnTo>
                  <a:lnTo>
                    <a:pt x="384" y="2284"/>
                  </a:lnTo>
                  <a:lnTo>
                    <a:pt x="581" y="2284"/>
                  </a:lnTo>
                  <a:lnTo>
                    <a:pt x="581" y="2579"/>
                  </a:lnTo>
                  <a:lnTo>
                    <a:pt x="276" y="2579"/>
                  </a:lnTo>
                  <a:lnTo>
                    <a:pt x="276" y="2382"/>
                  </a:lnTo>
                  <a:lnTo>
                    <a:pt x="0" y="2658"/>
                  </a:lnTo>
                  <a:lnTo>
                    <a:pt x="0" y="5334"/>
                  </a:lnTo>
                  <a:lnTo>
                    <a:pt x="345" y="4989"/>
                  </a:lnTo>
                  <a:lnTo>
                    <a:pt x="276" y="4989"/>
                  </a:lnTo>
                  <a:lnTo>
                    <a:pt x="276" y="4694"/>
                  </a:lnTo>
                  <a:lnTo>
                    <a:pt x="581" y="4694"/>
                  </a:lnTo>
                  <a:lnTo>
                    <a:pt x="581" y="4764"/>
                  </a:lnTo>
                  <a:lnTo>
                    <a:pt x="1151" y="4193"/>
                  </a:lnTo>
                  <a:lnTo>
                    <a:pt x="906" y="4193"/>
                  </a:lnTo>
                  <a:lnTo>
                    <a:pt x="906" y="3887"/>
                  </a:lnTo>
                  <a:lnTo>
                    <a:pt x="1201" y="3887"/>
                  </a:lnTo>
                  <a:lnTo>
                    <a:pt x="1201" y="4134"/>
                  </a:lnTo>
                  <a:lnTo>
                    <a:pt x="2155" y="3179"/>
                  </a:lnTo>
                  <a:lnTo>
                    <a:pt x="2155" y="3080"/>
                  </a:lnTo>
                  <a:lnTo>
                    <a:pt x="2254" y="3080"/>
                  </a:lnTo>
                  <a:lnTo>
                    <a:pt x="2726" y="2608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-663547" y="2135826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-745992" y="2166220"/>
              <a:ext cx="23478" cy="23478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129" y="1"/>
                  </a:moveTo>
                  <a:lnTo>
                    <a:pt x="1" y="129"/>
                  </a:lnTo>
                  <a:lnTo>
                    <a:pt x="129" y="129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-663547" y="2282698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-778206" y="2282698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6" y="29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-891044" y="2282698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286" y="1"/>
                  </a:moveTo>
                  <a:lnTo>
                    <a:pt x="1" y="286"/>
                  </a:ln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-663547" y="2429570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-778206" y="2429570"/>
              <a:ext cx="55691" cy="53871"/>
            </a:xfrm>
            <a:custGeom>
              <a:avLst/>
              <a:gdLst/>
              <a:ahLst/>
              <a:cxnLst/>
              <a:rect l="l" t="t" r="r" b="b"/>
              <a:pathLst>
                <a:path w="30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6" y="29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-891044" y="2429570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-1005520" y="2429570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108" y="1"/>
                  </a:moveTo>
                  <a:lnTo>
                    <a:pt x="0" y="99"/>
                  </a:ln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-663547" y="2574622"/>
              <a:ext cx="18018" cy="18018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0" y="0"/>
                  </a:moveTo>
                  <a:lnTo>
                    <a:pt x="0" y="9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-778206" y="2574622"/>
              <a:ext cx="55691" cy="5569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6" y="30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-891044" y="2574622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96" y="30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-1005520" y="2574622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4"/>
            <p:cNvSpPr/>
            <p:nvPr/>
          </p:nvSpPr>
          <p:spPr>
            <a:xfrm>
              <a:off x="-891044" y="2721494"/>
              <a:ext cx="54053" cy="55691"/>
            </a:xfrm>
            <a:custGeom>
              <a:avLst/>
              <a:gdLst/>
              <a:ahLst/>
              <a:cxnLst/>
              <a:rect l="l" t="t" r="r" b="b"/>
              <a:pathLst>
                <a:path w="297" h="306" extrusionOk="0">
                  <a:moveTo>
                    <a:pt x="1" y="0"/>
                  </a:moveTo>
                  <a:lnTo>
                    <a:pt x="1" y="306"/>
                  </a:lnTo>
                  <a:lnTo>
                    <a:pt x="246" y="306"/>
                  </a:lnTo>
                  <a:lnTo>
                    <a:pt x="296" y="247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4"/>
            <p:cNvSpPr/>
            <p:nvPr/>
          </p:nvSpPr>
          <p:spPr>
            <a:xfrm>
              <a:off x="-1005520" y="2721494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0"/>
                  </a:moveTo>
                  <a:lnTo>
                    <a:pt x="0" y="306"/>
                  </a:lnTo>
                  <a:lnTo>
                    <a:pt x="305" y="30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4"/>
            <p:cNvSpPr/>
            <p:nvPr/>
          </p:nvSpPr>
          <p:spPr>
            <a:xfrm>
              <a:off x="-1005520" y="2868366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69" y="295"/>
                  </a:lnTo>
                  <a:lnTo>
                    <a:pt x="305" y="70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4"/>
            <p:cNvSpPr/>
            <p:nvPr/>
          </p:nvSpPr>
          <p:spPr>
            <a:xfrm>
              <a:off x="-1917326" y="2764446"/>
              <a:ext cx="594768" cy="1081975"/>
            </a:xfrm>
            <a:custGeom>
              <a:avLst/>
              <a:gdLst/>
              <a:ahLst/>
              <a:cxnLst/>
              <a:rect l="l" t="t" r="r" b="b"/>
              <a:pathLst>
                <a:path w="3268" h="5945" extrusionOk="0">
                  <a:moveTo>
                    <a:pt x="2717" y="1172"/>
                  </a:moveTo>
                  <a:lnTo>
                    <a:pt x="2717" y="1477"/>
                  </a:lnTo>
                  <a:lnTo>
                    <a:pt x="2421" y="1477"/>
                  </a:lnTo>
                  <a:lnTo>
                    <a:pt x="2421" y="1172"/>
                  </a:lnTo>
                  <a:close/>
                  <a:moveTo>
                    <a:pt x="2097" y="1979"/>
                  </a:moveTo>
                  <a:lnTo>
                    <a:pt x="2097" y="2274"/>
                  </a:lnTo>
                  <a:lnTo>
                    <a:pt x="1802" y="2274"/>
                  </a:lnTo>
                  <a:lnTo>
                    <a:pt x="1802" y="1979"/>
                  </a:lnTo>
                  <a:close/>
                  <a:moveTo>
                    <a:pt x="2717" y="1979"/>
                  </a:moveTo>
                  <a:lnTo>
                    <a:pt x="2717" y="2274"/>
                  </a:lnTo>
                  <a:lnTo>
                    <a:pt x="2421" y="2274"/>
                  </a:lnTo>
                  <a:lnTo>
                    <a:pt x="2421" y="1979"/>
                  </a:lnTo>
                  <a:close/>
                  <a:moveTo>
                    <a:pt x="847" y="2786"/>
                  </a:moveTo>
                  <a:lnTo>
                    <a:pt x="847" y="3081"/>
                  </a:lnTo>
                  <a:lnTo>
                    <a:pt x="542" y="3081"/>
                  </a:lnTo>
                  <a:lnTo>
                    <a:pt x="542" y="2786"/>
                  </a:lnTo>
                  <a:close/>
                  <a:moveTo>
                    <a:pt x="1467" y="2786"/>
                  </a:moveTo>
                  <a:lnTo>
                    <a:pt x="1467" y="3081"/>
                  </a:lnTo>
                  <a:lnTo>
                    <a:pt x="1172" y="3081"/>
                  </a:lnTo>
                  <a:lnTo>
                    <a:pt x="1172" y="2786"/>
                  </a:lnTo>
                  <a:close/>
                  <a:moveTo>
                    <a:pt x="2097" y="2786"/>
                  </a:moveTo>
                  <a:lnTo>
                    <a:pt x="2097" y="3081"/>
                  </a:lnTo>
                  <a:lnTo>
                    <a:pt x="1802" y="3081"/>
                  </a:lnTo>
                  <a:lnTo>
                    <a:pt x="1802" y="2786"/>
                  </a:lnTo>
                  <a:close/>
                  <a:moveTo>
                    <a:pt x="2717" y="2786"/>
                  </a:moveTo>
                  <a:lnTo>
                    <a:pt x="2717" y="3081"/>
                  </a:lnTo>
                  <a:lnTo>
                    <a:pt x="2421" y="3081"/>
                  </a:lnTo>
                  <a:lnTo>
                    <a:pt x="2421" y="2786"/>
                  </a:lnTo>
                  <a:close/>
                  <a:moveTo>
                    <a:pt x="847" y="3593"/>
                  </a:moveTo>
                  <a:lnTo>
                    <a:pt x="847" y="3888"/>
                  </a:lnTo>
                  <a:lnTo>
                    <a:pt x="542" y="3888"/>
                  </a:lnTo>
                  <a:lnTo>
                    <a:pt x="542" y="3593"/>
                  </a:lnTo>
                  <a:close/>
                  <a:moveTo>
                    <a:pt x="1467" y="3593"/>
                  </a:moveTo>
                  <a:lnTo>
                    <a:pt x="1467" y="3888"/>
                  </a:lnTo>
                  <a:lnTo>
                    <a:pt x="1172" y="3888"/>
                  </a:lnTo>
                  <a:lnTo>
                    <a:pt x="1172" y="3593"/>
                  </a:lnTo>
                  <a:close/>
                  <a:moveTo>
                    <a:pt x="847" y="4400"/>
                  </a:moveTo>
                  <a:lnTo>
                    <a:pt x="847" y="4695"/>
                  </a:lnTo>
                  <a:lnTo>
                    <a:pt x="542" y="4695"/>
                  </a:lnTo>
                  <a:lnTo>
                    <a:pt x="542" y="4400"/>
                  </a:lnTo>
                  <a:close/>
                  <a:moveTo>
                    <a:pt x="3268" y="0"/>
                  </a:moveTo>
                  <a:lnTo>
                    <a:pt x="2717" y="552"/>
                  </a:lnTo>
                  <a:lnTo>
                    <a:pt x="2717" y="670"/>
                  </a:lnTo>
                  <a:lnTo>
                    <a:pt x="2609" y="670"/>
                  </a:lnTo>
                  <a:lnTo>
                    <a:pt x="2097" y="1181"/>
                  </a:lnTo>
                  <a:lnTo>
                    <a:pt x="2097" y="1477"/>
                  </a:lnTo>
                  <a:lnTo>
                    <a:pt x="1802" y="1477"/>
                  </a:lnTo>
                  <a:lnTo>
                    <a:pt x="1290" y="1979"/>
                  </a:lnTo>
                  <a:lnTo>
                    <a:pt x="1467" y="1979"/>
                  </a:lnTo>
                  <a:lnTo>
                    <a:pt x="1467" y="2274"/>
                  </a:lnTo>
                  <a:lnTo>
                    <a:pt x="1172" y="2274"/>
                  </a:lnTo>
                  <a:lnTo>
                    <a:pt x="1172" y="2097"/>
                  </a:lnTo>
                  <a:lnTo>
                    <a:pt x="1" y="3278"/>
                  </a:lnTo>
                  <a:lnTo>
                    <a:pt x="1" y="5944"/>
                  </a:lnTo>
                  <a:lnTo>
                    <a:pt x="542" y="5404"/>
                  </a:lnTo>
                  <a:lnTo>
                    <a:pt x="542" y="5207"/>
                  </a:lnTo>
                  <a:lnTo>
                    <a:pt x="739" y="5207"/>
                  </a:lnTo>
                  <a:lnTo>
                    <a:pt x="1251" y="4695"/>
                  </a:lnTo>
                  <a:lnTo>
                    <a:pt x="1172" y="4695"/>
                  </a:lnTo>
                  <a:lnTo>
                    <a:pt x="1172" y="4400"/>
                  </a:lnTo>
                  <a:lnTo>
                    <a:pt x="1467" y="4400"/>
                  </a:lnTo>
                  <a:lnTo>
                    <a:pt x="1467" y="4479"/>
                  </a:lnTo>
                  <a:lnTo>
                    <a:pt x="2058" y="3888"/>
                  </a:lnTo>
                  <a:lnTo>
                    <a:pt x="1802" y="3888"/>
                  </a:lnTo>
                  <a:lnTo>
                    <a:pt x="1802" y="3593"/>
                  </a:lnTo>
                  <a:lnTo>
                    <a:pt x="2097" y="3593"/>
                  </a:lnTo>
                  <a:lnTo>
                    <a:pt x="2097" y="3849"/>
                  </a:lnTo>
                  <a:lnTo>
                    <a:pt x="3268" y="2677"/>
                  </a:lnTo>
                  <a:lnTo>
                    <a:pt x="3268" y="1378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-1442677" y="2864726"/>
              <a:ext cx="19838" cy="21658"/>
            </a:xfrm>
            <a:custGeom>
              <a:avLst/>
              <a:gdLst/>
              <a:ahLst/>
              <a:cxnLst/>
              <a:rect l="l" t="t" r="r" b="b"/>
              <a:pathLst>
                <a:path w="109" h="119" extrusionOk="0">
                  <a:moveTo>
                    <a:pt x="109" y="1"/>
                  </a:moveTo>
                  <a:lnTo>
                    <a:pt x="1" y="119"/>
                  </a:lnTo>
                  <a:lnTo>
                    <a:pt x="109" y="119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-1476711" y="2977565"/>
              <a:ext cx="53871" cy="55691"/>
            </a:xfrm>
            <a:custGeom>
              <a:avLst/>
              <a:gdLst/>
              <a:ahLst/>
              <a:cxnLst/>
              <a:rect l="l" t="t" r="r" b="b"/>
              <a:pathLst>
                <a:path w="296" h="306" extrusionOk="0">
                  <a:moveTo>
                    <a:pt x="0" y="1"/>
                  </a:moveTo>
                  <a:lnTo>
                    <a:pt x="0" y="306"/>
                  </a:lnTo>
                  <a:lnTo>
                    <a:pt x="296" y="30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-1589549" y="2979385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296" y="0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-1476711" y="3124437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-1589549" y="3124437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-1704025" y="3124437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118" y="1"/>
                  </a:moveTo>
                  <a:lnTo>
                    <a:pt x="0" y="119"/>
                  </a:ln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-1476711" y="3271309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-1589549" y="3271309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96" y="296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-1704025" y="3271309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-1818683" y="3271309"/>
              <a:ext cx="55509" cy="54053"/>
            </a:xfrm>
            <a:custGeom>
              <a:avLst/>
              <a:gdLst/>
              <a:ahLst/>
              <a:cxnLst/>
              <a:rect l="l" t="t" r="r" b="b"/>
              <a:pathLst>
                <a:path w="305" h="297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-1589549" y="3418181"/>
              <a:ext cx="54053" cy="54053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" y="1"/>
                  </a:moveTo>
                  <a:lnTo>
                    <a:pt x="1" y="296"/>
                  </a:lnTo>
                  <a:lnTo>
                    <a:pt x="257" y="296"/>
                  </a:lnTo>
                  <a:lnTo>
                    <a:pt x="296" y="25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-1704025" y="3418181"/>
              <a:ext cx="53871" cy="54053"/>
            </a:xfrm>
            <a:custGeom>
              <a:avLst/>
              <a:gdLst/>
              <a:ahLst/>
              <a:cxnLst/>
              <a:rect l="l" t="t" r="r" b="b"/>
              <a:pathLst>
                <a:path w="296" h="297" extrusionOk="0">
                  <a:moveTo>
                    <a:pt x="0" y="1"/>
                  </a:moveTo>
                  <a:lnTo>
                    <a:pt x="0" y="296"/>
                  </a:lnTo>
                  <a:lnTo>
                    <a:pt x="295" y="29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-1818683" y="3418181"/>
              <a:ext cx="55509" cy="54053"/>
            </a:xfrm>
            <a:custGeom>
              <a:avLst/>
              <a:gdLst/>
              <a:ahLst/>
              <a:cxnLst/>
              <a:rect l="l" t="t" r="r" b="b"/>
              <a:pathLst>
                <a:path w="305" h="297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-1704025" y="3565053"/>
              <a:ext cx="53871" cy="5387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0" y="1"/>
                  </a:moveTo>
                  <a:lnTo>
                    <a:pt x="0" y="296"/>
                  </a:lnTo>
                  <a:lnTo>
                    <a:pt x="79" y="296"/>
                  </a:lnTo>
                  <a:lnTo>
                    <a:pt x="295" y="8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-1818683" y="3565053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1"/>
                  </a:moveTo>
                  <a:lnTo>
                    <a:pt x="0" y="296"/>
                  </a:lnTo>
                  <a:lnTo>
                    <a:pt x="305" y="29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-1818683" y="3711925"/>
              <a:ext cx="36036" cy="36036"/>
            </a:xfrm>
            <a:custGeom>
              <a:avLst/>
              <a:gdLst/>
              <a:ahLst/>
              <a:cxnLst/>
              <a:rect l="l" t="t" r="r" b="b"/>
              <a:pathLst>
                <a:path w="198" h="198" extrusionOk="0">
                  <a:moveTo>
                    <a:pt x="0" y="1"/>
                  </a:moveTo>
                  <a:lnTo>
                    <a:pt x="0" y="198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-2307710" y="3905388"/>
              <a:ext cx="331599" cy="127216"/>
            </a:xfrm>
            <a:custGeom>
              <a:avLst/>
              <a:gdLst/>
              <a:ahLst/>
              <a:cxnLst/>
              <a:rect l="l" t="t" r="r" b="b"/>
              <a:pathLst>
                <a:path w="1822" h="699" extrusionOk="0">
                  <a:moveTo>
                    <a:pt x="1821" y="1"/>
                  </a:moveTo>
                  <a:lnTo>
                    <a:pt x="1821" y="1"/>
                  </a:lnTo>
                  <a:cubicBezTo>
                    <a:pt x="1555" y="10"/>
                    <a:pt x="1290" y="10"/>
                    <a:pt x="1024" y="20"/>
                  </a:cubicBezTo>
                  <a:cubicBezTo>
                    <a:pt x="827" y="20"/>
                    <a:pt x="640" y="30"/>
                    <a:pt x="453" y="30"/>
                  </a:cubicBezTo>
                  <a:cubicBezTo>
                    <a:pt x="296" y="40"/>
                    <a:pt x="148" y="40"/>
                    <a:pt x="0" y="49"/>
                  </a:cubicBezTo>
                  <a:lnTo>
                    <a:pt x="0" y="699"/>
                  </a:lnTo>
                  <a:lnTo>
                    <a:pt x="1122" y="699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-235490" y="1539420"/>
              <a:ext cx="625161" cy="625343"/>
            </a:xfrm>
            <a:custGeom>
              <a:avLst/>
              <a:gdLst/>
              <a:ahLst/>
              <a:cxnLst/>
              <a:rect l="l" t="t" r="r" b="b"/>
              <a:pathLst>
                <a:path w="3435" h="3436" extrusionOk="0">
                  <a:moveTo>
                    <a:pt x="758" y="0"/>
                  </a:moveTo>
                  <a:lnTo>
                    <a:pt x="1" y="758"/>
                  </a:lnTo>
                  <a:lnTo>
                    <a:pt x="1" y="3435"/>
                  </a:lnTo>
                  <a:lnTo>
                    <a:pt x="3435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-2590715" y="3751418"/>
              <a:ext cx="283188" cy="281186"/>
            </a:xfrm>
            <a:custGeom>
              <a:avLst/>
              <a:gdLst/>
              <a:ahLst/>
              <a:cxnLst/>
              <a:rect l="l" t="t" r="r" b="b"/>
              <a:pathLst>
                <a:path w="1556" h="1545" extrusionOk="0">
                  <a:moveTo>
                    <a:pt x="1555" y="0"/>
                  </a:moveTo>
                  <a:lnTo>
                    <a:pt x="0" y="1545"/>
                  </a:lnTo>
                  <a:lnTo>
                    <a:pt x="1555" y="1545"/>
                  </a:lnTo>
                  <a:lnTo>
                    <a:pt x="1555" y="895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-2614011" y="1057672"/>
              <a:ext cx="3372596" cy="3000047"/>
            </a:xfrm>
            <a:custGeom>
              <a:avLst/>
              <a:gdLst/>
              <a:ahLst/>
              <a:cxnLst/>
              <a:rect l="l" t="t" r="r" b="b"/>
              <a:pathLst>
                <a:path w="18531" h="16484" extrusionOk="0">
                  <a:moveTo>
                    <a:pt x="16475" y="0"/>
                  </a:moveTo>
                  <a:lnTo>
                    <a:pt x="16357" y="118"/>
                  </a:lnTo>
                  <a:cubicBezTo>
                    <a:pt x="16396" y="128"/>
                    <a:pt x="16425" y="128"/>
                    <a:pt x="16455" y="138"/>
                  </a:cubicBezTo>
                  <a:cubicBezTo>
                    <a:pt x="17134" y="246"/>
                    <a:pt x="17803" y="443"/>
                    <a:pt x="18423" y="729"/>
                  </a:cubicBezTo>
                  <a:lnTo>
                    <a:pt x="18531" y="630"/>
                  </a:lnTo>
                  <a:cubicBezTo>
                    <a:pt x="17881" y="325"/>
                    <a:pt x="17193" y="118"/>
                    <a:pt x="16475" y="0"/>
                  </a:cubicBezTo>
                  <a:close/>
                  <a:moveTo>
                    <a:pt x="128" y="16346"/>
                  </a:moveTo>
                  <a:lnTo>
                    <a:pt x="1" y="16484"/>
                  </a:lnTo>
                  <a:lnTo>
                    <a:pt x="2667" y="16484"/>
                  </a:lnTo>
                  <a:lnTo>
                    <a:pt x="2805" y="16346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-559627" y="1324481"/>
              <a:ext cx="1590476" cy="1637068"/>
            </a:xfrm>
            <a:custGeom>
              <a:avLst/>
              <a:gdLst/>
              <a:ahLst/>
              <a:cxnLst/>
              <a:rect l="l" t="t" r="r" b="b"/>
              <a:pathLst>
                <a:path w="8739" h="8995" extrusionOk="0">
                  <a:moveTo>
                    <a:pt x="8414" y="0"/>
                  </a:moveTo>
                  <a:lnTo>
                    <a:pt x="7234" y="1181"/>
                  </a:lnTo>
                  <a:lnTo>
                    <a:pt x="7804" y="1181"/>
                  </a:lnTo>
                  <a:lnTo>
                    <a:pt x="8739" y="256"/>
                  </a:lnTo>
                  <a:cubicBezTo>
                    <a:pt x="8680" y="207"/>
                    <a:pt x="8621" y="158"/>
                    <a:pt x="8562" y="118"/>
                  </a:cubicBezTo>
                  <a:cubicBezTo>
                    <a:pt x="8542" y="99"/>
                    <a:pt x="8513" y="79"/>
                    <a:pt x="8483" y="50"/>
                  </a:cubicBezTo>
                  <a:lnTo>
                    <a:pt x="8434" y="11"/>
                  </a:lnTo>
                  <a:cubicBezTo>
                    <a:pt x="8424" y="11"/>
                    <a:pt x="8424" y="11"/>
                    <a:pt x="8414" y="0"/>
                  </a:cubicBezTo>
                  <a:close/>
                  <a:moveTo>
                    <a:pt x="2992" y="5433"/>
                  </a:moveTo>
                  <a:lnTo>
                    <a:pt x="2471" y="5954"/>
                  </a:lnTo>
                  <a:lnTo>
                    <a:pt x="3041" y="5954"/>
                  </a:lnTo>
                  <a:lnTo>
                    <a:pt x="3455" y="5541"/>
                  </a:lnTo>
                  <a:lnTo>
                    <a:pt x="3455" y="5433"/>
                  </a:lnTo>
                  <a:close/>
                  <a:moveTo>
                    <a:pt x="286" y="8129"/>
                  </a:moveTo>
                  <a:lnTo>
                    <a:pt x="0" y="8424"/>
                  </a:lnTo>
                  <a:lnTo>
                    <a:pt x="0" y="8995"/>
                  </a:lnTo>
                  <a:lnTo>
                    <a:pt x="286" y="8700"/>
                  </a:lnTo>
                  <a:lnTo>
                    <a:pt x="286" y="8129"/>
                  </a:lnTo>
                  <a:close/>
                </a:path>
              </a:pathLst>
            </a:custGeom>
            <a:solidFill>
              <a:srgbClr val="B2B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-1322741" y="3351934"/>
              <a:ext cx="267172" cy="372731"/>
            </a:xfrm>
            <a:custGeom>
              <a:avLst/>
              <a:gdLst/>
              <a:ahLst/>
              <a:cxnLst/>
              <a:rect l="l" t="t" r="r" b="b"/>
              <a:pathLst>
                <a:path w="1468" h="2048" extrusionOk="0">
                  <a:moveTo>
                    <a:pt x="1467" y="0"/>
                  </a:moveTo>
                  <a:lnTo>
                    <a:pt x="1" y="1476"/>
                  </a:lnTo>
                  <a:lnTo>
                    <a:pt x="1" y="2047"/>
                  </a:lnTo>
                  <a:lnTo>
                    <a:pt x="1467" y="571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-1055751" y="2857628"/>
              <a:ext cx="496307" cy="598408"/>
            </a:xfrm>
            <a:custGeom>
              <a:avLst/>
              <a:gdLst/>
              <a:ahLst/>
              <a:cxnLst/>
              <a:rect l="l" t="t" r="r" b="b"/>
              <a:pathLst>
                <a:path w="2727" h="3288" extrusionOk="0">
                  <a:moveTo>
                    <a:pt x="2726" y="0"/>
                  </a:moveTo>
                  <a:lnTo>
                    <a:pt x="2450" y="266"/>
                  </a:lnTo>
                  <a:lnTo>
                    <a:pt x="2450" y="354"/>
                  </a:lnTo>
                  <a:lnTo>
                    <a:pt x="2362" y="354"/>
                  </a:lnTo>
                  <a:lnTo>
                    <a:pt x="1831" y="896"/>
                  </a:lnTo>
                  <a:lnTo>
                    <a:pt x="1831" y="1161"/>
                  </a:lnTo>
                  <a:lnTo>
                    <a:pt x="1555" y="1161"/>
                  </a:lnTo>
                  <a:lnTo>
                    <a:pt x="1053" y="1673"/>
                  </a:lnTo>
                  <a:lnTo>
                    <a:pt x="1201" y="1673"/>
                  </a:lnTo>
                  <a:lnTo>
                    <a:pt x="1201" y="1968"/>
                  </a:lnTo>
                  <a:lnTo>
                    <a:pt x="906" y="1968"/>
                  </a:lnTo>
                  <a:lnTo>
                    <a:pt x="906" y="1821"/>
                  </a:lnTo>
                  <a:lnTo>
                    <a:pt x="0" y="2716"/>
                  </a:lnTo>
                  <a:lnTo>
                    <a:pt x="0" y="3287"/>
                  </a:lnTo>
                  <a:lnTo>
                    <a:pt x="522" y="2775"/>
                  </a:lnTo>
                  <a:lnTo>
                    <a:pt x="276" y="2775"/>
                  </a:lnTo>
                  <a:lnTo>
                    <a:pt x="276" y="2480"/>
                  </a:lnTo>
                  <a:lnTo>
                    <a:pt x="581" y="2480"/>
                  </a:lnTo>
                  <a:lnTo>
                    <a:pt x="581" y="2716"/>
                  </a:lnTo>
                  <a:lnTo>
                    <a:pt x="1525" y="1762"/>
                  </a:lnTo>
                  <a:lnTo>
                    <a:pt x="1525" y="1673"/>
                  </a:lnTo>
                  <a:lnTo>
                    <a:pt x="1624" y="1673"/>
                  </a:lnTo>
                  <a:lnTo>
                    <a:pt x="2155" y="1142"/>
                  </a:lnTo>
                  <a:lnTo>
                    <a:pt x="2155" y="866"/>
                  </a:lnTo>
                  <a:lnTo>
                    <a:pt x="2431" y="866"/>
                  </a:lnTo>
                  <a:lnTo>
                    <a:pt x="2726" y="571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-625874" y="2906040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88" y="0"/>
                  </a:moveTo>
                  <a:lnTo>
                    <a:pt x="0" y="88"/>
                  </a:lnTo>
                  <a:lnTo>
                    <a:pt x="88" y="8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-663547" y="3015238"/>
              <a:ext cx="50231" cy="50231"/>
            </a:xfrm>
            <a:custGeom>
              <a:avLst/>
              <a:gdLst/>
              <a:ahLst/>
              <a:cxnLst/>
              <a:rect l="l" t="t" r="r" b="b"/>
              <a:pathLst>
                <a:path w="276" h="276" extrusionOk="0">
                  <a:moveTo>
                    <a:pt x="0" y="0"/>
                  </a:moveTo>
                  <a:lnTo>
                    <a:pt x="0" y="2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-772746" y="3020698"/>
              <a:ext cx="50231" cy="48411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76" y="0"/>
                  </a:moveTo>
                  <a:lnTo>
                    <a:pt x="0" y="265"/>
                  </a:lnTo>
                  <a:lnTo>
                    <a:pt x="276" y="265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-778206" y="3162110"/>
              <a:ext cx="18018" cy="1638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0" y="0"/>
                  </a:moveTo>
                  <a:lnTo>
                    <a:pt x="0" y="8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-891044" y="3162110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148" y="0"/>
                  </a:moveTo>
                  <a:lnTo>
                    <a:pt x="1" y="148"/>
                  </a:lnTo>
                  <a:lnTo>
                    <a:pt x="1" y="295"/>
                  </a:lnTo>
                  <a:lnTo>
                    <a:pt x="296" y="295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-1005520" y="3308982"/>
              <a:ext cx="55509" cy="53871"/>
            </a:xfrm>
            <a:custGeom>
              <a:avLst/>
              <a:gdLst/>
              <a:ahLst/>
              <a:cxnLst/>
              <a:rect l="l" t="t" r="r" b="b"/>
              <a:pathLst>
                <a:path w="305" h="296" extrusionOk="0">
                  <a:moveTo>
                    <a:pt x="0" y="0"/>
                  </a:moveTo>
                  <a:lnTo>
                    <a:pt x="0" y="295"/>
                  </a:lnTo>
                  <a:lnTo>
                    <a:pt x="246" y="295"/>
                  </a:lnTo>
                  <a:lnTo>
                    <a:pt x="305" y="23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-507758" y="2795021"/>
              <a:ext cx="10920" cy="112838"/>
            </a:xfrm>
            <a:custGeom>
              <a:avLst/>
              <a:gdLst/>
              <a:ahLst/>
              <a:cxnLst/>
              <a:rect l="l" t="t" r="r" b="b"/>
              <a:pathLst>
                <a:path w="60" h="620" extrusionOk="0">
                  <a:moveTo>
                    <a:pt x="60" y="0"/>
                  </a:moveTo>
                  <a:lnTo>
                    <a:pt x="1" y="49"/>
                  </a:lnTo>
                  <a:lnTo>
                    <a:pt x="1" y="620"/>
                  </a:lnTo>
                  <a:lnTo>
                    <a:pt x="60" y="57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-1602107" y="3620562"/>
              <a:ext cx="279548" cy="279548"/>
            </a:xfrm>
            <a:custGeom>
              <a:avLst/>
              <a:gdLst/>
              <a:ahLst/>
              <a:cxnLst/>
              <a:rect l="l" t="t" r="r" b="b"/>
              <a:pathLst>
                <a:path w="1536" h="1536" extrusionOk="0">
                  <a:moveTo>
                    <a:pt x="1536" y="0"/>
                  </a:moveTo>
                  <a:lnTo>
                    <a:pt x="985" y="542"/>
                  </a:lnTo>
                  <a:lnTo>
                    <a:pt x="985" y="798"/>
                  </a:lnTo>
                  <a:lnTo>
                    <a:pt x="739" y="798"/>
                  </a:lnTo>
                  <a:lnTo>
                    <a:pt x="227" y="1310"/>
                  </a:lnTo>
                  <a:lnTo>
                    <a:pt x="365" y="1310"/>
                  </a:lnTo>
                  <a:lnTo>
                    <a:pt x="365" y="1526"/>
                  </a:lnTo>
                  <a:lnTo>
                    <a:pt x="571" y="1526"/>
                  </a:lnTo>
                  <a:lnTo>
                    <a:pt x="689" y="1418"/>
                  </a:lnTo>
                  <a:lnTo>
                    <a:pt x="689" y="1310"/>
                  </a:lnTo>
                  <a:lnTo>
                    <a:pt x="798" y="1310"/>
                  </a:lnTo>
                  <a:lnTo>
                    <a:pt x="1536" y="571"/>
                  </a:lnTo>
                  <a:lnTo>
                    <a:pt x="1536" y="0"/>
                  </a:lnTo>
                  <a:close/>
                  <a:moveTo>
                    <a:pt x="70" y="1467"/>
                  </a:moveTo>
                  <a:lnTo>
                    <a:pt x="1" y="1536"/>
                  </a:lnTo>
                  <a:lnTo>
                    <a:pt x="70" y="1536"/>
                  </a:lnTo>
                  <a:lnTo>
                    <a:pt x="70" y="1467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-1467611" y="3719205"/>
              <a:ext cx="44771" cy="46591"/>
            </a:xfrm>
            <a:custGeom>
              <a:avLst/>
              <a:gdLst/>
              <a:ahLst/>
              <a:cxnLst/>
              <a:rect l="l" t="t" r="r" b="b"/>
              <a:pathLst>
                <a:path w="246" h="256" extrusionOk="0">
                  <a:moveTo>
                    <a:pt x="246" y="0"/>
                  </a:moveTo>
                  <a:lnTo>
                    <a:pt x="0" y="256"/>
                  </a:lnTo>
                  <a:lnTo>
                    <a:pt x="246" y="25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-1476711" y="3858797"/>
              <a:ext cx="20020" cy="19838"/>
            </a:xfrm>
            <a:custGeom>
              <a:avLst/>
              <a:gdLst/>
              <a:ahLst/>
              <a:cxnLst/>
              <a:rect l="l" t="t" r="r" b="b"/>
              <a:pathLst>
                <a:path w="110" h="109" extrusionOk="0">
                  <a:moveTo>
                    <a:pt x="0" y="1"/>
                  </a:moveTo>
                  <a:lnTo>
                    <a:pt x="0" y="109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-1589549" y="3858797"/>
              <a:ext cx="54053" cy="41313"/>
            </a:xfrm>
            <a:custGeom>
              <a:avLst/>
              <a:gdLst/>
              <a:ahLst/>
              <a:cxnLst/>
              <a:rect l="l" t="t" r="r" b="b"/>
              <a:pathLst>
                <a:path w="297" h="227" extrusionOk="0">
                  <a:moveTo>
                    <a:pt x="158" y="1"/>
                  </a:moveTo>
                  <a:lnTo>
                    <a:pt x="1" y="158"/>
                  </a:lnTo>
                  <a:lnTo>
                    <a:pt x="1" y="227"/>
                  </a:lnTo>
                  <a:cubicBezTo>
                    <a:pt x="99" y="227"/>
                    <a:pt x="198" y="227"/>
                    <a:pt x="296" y="217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-1734601" y="3898290"/>
              <a:ext cx="236597" cy="134314"/>
            </a:xfrm>
            <a:custGeom>
              <a:avLst/>
              <a:gdLst/>
              <a:ahLst/>
              <a:cxnLst/>
              <a:rect l="l" t="t" r="r" b="b"/>
              <a:pathLst>
                <a:path w="1300" h="738" extrusionOk="0">
                  <a:moveTo>
                    <a:pt x="1093" y="0"/>
                  </a:moveTo>
                  <a:cubicBezTo>
                    <a:pt x="995" y="10"/>
                    <a:pt x="896" y="10"/>
                    <a:pt x="798" y="10"/>
                  </a:cubicBezTo>
                  <a:lnTo>
                    <a:pt x="729" y="10"/>
                  </a:lnTo>
                  <a:lnTo>
                    <a:pt x="0" y="738"/>
                  </a:lnTo>
                  <a:lnTo>
                    <a:pt x="571" y="738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68991" y="2313092"/>
              <a:ext cx="19838" cy="20020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" y="1"/>
                  </a:moveTo>
                  <a:lnTo>
                    <a:pt x="1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-497020" y="2408094"/>
              <a:ext cx="491029" cy="490847"/>
            </a:xfrm>
            <a:custGeom>
              <a:avLst/>
              <a:gdLst/>
              <a:ahLst/>
              <a:cxnLst/>
              <a:rect l="l" t="t" r="r" b="b"/>
              <a:pathLst>
                <a:path w="2698" h="2697" extrusionOk="0">
                  <a:moveTo>
                    <a:pt x="2127" y="0"/>
                  </a:moveTo>
                  <a:lnTo>
                    <a:pt x="1" y="2126"/>
                  </a:lnTo>
                  <a:lnTo>
                    <a:pt x="1" y="2697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-15273" y="1539420"/>
              <a:ext cx="876136" cy="773853"/>
            </a:xfrm>
            <a:custGeom>
              <a:avLst/>
              <a:gdLst/>
              <a:ahLst/>
              <a:cxnLst/>
              <a:rect l="l" t="t" r="r" b="b"/>
              <a:pathLst>
                <a:path w="4814" h="4252" extrusionOk="0">
                  <a:moveTo>
                    <a:pt x="4243" y="0"/>
                  </a:moveTo>
                  <a:lnTo>
                    <a:pt x="1" y="4252"/>
                  </a:lnTo>
                  <a:lnTo>
                    <a:pt x="571" y="4252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-1759716" y="1308465"/>
              <a:ext cx="2808585" cy="2749254"/>
            </a:xfrm>
            <a:custGeom>
              <a:avLst/>
              <a:gdLst/>
              <a:ahLst/>
              <a:cxnLst/>
              <a:rect l="l" t="t" r="r" b="b"/>
              <a:pathLst>
                <a:path w="15432" h="15106" extrusionOk="0">
                  <a:moveTo>
                    <a:pt x="15107" y="0"/>
                  </a:moveTo>
                  <a:lnTo>
                    <a:pt x="15008" y="88"/>
                  </a:lnTo>
                  <a:cubicBezTo>
                    <a:pt x="15018" y="99"/>
                    <a:pt x="15018" y="99"/>
                    <a:pt x="15028" y="99"/>
                  </a:cubicBezTo>
                  <a:lnTo>
                    <a:pt x="15077" y="138"/>
                  </a:lnTo>
                  <a:cubicBezTo>
                    <a:pt x="15107" y="167"/>
                    <a:pt x="15136" y="187"/>
                    <a:pt x="15156" y="206"/>
                  </a:cubicBezTo>
                  <a:cubicBezTo>
                    <a:pt x="15215" y="246"/>
                    <a:pt x="15274" y="295"/>
                    <a:pt x="15333" y="344"/>
                  </a:cubicBezTo>
                  <a:lnTo>
                    <a:pt x="15431" y="246"/>
                  </a:lnTo>
                  <a:cubicBezTo>
                    <a:pt x="15372" y="197"/>
                    <a:pt x="15304" y="147"/>
                    <a:pt x="15245" y="99"/>
                  </a:cubicBezTo>
                  <a:cubicBezTo>
                    <a:pt x="15195" y="69"/>
                    <a:pt x="15156" y="29"/>
                    <a:pt x="15107" y="0"/>
                  </a:cubicBezTo>
                  <a:close/>
                  <a:moveTo>
                    <a:pt x="138" y="14968"/>
                  </a:moveTo>
                  <a:lnTo>
                    <a:pt x="1" y="15106"/>
                  </a:lnTo>
                  <a:lnTo>
                    <a:pt x="571" y="15106"/>
                  </a:lnTo>
                  <a:lnTo>
                    <a:pt x="709" y="14968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-2307710" y="3219440"/>
              <a:ext cx="82445" cy="186365"/>
            </a:xfrm>
            <a:custGeom>
              <a:avLst/>
              <a:gdLst/>
              <a:ahLst/>
              <a:cxnLst/>
              <a:rect l="l" t="t" r="r" b="b"/>
              <a:pathLst>
                <a:path w="453" h="1024" extrusionOk="0">
                  <a:moveTo>
                    <a:pt x="453" y="0"/>
                  </a:moveTo>
                  <a:lnTo>
                    <a:pt x="0" y="453"/>
                  </a:lnTo>
                  <a:lnTo>
                    <a:pt x="0" y="1024"/>
                  </a:lnTo>
                  <a:lnTo>
                    <a:pt x="453" y="581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-2225447" y="1064770"/>
              <a:ext cx="2258771" cy="2260591"/>
            </a:xfrm>
            <a:custGeom>
              <a:avLst/>
              <a:gdLst/>
              <a:ahLst/>
              <a:cxnLst/>
              <a:rect l="l" t="t" r="r" b="b"/>
              <a:pathLst>
                <a:path w="12411" h="12421" extrusionOk="0">
                  <a:moveTo>
                    <a:pt x="11840" y="1"/>
                  </a:moveTo>
                  <a:lnTo>
                    <a:pt x="6712" y="5128"/>
                  </a:lnTo>
                  <a:cubicBezTo>
                    <a:pt x="6762" y="5147"/>
                    <a:pt x="6811" y="5177"/>
                    <a:pt x="6850" y="5216"/>
                  </a:cubicBezTo>
                  <a:lnTo>
                    <a:pt x="7195" y="5216"/>
                  </a:lnTo>
                  <a:lnTo>
                    <a:pt x="12411" y="1"/>
                  </a:lnTo>
                  <a:close/>
                  <a:moveTo>
                    <a:pt x="6083" y="5748"/>
                  </a:moveTo>
                  <a:lnTo>
                    <a:pt x="4114" y="7716"/>
                  </a:lnTo>
                  <a:lnTo>
                    <a:pt x="4695" y="7716"/>
                  </a:lnTo>
                  <a:lnTo>
                    <a:pt x="6427" y="5984"/>
                  </a:lnTo>
                  <a:lnTo>
                    <a:pt x="6427" y="5748"/>
                  </a:lnTo>
                  <a:close/>
                  <a:moveTo>
                    <a:pt x="1694" y="10146"/>
                  </a:moveTo>
                  <a:lnTo>
                    <a:pt x="1123" y="10717"/>
                  </a:lnTo>
                  <a:lnTo>
                    <a:pt x="1694" y="10717"/>
                  </a:lnTo>
                  <a:lnTo>
                    <a:pt x="1694" y="10146"/>
                  </a:lnTo>
                  <a:close/>
                  <a:moveTo>
                    <a:pt x="572" y="11268"/>
                  </a:moveTo>
                  <a:lnTo>
                    <a:pt x="1" y="11839"/>
                  </a:lnTo>
                  <a:lnTo>
                    <a:pt x="1" y="12420"/>
                  </a:lnTo>
                  <a:lnTo>
                    <a:pt x="572" y="11839"/>
                  </a:lnTo>
                  <a:lnTo>
                    <a:pt x="572" y="11268"/>
                  </a:lnTo>
                  <a:close/>
                </a:path>
              </a:pathLst>
            </a:custGeom>
            <a:solidFill>
              <a:srgbClr val="B2B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-1118540" y="1997872"/>
              <a:ext cx="139956" cy="113020"/>
            </a:xfrm>
            <a:custGeom>
              <a:avLst/>
              <a:gdLst/>
              <a:ahLst/>
              <a:cxnLst/>
              <a:rect l="l" t="t" r="r" b="b"/>
              <a:pathLst>
                <a:path w="769" h="621" extrusionOk="0">
                  <a:moveTo>
                    <a:pt x="630" y="1"/>
                  </a:moveTo>
                  <a:lnTo>
                    <a:pt x="542" y="89"/>
                  </a:lnTo>
                  <a:lnTo>
                    <a:pt x="768" y="89"/>
                  </a:lnTo>
                  <a:cubicBezTo>
                    <a:pt x="729" y="50"/>
                    <a:pt x="680" y="20"/>
                    <a:pt x="630" y="1"/>
                  </a:cubicBezTo>
                  <a:close/>
                  <a:moveTo>
                    <a:pt x="345" y="276"/>
                  </a:moveTo>
                  <a:lnTo>
                    <a:pt x="1" y="621"/>
                  </a:lnTo>
                  <a:lnTo>
                    <a:pt x="345" y="621"/>
                  </a:lnTo>
                  <a:lnTo>
                    <a:pt x="345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-2121527" y="3015238"/>
              <a:ext cx="204383" cy="204383"/>
            </a:xfrm>
            <a:custGeom>
              <a:avLst/>
              <a:gdLst/>
              <a:ahLst/>
              <a:cxnLst/>
              <a:rect l="l" t="t" r="r" b="b"/>
              <a:pathLst>
                <a:path w="1123" h="1123" extrusionOk="0">
                  <a:moveTo>
                    <a:pt x="552" y="0"/>
                  </a:moveTo>
                  <a:lnTo>
                    <a:pt x="1" y="551"/>
                  </a:lnTo>
                  <a:lnTo>
                    <a:pt x="1" y="1122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-1055751" y="2014070"/>
              <a:ext cx="139956" cy="139956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197" y="0"/>
                  </a:moveTo>
                  <a:lnTo>
                    <a:pt x="0" y="187"/>
                  </a:lnTo>
                  <a:lnTo>
                    <a:pt x="0" y="532"/>
                  </a:lnTo>
                  <a:lnTo>
                    <a:pt x="0" y="768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-1917326" y="2469064"/>
              <a:ext cx="546538" cy="546356"/>
            </a:xfrm>
            <a:custGeom>
              <a:avLst/>
              <a:gdLst/>
              <a:ahLst/>
              <a:cxnLst/>
              <a:rect l="l" t="t" r="r" b="b"/>
              <a:pathLst>
                <a:path w="3003" h="3002" extrusionOk="0">
                  <a:moveTo>
                    <a:pt x="2421" y="0"/>
                  </a:moveTo>
                  <a:lnTo>
                    <a:pt x="2048" y="383"/>
                  </a:lnTo>
                  <a:lnTo>
                    <a:pt x="2097" y="383"/>
                  </a:lnTo>
                  <a:lnTo>
                    <a:pt x="2097" y="679"/>
                  </a:lnTo>
                  <a:lnTo>
                    <a:pt x="1802" y="679"/>
                  </a:lnTo>
                  <a:lnTo>
                    <a:pt x="1802" y="630"/>
                  </a:lnTo>
                  <a:lnTo>
                    <a:pt x="1241" y="1181"/>
                  </a:lnTo>
                  <a:lnTo>
                    <a:pt x="1467" y="1181"/>
                  </a:lnTo>
                  <a:lnTo>
                    <a:pt x="1467" y="1486"/>
                  </a:lnTo>
                  <a:lnTo>
                    <a:pt x="1172" y="1486"/>
                  </a:lnTo>
                  <a:lnTo>
                    <a:pt x="1172" y="1260"/>
                  </a:lnTo>
                  <a:lnTo>
                    <a:pt x="1" y="2430"/>
                  </a:lnTo>
                  <a:lnTo>
                    <a:pt x="1" y="3001"/>
                  </a:lnTo>
                  <a:lnTo>
                    <a:pt x="709" y="2293"/>
                  </a:lnTo>
                  <a:lnTo>
                    <a:pt x="542" y="2293"/>
                  </a:lnTo>
                  <a:lnTo>
                    <a:pt x="542" y="1988"/>
                  </a:lnTo>
                  <a:lnTo>
                    <a:pt x="847" y="1988"/>
                  </a:lnTo>
                  <a:lnTo>
                    <a:pt x="847" y="2155"/>
                  </a:lnTo>
                  <a:lnTo>
                    <a:pt x="1802" y="1201"/>
                  </a:lnTo>
                  <a:lnTo>
                    <a:pt x="1802" y="1181"/>
                  </a:lnTo>
                  <a:lnTo>
                    <a:pt x="1822" y="1181"/>
                  </a:lnTo>
                  <a:lnTo>
                    <a:pt x="2421" y="580"/>
                  </a:lnTo>
                  <a:lnTo>
                    <a:pt x="2421" y="383"/>
                  </a:lnTo>
                  <a:lnTo>
                    <a:pt x="2618" y="383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-1476711" y="2538769"/>
              <a:ext cx="36036" cy="36036"/>
            </a:xfrm>
            <a:custGeom>
              <a:avLst/>
              <a:gdLst/>
              <a:ahLst/>
              <a:cxnLst/>
              <a:rect l="l" t="t" r="r" b="b"/>
              <a:pathLst>
                <a:path w="198" h="198" extrusionOk="0">
                  <a:moveTo>
                    <a:pt x="0" y="0"/>
                  </a:moveTo>
                  <a:lnTo>
                    <a:pt x="0" y="19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-1589549" y="2538769"/>
              <a:ext cx="54053" cy="53871"/>
            </a:xfrm>
            <a:custGeom>
              <a:avLst/>
              <a:gdLst/>
              <a:ahLst/>
              <a:cxnLst/>
              <a:rect l="l" t="t" r="r" b="b"/>
              <a:pathLst>
                <a:path w="297" h="296" extrusionOk="0">
                  <a:moveTo>
                    <a:pt x="247" y="0"/>
                  </a:moveTo>
                  <a:lnTo>
                    <a:pt x="1" y="247"/>
                  </a:lnTo>
                  <a:lnTo>
                    <a:pt x="1" y="296"/>
                  </a:lnTo>
                  <a:lnTo>
                    <a:pt x="296" y="29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-1589549" y="2684003"/>
              <a:ext cx="3822" cy="364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" y="0"/>
                  </a:moveTo>
                  <a:lnTo>
                    <a:pt x="1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-1704025" y="2684003"/>
              <a:ext cx="53871" cy="55509"/>
            </a:xfrm>
            <a:custGeom>
              <a:avLst/>
              <a:gdLst/>
              <a:ahLst/>
              <a:cxnLst/>
              <a:rect l="l" t="t" r="r" b="b"/>
              <a:pathLst>
                <a:path w="296" h="305" extrusionOk="0">
                  <a:moveTo>
                    <a:pt x="69" y="0"/>
                  </a:moveTo>
                  <a:lnTo>
                    <a:pt x="0" y="79"/>
                  </a:lnTo>
                  <a:lnTo>
                    <a:pt x="0" y="305"/>
                  </a:lnTo>
                  <a:lnTo>
                    <a:pt x="295" y="30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-1818683" y="2830693"/>
              <a:ext cx="55509" cy="55691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0" y="1"/>
                  </a:moveTo>
                  <a:lnTo>
                    <a:pt x="0" y="306"/>
                  </a:lnTo>
                  <a:lnTo>
                    <a:pt x="167" y="306"/>
                  </a:lnTo>
                  <a:lnTo>
                    <a:pt x="305" y="168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D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-3038429" y="3301702"/>
              <a:ext cx="730902" cy="730902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4015" y="1"/>
                  </a:moveTo>
                  <a:lnTo>
                    <a:pt x="0" y="4016"/>
                  </a:lnTo>
                  <a:lnTo>
                    <a:pt x="571" y="4016"/>
                  </a:lnTo>
                  <a:lnTo>
                    <a:pt x="4015" y="572"/>
                  </a:lnTo>
                  <a:lnTo>
                    <a:pt x="4015" y="1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-3063544" y="1039655"/>
              <a:ext cx="3121985" cy="3018065"/>
            </a:xfrm>
            <a:custGeom>
              <a:avLst/>
              <a:gdLst/>
              <a:ahLst/>
              <a:cxnLst/>
              <a:rect l="l" t="t" r="r" b="b"/>
              <a:pathLst>
                <a:path w="17154" h="16583" extrusionOk="0">
                  <a:moveTo>
                    <a:pt x="16583" y="1"/>
                  </a:moveTo>
                  <a:lnTo>
                    <a:pt x="16445" y="139"/>
                  </a:lnTo>
                  <a:lnTo>
                    <a:pt x="17016" y="139"/>
                  </a:lnTo>
                  <a:lnTo>
                    <a:pt x="17154" y="1"/>
                  </a:lnTo>
                  <a:close/>
                  <a:moveTo>
                    <a:pt x="138" y="16445"/>
                  </a:moveTo>
                  <a:lnTo>
                    <a:pt x="0" y="16583"/>
                  </a:lnTo>
                  <a:lnTo>
                    <a:pt x="571" y="16583"/>
                  </a:lnTo>
                  <a:lnTo>
                    <a:pt x="709" y="16445"/>
                  </a:lnTo>
                  <a:close/>
                </a:path>
              </a:pathLst>
            </a:custGeom>
            <a:solidFill>
              <a:srgbClr val="6699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-4716624" y="3661876"/>
              <a:ext cx="1744628" cy="402942"/>
            </a:xfrm>
            <a:custGeom>
              <a:avLst/>
              <a:gdLst/>
              <a:ahLst/>
              <a:cxnLst/>
              <a:rect l="l" t="t" r="r" b="b"/>
              <a:pathLst>
                <a:path w="9586" h="2214" extrusionOk="0">
                  <a:moveTo>
                    <a:pt x="49" y="0"/>
                  </a:moveTo>
                  <a:lnTo>
                    <a:pt x="1" y="285"/>
                  </a:lnTo>
                  <a:lnTo>
                    <a:pt x="9487" y="2214"/>
                  </a:lnTo>
                  <a:lnTo>
                    <a:pt x="9586" y="160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-4711347" y="3651138"/>
              <a:ext cx="3071936" cy="644817"/>
            </a:xfrm>
            <a:custGeom>
              <a:avLst/>
              <a:gdLst/>
              <a:ahLst/>
              <a:cxnLst/>
              <a:rect l="l" t="t" r="r" b="b"/>
              <a:pathLst>
                <a:path w="16879" h="3543" extrusionOk="0">
                  <a:moveTo>
                    <a:pt x="31" y="0"/>
                  </a:moveTo>
                  <a:lnTo>
                    <a:pt x="1" y="128"/>
                  </a:lnTo>
                  <a:lnTo>
                    <a:pt x="16859" y="3543"/>
                  </a:lnTo>
                  <a:lnTo>
                    <a:pt x="16878" y="34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-1764994" y="3661876"/>
              <a:ext cx="1746266" cy="402942"/>
            </a:xfrm>
            <a:custGeom>
              <a:avLst/>
              <a:gdLst/>
              <a:ahLst/>
              <a:cxnLst/>
              <a:rect l="l" t="t" r="r" b="b"/>
              <a:pathLst>
                <a:path w="9595" h="2214" extrusionOk="0">
                  <a:moveTo>
                    <a:pt x="49" y="0"/>
                  </a:moveTo>
                  <a:lnTo>
                    <a:pt x="0" y="285"/>
                  </a:lnTo>
                  <a:lnTo>
                    <a:pt x="9487" y="2214"/>
                  </a:lnTo>
                  <a:lnTo>
                    <a:pt x="9595" y="160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-1757896" y="3651138"/>
              <a:ext cx="3071754" cy="644817"/>
            </a:xfrm>
            <a:custGeom>
              <a:avLst/>
              <a:gdLst/>
              <a:ahLst/>
              <a:cxnLst/>
              <a:rect l="l" t="t" r="r" b="b"/>
              <a:pathLst>
                <a:path w="16878" h="3543" extrusionOk="0">
                  <a:moveTo>
                    <a:pt x="21" y="0"/>
                  </a:moveTo>
                  <a:lnTo>
                    <a:pt x="1" y="128"/>
                  </a:lnTo>
                  <a:lnTo>
                    <a:pt x="16849" y="3543"/>
                  </a:lnTo>
                  <a:lnTo>
                    <a:pt x="16878" y="341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4" name="Google Shape;4254;p24"/>
          <p:cNvSpPr/>
          <p:nvPr/>
        </p:nvSpPr>
        <p:spPr>
          <a:xfrm>
            <a:off x="2380175" y="234100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5" name="Google Shape;4255;p24"/>
          <p:cNvSpPr/>
          <p:nvPr/>
        </p:nvSpPr>
        <p:spPr>
          <a:xfrm>
            <a:off x="8327787" y="1199275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6" name="Google Shape;4256;p24"/>
          <p:cNvSpPr/>
          <p:nvPr/>
        </p:nvSpPr>
        <p:spPr>
          <a:xfrm>
            <a:off x="4863775" y="3119988"/>
            <a:ext cx="3144300" cy="640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7" name="Google Shape;4257;p24"/>
          <p:cNvSpPr txBox="1">
            <a:spLocks noGrp="1"/>
          </p:cNvSpPr>
          <p:nvPr>
            <p:ph type="subTitle" idx="1"/>
          </p:nvPr>
        </p:nvSpPr>
        <p:spPr>
          <a:xfrm>
            <a:off x="5204866" y="3041408"/>
            <a:ext cx="2405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/>
              <a:t>Lesson</a:t>
            </a:r>
            <a:r>
              <a:rPr lang="pt-BR" sz="2000" b="1" dirty="0"/>
              <a:t> 4. Communication</a:t>
            </a:r>
            <a:endParaRPr sz="2000" b="1" dirty="0"/>
          </a:p>
        </p:txBody>
      </p:sp>
      <p:sp>
        <p:nvSpPr>
          <p:cNvPr id="4258" name="Google Shape;4258;p24"/>
          <p:cNvSpPr/>
          <p:nvPr/>
        </p:nvSpPr>
        <p:spPr>
          <a:xfrm>
            <a:off x="-75304" y="3983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" grpId="0"/>
      <p:bldP spid="4256" grpId="0" animBg="1"/>
      <p:bldP spid="425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27"/>
          <p:cNvSpPr/>
          <p:nvPr/>
        </p:nvSpPr>
        <p:spPr>
          <a:xfrm>
            <a:off x="4123962" y="810223"/>
            <a:ext cx="3442851" cy="109013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1" name="Google Shape;4291;p27"/>
          <p:cNvSpPr txBox="1">
            <a:spLocks noGrp="1"/>
          </p:cNvSpPr>
          <p:nvPr>
            <p:ph type="title"/>
          </p:nvPr>
        </p:nvSpPr>
        <p:spPr>
          <a:xfrm>
            <a:off x="4261459" y="976610"/>
            <a:ext cx="36164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Everyday</a:t>
            </a:r>
            <a:r>
              <a:rPr lang="pt-BR" dirty="0"/>
              <a:t> </a:t>
            </a:r>
            <a:r>
              <a:rPr lang="pt-BR" dirty="0" err="1"/>
              <a:t>English</a:t>
            </a:r>
            <a:endParaRPr lang="pt-BR" dirty="0"/>
          </a:p>
        </p:txBody>
      </p:sp>
      <p:sp>
        <p:nvSpPr>
          <p:cNvPr id="4292" name="Google Shape;4292;p27"/>
          <p:cNvSpPr txBox="1">
            <a:spLocks noGrp="1"/>
          </p:cNvSpPr>
          <p:nvPr>
            <p:ph type="title" idx="2"/>
          </p:nvPr>
        </p:nvSpPr>
        <p:spPr>
          <a:xfrm>
            <a:off x="1883860" y="34345"/>
            <a:ext cx="2064000" cy="2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01</a:t>
            </a:r>
            <a:endParaRPr dirty="0"/>
          </a:p>
        </p:txBody>
      </p:sp>
      <p:sp>
        <p:nvSpPr>
          <p:cNvPr id="4293" name="Google Shape;4293;p27"/>
          <p:cNvSpPr txBox="1">
            <a:spLocks noGrp="1"/>
          </p:cNvSpPr>
          <p:nvPr>
            <p:ph type="subTitle" idx="1"/>
          </p:nvPr>
        </p:nvSpPr>
        <p:spPr>
          <a:xfrm>
            <a:off x="3602095" y="2067645"/>
            <a:ext cx="4492933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OpenSansBold"/>
              </a:rPr>
              <a:t>Asking and answering about means of transport.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4294" name="Google Shape;4294;p27"/>
          <p:cNvGrpSpPr/>
          <p:nvPr/>
        </p:nvGrpSpPr>
        <p:grpSpPr>
          <a:xfrm>
            <a:off x="1170489" y="3357005"/>
            <a:ext cx="2826856" cy="1665877"/>
            <a:chOff x="1170489" y="3357005"/>
            <a:chExt cx="2826856" cy="1665877"/>
          </a:xfrm>
        </p:grpSpPr>
        <p:sp>
          <p:nvSpPr>
            <p:cNvPr id="4295" name="Google Shape;4295;p27"/>
            <p:cNvSpPr/>
            <p:nvPr/>
          </p:nvSpPr>
          <p:spPr>
            <a:xfrm>
              <a:off x="3339260" y="3651629"/>
              <a:ext cx="56727" cy="122440"/>
            </a:xfrm>
            <a:custGeom>
              <a:avLst/>
              <a:gdLst/>
              <a:ahLst/>
              <a:cxnLst/>
              <a:rect l="l" t="t" r="r" b="b"/>
              <a:pathLst>
                <a:path w="739" h="1595" extrusionOk="0">
                  <a:moveTo>
                    <a:pt x="177" y="0"/>
                  </a:moveTo>
                  <a:lnTo>
                    <a:pt x="0" y="70"/>
                  </a:lnTo>
                  <a:lnTo>
                    <a:pt x="562" y="1595"/>
                  </a:lnTo>
                  <a:lnTo>
                    <a:pt x="739" y="153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3182127" y="3915317"/>
              <a:ext cx="22031" cy="72620"/>
            </a:xfrm>
            <a:custGeom>
              <a:avLst/>
              <a:gdLst/>
              <a:ahLst/>
              <a:cxnLst/>
              <a:rect l="l" t="t" r="r" b="b"/>
              <a:pathLst>
                <a:path w="287" h="946" extrusionOk="0">
                  <a:moveTo>
                    <a:pt x="0" y="0"/>
                  </a:moveTo>
                  <a:lnTo>
                    <a:pt x="0" y="945"/>
                  </a:lnTo>
                  <a:lnTo>
                    <a:pt x="286" y="94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3152651" y="3792954"/>
              <a:ext cx="80908" cy="157906"/>
            </a:xfrm>
            <a:custGeom>
              <a:avLst/>
              <a:gdLst/>
              <a:ahLst/>
              <a:cxnLst/>
              <a:rect l="l" t="t" r="r" b="b"/>
              <a:pathLst>
                <a:path w="1054" h="2057" extrusionOk="0">
                  <a:moveTo>
                    <a:pt x="532" y="0"/>
                  </a:moveTo>
                  <a:cubicBezTo>
                    <a:pt x="237" y="0"/>
                    <a:pt x="1" y="236"/>
                    <a:pt x="1" y="521"/>
                  </a:cubicBezTo>
                  <a:lnTo>
                    <a:pt x="1" y="2056"/>
                  </a:lnTo>
                  <a:lnTo>
                    <a:pt x="1054" y="2056"/>
                  </a:lnTo>
                  <a:lnTo>
                    <a:pt x="1054" y="521"/>
                  </a:lnTo>
                  <a:cubicBezTo>
                    <a:pt x="1054" y="236"/>
                    <a:pt x="817" y="0"/>
                    <a:pt x="53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3144360" y="3971202"/>
              <a:ext cx="99791" cy="253094"/>
            </a:xfrm>
            <a:custGeom>
              <a:avLst/>
              <a:gdLst/>
              <a:ahLst/>
              <a:cxnLst/>
              <a:rect l="l" t="t" r="r" b="b"/>
              <a:pathLst>
                <a:path w="1300" h="3297" extrusionOk="0">
                  <a:moveTo>
                    <a:pt x="59" y="1"/>
                  </a:moveTo>
                  <a:cubicBezTo>
                    <a:pt x="30" y="1"/>
                    <a:pt x="0" y="20"/>
                    <a:pt x="0" y="60"/>
                  </a:cubicBezTo>
                  <a:lnTo>
                    <a:pt x="0" y="3297"/>
                  </a:lnTo>
                  <a:lnTo>
                    <a:pt x="1299" y="3297"/>
                  </a:lnTo>
                  <a:lnTo>
                    <a:pt x="1299" y="60"/>
                  </a:lnTo>
                  <a:cubicBezTo>
                    <a:pt x="1299" y="20"/>
                    <a:pt x="1270" y="1"/>
                    <a:pt x="1240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3389924" y="4010506"/>
              <a:ext cx="131494" cy="128505"/>
            </a:xfrm>
            <a:custGeom>
              <a:avLst/>
              <a:gdLst/>
              <a:ahLst/>
              <a:cxnLst/>
              <a:rect l="l" t="t" r="r" b="b"/>
              <a:pathLst>
                <a:path w="1713" h="1674" extrusionOk="0">
                  <a:moveTo>
                    <a:pt x="1481" y="0"/>
                  </a:moveTo>
                  <a:cubicBezTo>
                    <a:pt x="1429" y="0"/>
                    <a:pt x="1378" y="20"/>
                    <a:pt x="1338" y="59"/>
                  </a:cubicBezTo>
                  <a:lnTo>
                    <a:pt x="79" y="1328"/>
                  </a:lnTo>
                  <a:cubicBezTo>
                    <a:pt x="0" y="1407"/>
                    <a:pt x="0" y="1536"/>
                    <a:pt x="79" y="1614"/>
                  </a:cubicBezTo>
                  <a:cubicBezTo>
                    <a:pt x="118" y="1654"/>
                    <a:pt x="170" y="1673"/>
                    <a:pt x="221" y="1673"/>
                  </a:cubicBezTo>
                  <a:cubicBezTo>
                    <a:pt x="273" y="1673"/>
                    <a:pt x="324" y="1654"/>
                    <a:pt x="364" y="1614"/>
                  </a:cubicBezTo>
                  <a:lnTo>
                    <a:pt x="1623" y="344"/>
                  </a:lnTo>
                  <a:cubicBezTo>
                    <a:pt x="1712" y="266"/>
                    <a:pt x="1712" y="138"/>
                    <a:pt x="1623" y="59"/>
                  </a:cubicBezTo>
                  <a:cubicBezTo>
                    <a:pt x="1584" y="20"/>
                    <a:pt x="1532" y="0"/>
                    <a:pt x="1481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3418556" y="4035378"/>
              <a:ext cx="166268" cy="108162"/>
            </a:xfrm>
            <a:custGeom>
              <a:avLst/>
              <a:gdLst/>
              <a:ahLst/>
              <a:cxnLst/>
              <a:rect l="l" t="t" r="r" b="b"/>
              <a:pathLst>
                <a:path w="2166" h="1409" extrusionOk="0">
                  <a:moveTo>
                    <a:pt x="2146" y="1"/>
                  </a:moveTo>
                  <a:cubicBezTo>
                    <a:pt x="1674" y="1"/>
                    <a:pt x="1221" y="188"/>
                    <a:pt x="887" y="523"/>
                  </a:cubicBezTo>
                  <a:lnTo>
                    <a:pt x="1" y="1408"/>
                  </a:lnTo>
                  <a:lnTo>
                    <a:pt x="2166" y="1408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1217315" y="3357005"/>
              <a:ext cx="1875001" cy="1308536"/>
            </a:xfrm>
            <a:custGeom>
              <a:avLst/>
              <a:gdLst/>
              <a:ahLst/>
              <a:cxnLst/>
              <a:rect l="l" t="t" r="r" b="b"/>
              <a:pathLst>
                <a:path w="24426" h="17046" extrusionOk="0">
                  <a:moveTo>
                    <a:pt x="23855" y="0"/>
                  </a:moveTo>
                  <a:lnTo>
                    <a:pt x="1240" y="788"/>
                  </a:lnTo>
                  <a:lnTo>
                    <a:pt x="0" y="16927"/>
                  </a:lnTo>
                  <a:lnTo>
                    <a:pt x="24426" y="17045"/>
                  </a:lnTo>
                  <a:lnTo>
                    <a:pt x="23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1219541" y="4580793"/>
              <a:ext cx="1875845" cy="3147"/>
            </a:xfrm>
            <a:custGeom>
              <a:avLst/>
              <a:gdLst/>
              <a:ahLst/>
              <a:cxnLst/>
              <a:rect l="l" t="t" r="r" b="b"/>
              <a:pathLst>
                <a:path w="24437" h="41" extrusionOk="0">
                  <a:moveTo>
                    <a:pt x="20" y="1"/>
                  </a:moveTo>
                  <a:cubicBezTo>
                    <a:pt x="11" y="1"/>
                    <a:pt x="1" y="11"/>
                    <a:pt x="1" y="21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4416" y="40"/>
                  </a:lnTo>
                  <a:cubicBezTo>
                    <a:pt x="24426" y="40"/>
                    <a:pt x="24436" y="31"/>
                    <a:pt x="24436" y="21"/>
                  </a:cubicBezTo>
                  <a:cubicBezTo>
                    <a:pt x="24436" y="11"/>
                    <a:pt x="24426" y="1"/>
                    <a:pt x="24416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1772538" y="3654623"/>
              <a:ext cx="764554" cy="590169"/>
            </a:xfrm>
            <a:custGeom>
              <a:avLst/>
              <a:gdLst/>
              <a:ahLst/>
              <a:cxnLst/>
              <a:rect l="l" t="t" r="r" b="b"/>
              <a:pathLst>
                <a:path w="9960" h="7688" extrusionOk="0">
                  <a:moveTo>
                    <a:pt x="8227" y="1"/>
                  </a:moveTo>
                  <a:lnTo>
                    <a:pt x="5944" y="3436"/>
                  </a:lnTo>
                  <a:lnTo>
                    <a:pt x="4901" y="2137"/>
                  </a:lnTo>
                  <a:lnTo>
                    <a:pt x="3267" y="4813"/>
                  </a:lnTo>
                  <a:lnTo>
                    <a:pt x="2244" y="3603"/>
                  </a:lnTo>
                  <a:lnTo>
                    <a:pt x="0" y="7687"/>
                  </a:lnTo>
                  <a:lnTo>
                    <a:pt x="2293" y="5935"/>
                  </a:lnTo>
                  <a:lnTo>
                    <a:pt x="3396" y="7441"/>
                  </a:lnTo>
                  <a:lnTo>
                    <a:pt x="5167" y="4813"/>
                  </a:lnTo>
                  <a:lnTo>
                    <a:pt x="6191" y="6250"/>
                  </a:lnTo>
                  <a:lnTo>
                    <a:pt x="9959" y="2137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3603630" y="4109456"/>
              <a:ext cx="387651" cy="630087"/>
            </a:xfrm>
            <a:custGeom>
              <a:avLst/>
              <a:gdLst/>
              <a:ahLst/>
              <a:cxnLst/>
              <a:rect l="l" t="t" r="r" b="b"/>
              <a:pathLst>
                <a:path w="5050" h="8208" extrusionOk="0">
                  <a:moveTo>
                    <a:pt x="31" y="0"/>
                  </a:moveTo>
                  <a:lnTo>
                    <a:pt x="1" y="8207"/>
                  </a:lnTo>
                  <a:lnTo>
                    <a:pt x="5049" y="8207"/>
                  </a:lnTo>
                  <a:lnTo>
                    <a:pt x="4508" y="3563"/>
                  </a:lnTo>
                  <a:lnTo>
                    <a:pt x="4508" y="3494"/>
                  </a:lnTo>
                  <a:lnTo>
                    <a:pt x="4350" y="1968"/>
                  </a:lnTo>
                  <a:lnTo>
                    <a:pt x="4341" y="1821"/>
                  </a:lnTo>
                  <a:lnTo>
                    <a:pt x="4331" y="180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3769821" y="4249245"/>
              <a:ext cx="179855" cy="128505"/>
            </a:xfrm>
            <a:custGeom>
              <a:avLst/>
              <a:gdLst/>
              <a:ahLst/>
              <a:cxnLst/>
              <a:rect l="l" t="t" r="r" b="b"/>
              <a:pathLst>
                <a:path w="2343" h="1674" extrusionOk="0">
                  <a:moveTo>
                    <a:pt x="1" y="0"/>
                  </a:moveTo>
                  <a:cubicBezTo>
                    <a:pt x="99" y="945"/>
                    <a:pt x="897" y="1673"/>
                    <a:pt x="1870" y="1673"/>
                  </a:cubicBezTo>
                  <a:lnTo>
                    <a:pt x="2343" y="1673"/>
                  </a:lnTo>
                  <a:lnTo>
                    <a:pt x="2185" y="147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3056007" y="3591215"/>
              <a:ext cx="550003" cy="1148328"/>
            </a:xfrm>
            <a:custGeom>
              <a:avLst/>
              <a:gdLst/>
              <a:ahLst/>
              <a:cxnLst/>
              <a:rect l="l" t="t" r="r" b="b"/>
              <a:pathLst>
                <a:path w="7165" h="14959" extrusionOk="0">
                  <a:moveTo>
                    <a:pt x="492" y="817"/>
                  </a:moveTo>
                  <a:lnTo>
                    <a:pt x="3080" y="955"/>
                  </a:lnTo>
                  <a:cubicBezTo>
                    <a:pt x="4064" y="1181"/>
                    <a:pt x="4871" y="1880"/>
                    <a:pt x="5236" y="2815"/>
                  </a:cubicBezTo>
                  <a:lnTo>
                    <a:pt x="6810" y="6751"/>
                  </a:lnTo>
                  <a:lnTo>
                    <a:pt x="788" y="6633"/>
                  </a:lnTo>
                  <a:lnTo>
                    <a:pt x="492" y="817"/>
                  </a:lnTo>
                  <a:close/>
                  <a:moveTo>
                    <a:pt x="0" y="0"/>
                  </a:moveTo>
                  <a:lnTo>
                    <a:pt x="502" y="14958"/>
                  </a:lnTo>
                  <a:lnTo>
                    <a:pt x="7135" y="14958"/>
                  </a:lnTo>
                  <a:lnTo>
                    <a:pt x="7165" y="6840"/>
                  </a:lnTo>
                  <a:lnTo>
                    <a:pt x="6328" y="3612"/>
                  </a:lnTo>
                  <a:cubicBezTo>
                    <a:pt x="5875" y="1880"/>
                    <a:pt x="4468" y="551"/>
                    <a:pt x="2716" y="1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3602095" y="4114753"/>
              <a:ext cx="5450" cy="523537"/>
            </a:xfrm>
            <a:custGeom>
              <a:avLst/>
              <a:gdLst/>
              <a:ahLst/>
              <a:cxnLst/>
              <a:rect l="l" t="t" r="r" b="b"/>
              <a:pathLst>
                <a:path w="71" h="6820" extrusionOk="0">
                  <a:moveTo>
                    <a:pt x="51" y="0"/>
                  </a:moveTo>
                  <a:cubicBezTo>
                    <a:pt x="31" y="0"/>
                    <a:pt x="31" y="10"/>
                    <a:pt x="31" y="20"/>
                  </a:cubicBezTo>
                  <a:lnTo>
                    <a:pt x="1" y="6800"/>
                  </a:lnTo>
                  <a:cubicBezTo>
                    <a:pt x="1" y="6820"/>
                    <a:pt x="11" y="6820"/>
                    <a:pt x="21" y="6820"/>
                  </a:cubicBezTo>
                  <a:cubicBezTo>
                    <a:pt x="31" y="6820"/>
                    <a:pt x="40" y="6820"/>
                    <a:pt x="40" y="6800"/>
                  </a:cubicBezTo>
                  <a:lnTo>
                    <a:pt x="70" y="20"/>
                  </a:lnTo>
                  <a:cubicBezTo>
                    <a:pt x="70" y="1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3148889" y="4197812"/>
              <a:ext cx="170797" cy="43910"/>
            </a:xfrm>
            <a:custGeom>
              <a:avLst/>
              <a:gdLst/>
              <a:ahLst/>
              <a:cxnLst/>
              <a:rect l="l" t="t" r="r" b="b"/>
              <a:pathLst>
                <a:path w="2225" h="572" extrusionOk="0">
                  <a:moveTo>
                    <a:pt x="0" y="1"/>
                  </a:moveTo>
                  <a:cubicBezTo>
                    <a:pt x="0" y="316"/>
                    <a:pt x="256" y="572"/>
                    <a:pt x="571" y="572"/>
                  </a:cubicBezTo>
                  <a:lnTo>
                    <a:pt x="1654" y="572"/>
                  </a:lnTo>
                  <a:cubicBezTo>
                    <a:pt x="1969" y="572"/>
                    <a:pt x="2224" y="316"/>
                    <a:pt x="2224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1170489" y="4636755"/>
              <a:ext cx="2820792" cy="102788"/>
            </a:xfrm>
            <a:custGeom>
              <a:avLst/>
              <a:gdLst/>
              <a:ahLst/>
              <a:cxnLst/>
              <a:rect l="l" t="t" r="r" b="b"/>
              <a:pathLst>
                <a:path w="36747" h="1339" extrusionOk="0">
                  <a:moveTo>
                    <a:pt x="0" y="0"/>
                  </a:moveTo>
                  <a:lnTo>
                    <a:pt x="0" y="1338"/>
                  </a:lnTo>
                  <a:lnTo>
                    <a:pt x="36746" y="1338"/>
                  </a:lnTo>
                  <a:lnTo>
                    <a:pt x="3674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3089936" y="3650094"/>
              <a:ext cx="494120" cy="463200"/>
            </a:xfrm>
            <a:custGeom>
              <a:avLst/>
              <a:gdLst/>
              <a:ahLst/>
              <a:cxnLst/>
              <a:rect l="l" t="t" r="r" b="b"/>
              <a:pathLst>
                <a:path w="6437" h="6034" extrusionOk="0">
                  <a:moveTo>
                    <a:pt x="99" y="99"/>
                  </a:moveTo>
                  <a:lnTo>
                    <a:pt x="2629" y="237"/>
                  </a:lnTo>
                  <a:cubicBezTo>
                    <a:pt x="3593" y="464"/>
                    <a:pt x="4390" y="1142"/>
                    <a:pt x="4754" y="2067"/>
                  </a:cubicBezTo>
                  <a:lnTo>
                    <a:pt x="6299" y="5935"/>
                  </a:lnTo>
                  <a:lnTo>
                    <a:pt x="394" y="5817"/>
                  </a:lnTo>
                  <a:lnTo>
                    <a:pt x="99" y="99"/>
                  </a:lnTo>
                  <a:close/>
                  <a:moveTo>
                    <a:pt x="1" y="1"/>
                  </a:moveTo>
                  <a:lnTo>
                    <a:pt x="306" y="5866"/>
                  </a:lnTo>
                  <a:lnTo>
                    <a:pt x="306" y="5905"/>
                  </a:lnTo>
                  <a:lnTo>
                    <a:pt x="6437" y="6034"/>
                  </a:lnTo>
                  <a:lnTo>
                    <a:pt x="4843" y="2028"/>
                  </a:lnTo>
                  <a:cubicBezTo>
                    <a:pt x="4469" y="1083"/>
                    <a:pt x="3642" y="375"/>
                    <a:pt x="2648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3209301" y="4604283"/>
              <a:ext cx="418586" cy="418600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7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7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7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3292435" y="4687343"/>
              <a:ext cx="251627" cy="252403"/>
            </a:xfrm>
            <a:custGeom>
              <a:avLst/>
              <a:gdLst/>
              <a:ahLst/>
              <a:cxnLst/>
              <a:rect l="l" t="t" r="r" b="b"/>
              <a:pathLst>
                <a:path w="3278" h="3288" extrusionOk="0"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49"/>
                    <a:pt x="739" y="3288"/>
                    <a:pt x="1644" y="3288"/>
                  </a:cubicBezTo>
                  <a:cubicBezTo>
                    <a:pt x="2549" y="3288"/>
                    <a:pt x="3278" y="2549"/>
                    <a:pt x="3278" y="1644"/>
                  </a:cubicBezTo>
                  <a:cubicBezTo>
                    <a:pt x="3278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1481685" y="4604283"/>
              <a:ext cx="418586" cy="418600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6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6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1564818" y="4687343"/>
              <a:ext cx="251551" cy="252403"/>
            </a:xfrm>
            <a:custGeom>
              <a:avLst/>
              <a:gdLst/>
              <a:ahLst/>
              <a:cxnLst/>
              <a:rect l="l" t="t" r="r" b="b"/>
              <a:pathLst>
                <a:path w="3277" h="3288" extrusionOk="0">
                  <a:moveTo>
                    <a:pt x="1643" y="1"/>
                  </a:moveTo>
                  <a:cubicBezTo>
                    <a:pt x="738" y="1"/>
                    <a:pt x="0" y="739"/>
                    <a:pt x="0" y="1644"/>
                  </a:cubicBezTo>
                  <a:cubicBezTo>
                    <a:pt x="0" y="2549"/>
                    <a:pt x="738" y="3288"/>
                    <a:pt x="1643" y="3288"/>
                  </a:cubicBezTo>
                  <a:cubicBezTo>
                    <a:pt x="2549" y="3288"/>
                    <a:pt x="3277" y="2549"/>
                    <a:pt x="3277" y="1644"/>
                  </a:cubicBezTo>
                  <a:cubicBezTo>
                    <a:pt x="3277" y="739"/>
                    <a:pt x="2549" y="1"/>
                    <a:pt x="1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3824246" y="4604283"/>
              <a:ext cx="173099" cy="135260"/>
            </a:xfrm>
            <a:custGeom>
              <a:avLst/>
              <a:gdLst/>
              <a:ahLst/>
              <a:cxnLst/>
              <a:rect l="l" t="t" r="r" b="b"/>
              <a:pathLst>
                <a:path w="2255" h="1762" extrusionOk="0">
                  <a:moveTo>
                    <a:pt x="99" y="0"/>
                  </a:moveTo>
                  <a:cubicBezTo>
                    <a:pt x="50" y="0"/>
                    <a:pt x="0" y="40"/>
                    <a:pt x="0" y="99"/>
                  </a:cubicBezTo>
                  <a:lnTo>
                    <a:pt x="0" y="1761"/>
                  </a:lnTo>
                  <a:lnTo>
                    <a:pt x="2254" y="1761"/>
                  </a:lnTo>
                  <a:lnTo>
                    <a:pt x="225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3568166" y="3951550"/>
              <a:ext cx="126965" cy="176099"/>
            </a:xfrm>
            <a:custGeom>
              <a:avLst/>
              <a:gdLst/>
              <a:ahLst/>
              <a:cxnLst/>
              <a:rect l="l" t="t" r="r" b="b"/>
              <a:pathLst>
                <a:path w="1654" h="2294" extrusionOk="0">
                  <a:moveTo>
                    <a:pt x="0" y="1"/>
                  </a:moveTo>
                  <a:lnTo>
                    <a:pt x="0" y="2293"/>
                  </a:lnTo>
                  <a:lnTo>
                    <a:pt x="1654" y="2293"/>
                  </a:lnTo>
                  <a:lnTo>
                    <a:pt x="1654" y="1654"/>
                  </a:lnTo>
                  <a:cubicBezTo>
                    <a:pt x="1654" y="738"/>
                    <a:pt x="915" y="1"/>
                    <a:pt x="0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3566631" y="3950092"/>
              <a:ext cx="130036" cy="179016"/>
            </a:xfrm>
            <a:custGeom>
              <a:avLst/>
              <a:gdLst/>
              <a:ahLst/>
              <a:cxnLst/>
              <a:rect l="l" t="t" r="r" b="b"/>
              <a:pathLst>
                <a:path w="1694" h="2332" extrusionOk="0">
                  <a:moveTo>
                    <a:pt x="20" y="0"/>
                  </a:moveTo>
                  <a:cubicBezTo>
                    <a:pt x="10" y="0"/>
                    <a:pt x="1" y="9"/>
                    <a:pt x="1" y="20"/>
                  </a:cubicBezTo>
                  <a:lnTo>
                    <a:pt x="1" y="2312"/>
                  </a:lnTo>
                  <a:cubicBezTo>
                    <a:pt x="1" y="2323"/>
                    <a:pt x="10" y="2332"/>
                    <a:pt x="20" y="2332"/>
                  </a:cubicBezTo>
                  <a:lnTo>
                    <a:pt x="1674" y="2332"/>
                  </a:lnTo>
                  <a:cubicBezTo>
                    <a:pt x="1683" y="2332"/>
                    <a:pt x="1693" y="2323"/>
                    <a:pt x="1693" y="2312"/>
                  </a:cubicBezTo>
                  <a:cubicBezTo>
                    <a:pt x="1693" y="2293"/>
                    <a:pt x="1683" y="2293"/>
                    <a:pt x="1674" y="2293"/>
                  </a:cubicBezTo>
                  <a:lnTo>
                    <a:pt x="40" y="2293"/>
                  </a:lnTo>
                  <a:lnTo>
                    <a:pt x="40" y="20"/>
                  </a:lnTo>
                  <a:cubicBezTo>
                    <a:pt x="40" y="9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8" name="Google Shape;4318;p27"/>
          <p:cNvSpPr/>
          <p:nvPr/>
        </p:nvSpPr>
        <p:spPr>
          <a:xfrm>
            <a:off x="6908985" y="3651629"/>
            <a:ext cx="56727" cy="122440"/>
          </a:xfrm>
          <a:custGeom>
            <a:avLst/>
            <a:gdLst/>
            <a:ahLst/>
            <a:cxnLst/>
            <a:rect l="l" t="t" r="r" b="b"/>
            <a:pathLst>
              <a:path w="739" h="1595" extrusionOk="0">
                <a:moveTo>
                  <a:pt x="177" y="0"/>
                </a:moveTo>
                <a:lnTo>
                  <a:pt x="0" y="70"/>
                </a:lnTo>
                <a:lnTo>
                  <a:pt x="562" y="1595"/>
                </a:lnTo>
                <a:lnTo>
                  <a:pt x="739" y="1536"/>
                </a:lnTo>
                <a:lnTo>
                  <a:pt x="177" y="0"/>
                </a:lnTo>
                <a:close/>
              </a:path>
            </a:pathLst>
          </a:custGeom>
          <a:solidFill>
            <a:srgbClr val="0055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9" name="Google Shape;4319;p27"/>
          <p:cNvSpPr/>
          <p:nvPr/>
        </p:nvSpPr>
        <p:spPr>
          <a:xfrm>
            <a:off x="6751852" y="3915317"/>
            <a:ext cx="22031" cy="72620"/>
          </a:xfrm>
          <a:custGeom>
            <a:avLst/>
            <a:gdLst/>
            <a:ahLst/>
            <a:cxnLst/>
            <a:rect l="l" t="t" r="r" b="b"/>
            <a:pathLst>
              <a:path w="287" h="946" extrusionOk="0">
                <a:moveTo>
                  <a:pt x="0" y="0"/>
                </a:moveTo>
                <a:lnTo>
                  <a:pt x="0" y="945"/>
                </a:lnTo>
                <a:lnTo>
                  <a:pt x="286" y="945"/>
                </a:lnTo>
                <a:lnTo>
                  <a:pt x="286" y="0"/>
                </a:lnTo>
                <a:close/>
              </a:path>
            </a:pathLst>
          </a:custGeom>
          <a:solidFill>
            <a:srgbClr val="0055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0" name="Google Shape;4320;p27"/>
          <p:cNvSpPr/>
          <p:nvPr/>
        </p:nvSpPr>
        <p:spPr>
          <a:xfrm>
            <a:off x="6722376" y="3792954"/>
            <a:ext cx="80908" cy="157906"/>
          </a:xfrm>
          <a:custGeom>
            <a:avLst/>
            <a:gdLst/>
            <a:ahLst/>
            <a:cxnLst/>
            <a:rect l="l" t="t" r="r" b="b"/>
            <a:pathLst>
              <a:path w="1054" h="2057" extrusionOk="0">
                <a:moveTo>
                  <a:pt x="532" y="0"/>
                </a:moveTo>
                <a:cubicBezTo>
                  <a:pt x="237" y="0"/>
                  <a:pt x="1" y="236"/>
                  <a:pt x="1" y="521"/>
                </a:cubicBezTo>
                <a:lnTo>
                  <a:pt x="1" y="2056"/>
                </a:lnTo>
                <a:lnTo>
                  <a:pt x="1054" y="2056"/>
                </a:lnTo>
                <a:lnTo>
                  <a:pt x="1054" y="521"/>
                </a:lnTo>
                <a:cubicBezTo>
                  <a:pt x="1054" y="236"/>
                  <a:pt x="817" y="0"/>
                  <a:pt x="532" y="0"/>
                </a:cubicBez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1" name="Google Shape;4321;p27"/>
          <p:cNvSpPr/>
          <p:nvPr/>
        </p:nvSpPr>
        <p:spPr>
          <a:xfrm>
            <a:off x="6714085" y="3971202"/>
            <a:ext cx="99791" cy="253094"/>
          </a:xfrm>
          <a:custGeom>
            <a:avLst/>
            <a:gdLst/>
            <a:ahLst/>
            <a:cxnLst/>
            <a:rect l="l" t="t" r="r" b="b"/>
            <a:pathLst>
              <a:path w="1300" h="3297" extrusionOk="0">
                <a:moveTo>
                  <a:pt x="59" y="1"/>
                </a:moveTo>
                <a:cubicBezTo>
                  <a:pt x="30" y="1"/>
                  <a:pt x="0" y="20"/>
                  <a:pt x="0" y="60"/>
                </a:cubicBezTo>
                <a:lnTo>
                  <a:pt x="0" y="3297"/>
                </a:lnTo>
                <a:lnTo>
                  <a:pt x="1299" y="3297"/>
                </a:lnTo>
                <a:lnTo>
                  <a:pt x="1299" y="60"/>
                </a:lnTo>
                <a:cubicBezTo>
                  <a:pt x="1299" y="20"/>
                  <a:pt x="1270" y="1"/>
                  <a:pt x="1240" y="1"/>
                </a:cubicBez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2" name="Google Shape;4322;p27"/>
          <p:cNvSpPr/>
          <p:nvPr/>
        </p:nvSpPr>
        <p:spPr>
          <a:xfrm>
            <a:off x="6959649" y="4010506"/>
            <a:ext cx="131494" cy="128505"/>
          </a:xfrm>
          <a:custGeom>
            <a:avLst/>
            <a:gdLst/>
            <a:ahLst/>
            <a:cxnLst/>
            <a:rect l="l" t="t" r="r" b="b"/>
            <a:pathLst>
              <a:path w="1713" h="1674" extrusionOk="0">
                <a:moveTo>
                  <a:pt x="1481" y="0"/>
                </a:moveTo>
                <a:cubicBezTo>
                  <a:pt x="1429" y="0"/>
                  <a:pt x="1378" y="20"/>
                  <a:pt x="1338" y="59"/>
                </a:cubicBezTo>
                <a:lnTo>
                  <a:pt x="79" y="1328"/>
                </a:lnTo>
                <a:cubicBezTo>
                  <a:pt x="0" y="1407"/>
                  <a:pt x="0" y="1536"/>
                  <a:pt x="79" y="1614"/>
                </a:cubicBezTo>
                <a:cubicBezTo>
                  <a:pt x="118" y="1654"/>
                  <a:pt x="170" y="1673"/>
                  <a:pt x="221" y="1673"/>
                </a:cubicBezTo>
                <a:cubicBezTo>
                  <a:pt x="273" y="1673"/>
                  <a:pt x="324" y="1654"/>
                  <a:pt x="364" y="1614"/>
                </a:cubicBezTo>
                <a:lnTo>
                  <a:pt x="1623" y="344"/>
                </a:lnTo>
                <a:cubicBezTo>
                  <a:pt x="1712" y="266"/>
                  <a:pt x="1712" y="138"/>
                  <a:pt x="1623" y="59"/>
                </a:cubicBezTo>
                <a:cubicBezTo>
                  <a:pt x="1584" y="20"/>
                  <a:pt x="1532" y="0"/>
                  <a:pt x="1481" y="0"/>
                </a:cubicBez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3" name="Google Shape;4323;p27"/>
          <p:cNvSpPr/>
          <p:nvPr/>
        </p:nvSpPr>
        <p:spPr>
          <a:xfrm>
            <a:off x="6988281" y="4035378"/>
            <a:ext cx="166268" cy="108162"/>
          </a:xfrm>
          <a:custGeom>
            <a:avLst/>
            <a:gdLst/>
            <a:ahLst/>
            <a:cxnLst/>
            <a:rect l="l" t="t" r="r" b="b"/>
            <a:pathLst>
              <a:path w="2166" h="1409" extrusionOk="0">
                <a:moveTo>
                  <a:pt x="2146" y="1"/>
                </a:moveTo>
                <a:cubicBezTo>
                  <a:pt x="1674" y="1"/>
                  <a:pt x="1221" y="188"/>
                  <a:pt x="887" y="523"/>
                </a:cubicBezTo>
                <a:lnTo>
                  <a:pt x="1" y="1408"/>
                </a:lnTo>
                <a:lnTo>
                  <a:pt x="2166" y="1408"/>
                </a:lnTo>
                <a:lnTo>
                  <a:pt x="2166" y="1"/>
                </a:lnTo>
                <a:close/>
              </a:path>
            </a:pathLst>
          </a:custGeom>
          <a:solidFill>
            <a:srgbClr val="0055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4" name="Google Shape;4324;p27"/>
          <p:cNvSpPr/>
          <p:nvPr/>
        </p:nvSpPr>
        <p:spPr>
          <a:xfrm>
            <a:off x="4787040" y="3357005"/>
            <a:ext cx="1875001" cy="1308536"/>
          </a:xfrm>
          <a:custGeom>
            <a:avLst/>
            <a:gdLst/>
            <a:ahLst/>
            <a:cxnLst/>
            <a:rect l="l" t="t" r="r" b="b"/>
            <a:pathLst>
              <a:path w="24426" h="17046" extrusionOk="0">
                <a:moveTo>
                  <a:pt x="23855" y="0"/>
                </a:moveTo>
                <a:lnTo>
                  <a:pt x="1240" y="788"/>
                </a:lnTo>
                <a:lnTo>
                  <a:pt x="0" y="16927"/>
                </a:lnTo>
                <a:lnTo>
                  <a:pt x="24426" y="17045"/>
                </a:lnTo>
                <a:lnTo>
                  <a:pt x="23855" y="0"/>
                </a:ln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5" name="Google Shape;4325;p27"/>
          <p:cNvSpPr/>
          <p:nvPr/>
        </p:nvSpPr>
        <p:spPr>
          <a:xfrm>
            <a:off x="4789266" y="4580793"/>
            <a:ext cx="1875845" cy="3147"/>
          </a:xfrm>
          <a:custGeom>
            <a:avLst/>
            <a:gdLst/>
            <a:ahLst/>
            <a:cxnLst/>
            <a:rect l="l" t="t" r="r" b="b"/>
            <a:pathLst>
              <a:path w="24437" h="41" extrusionOk="0">
                <a:moveTo>
                  <a:pt x="20" y="1"/>
                </a:moveTo>
                <a:cubicBezTo>
                  <a:pt x="11" y="1"/>
                  <a:pt x="1" y="11"/>
                  <a:pt x="1" y="21"/>
                </a:cubicBezTo>
                <a:cubicBezTo>
                  <a:pt x="1" y="31"/>
                  <a:pt x="11" y="40"/>
                  <a:pt x="20" y="40"/>
                </a:cubicBezTo>
                <a:lnTo>
                  <a:pt x="24416" y="40"/>
                </a:lnTo>
                <a:cubicBezTo>
                  <a:pt x="24426" y="40"/>
                  <a:pt x="24436" y="31"/>
                  <a:pt x="24436" y="21"/>
                </a:cubicBezTo>
                <a:cubicBezTo>
                  <a:pt x="24436" y="11"/>
                  <a:pt x="24426" y="1"/>
                  <a:pt x="24416" y="1"/>
                </a:cubicBezTo>
                <a:close/>
              </a:path>
            </a:pathLst>
          </a:custGeom>
          <a:solidFill>
            <a:srgbClr val="2820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6" name="Google Shape;4326;p27"/>
          <p:cNvSpPr/>
          <p:nvPr/>
        </p:nvSpPr>
        <p:spPr>
          <a:xfrm>
            <a:off x="5342263" y="3654623"/>
            <a:ext cx="764554" cy="590169"/>
          </a:xfrm>
          <a:custGeom>
            <a:avLst/>
            <a:gdLst/>
            <a:ahLst/>
            <a:cxnLst/>
            <a:rect l="l" t="t" r="r" b="b"/>
            <a:pathLst>
              <a:path w="9960" h="7688" extrusionOk="0">
                <a:moveTo>
                  <a:pt x="8227" y="1"/>
                </a:moveTo>
                <a:lnTo>
                  <a:pt x="5944" y="3436"/>
                </a:lnTo>
                <a:lnTo>
                  <a:pt x="4901" y="2137"/>
                </a:lnTo>
                <a:lnTo>
                  <a:pt x="3267" y="4813"/>
                </a:lnTo>
                <a:lnTo>
                  <a:pt x="2244" y="3603"/>
                </a:lnTo>
                <a:lnTo>
                  <a:pt x="0" y="7687"/>
                </a:lnTo>
                <a:lnTo>
                  <a:pt x="2293" y="5935"/>
                </a:lnTo>
                <a:lnTo>
                  <a:pt x="3396" y="7441"/>
                </a:lnTo>
                <a:lnTo>
                  <a:pt x="5167" y="4813"/>
                </a:lnTo>
                <a:lnTo>
                  <a:pt x="6191" y="6250"/>
                </a:lnTo>
                <a:lnTo>
                  <a:pt x="9959" y="2137"/>
                </a:lnTo>
                <a:lnTo>
                  <a:pt x="8227" y="1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7" name="Google Shape;4327;p27"/>
          <p:cNvSpPr/>
          <p:nvPr/>
        </p:nvSpPr>
        <p:spPr>
          <a:xfrm>
            <a:off x="7173355" y="4109456"/>
            <a:ext cx="387651" cy="630087"/>
          </a:xfrm>
          <a:custGeom>
            <a:avLst/>
            <a:gdLst/>
            <a:ahLst/>
            <a:cxnLst/>
            <a:rect l="l" t="t" r="r" b="b"/>
            <a:pathLst>
              <a:path w="5050" h="8208" extrusionOk="0">
                <a:moveTo>
                  <a:pt x="31" y="0"/>
                </a:moveTo>
                <a:lnTo>
                  <a:pt x="1" y="8207"/>
                </a:lnTo>
                <a:lnTo>
                  <a:pt x="5049" y="8207"/>
                </a:lnTo>
                <a:lnTo>
                  <a:pt x="4508" y="3563"/>
                </a:lnTo>
                <a:lnTo>
                  <a:pt x="4508" y="3494"/>
                </a:lnTo>
                <a:lnTo>
                  <a:pt x="4350" y="1968"/>
                </a:lnTo>
                <a:lnTo>
                  <a:pt x="4341" y="1821"/>
                </a:lnTo>
                <a:lnTo>
                  <a:pt x="4331" y="1801"/>
                </a:lnTo>
                <a:lnTo>
                  <a:pt x="31" y="0"/>
                </a:lnTo>
                <a:close/>
              </a:path>
            </a:pathLst>
          </a:custGeom>
          <a:solidFill>
            <a:srgbClr val="55AF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8" name="Google Shape;4328;p27"/>
          <p:cNvSpPr/>
          <p:nvPr/>
        </p:nvSpPr>
        <p:spPr>
          <a:xfrm>
            <a:off x="7339546" y="4249245"/>
            <a:ext cx="179855" cy="128505"/>
          </a:xfrm>
          <a:custGeom>
            <a:avLst/>
            <a:gdLst/>
            <a:ahLst/>
            <a:cxnLst/>
            <a:rect l="l" t="t" r="r" b="b"/>
            <a:pathLst>
              <a:path w="2343" h="1674" extrusionOk="0">
                <a:moveTo>
                  <a:pt x="1" y="0"/>
                </a:moveTo>
                <a:cubicBezTo>
                  <a:pt x="99" y="945"/>
                  <a:pt x="897" y="1673"/>
                  <a:pt x="1870" y="1673"/>
                </a:cubicBezTo>
                <a:lnTo>
                  <a:pt x="2343" y="1673"/>
                </a:lnTo>
                <a:lnTo>
                  <a:pt x="2185" y="147"/>
                </a:lnTo>
                <a:lnTo>
                  <a:pt x="2176" y="0"/>
                </a:lnTo>
                <a:close/>
              </a:path>
            </a:pathLst>
          </a:custGeom>
          <a:solidFill>
            <a:srgbClr val="FF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9" name="Google Shape;4329;p27"/>
          <p:cNvSpPr/>
          <p:nvPr/>
        </p:nvSpPr>
        <p:spPr>
          <a:xfrm>
            <a:off x="6625732" y="3591215"/>
            <a:ext cx="550003" cy="1148328"/>
          </a:xfrm>
          <a:custGeom>
            <a:avLst/>
            <a:gdLst/>
            <a:ahLst/>
            <a:cxnLst/>
            <a:rect l="l" t="t" r="r" b="b"/>
            <a:pathLst>
              <a:path w="7165" h="14959" extrusionOk="0">
                <a:moveTo>
                  <a:pt x="492" y="817"/>
                </a:moveTo>
                <a:lnTo>
                  <a:pt x="3080" y="955"/>
                </a:lnTo>
                <a:cubicBezTo>
                  <a:pt x="4064" y="1181"/>
                  <a:pt x="4871" y="1880"/>
                  <a:pt x="5236" y="2815"/>
                </a:cubicBezTo>
                <a:lnTo>
                  <a:pt x="6810" y="6751"/>
                </a:lnTo>
                <a:lnTo>
                  <a:pt x="788" y="6633"/>
                </a:lnTo>
                <a:lnTo>
                  <a:pt x="492" y="817"/>
                </a:lnTo>
                <a:close/>
                <a:moveTo>
                  <a:pt x="0" y="0"/>
                </a:moveTo>
                <a:lnTo>
                  <a:pt x="502" y="14958"/>
                </a:lnTo>
                <a:lnTo>
                  <a:pt x="7135" y="14958"/>
                </a:lnTo>
                <a:lnTo>
                  <a:pt x="7165" y="6840"/>
                </a:lnTo>
                <a:lnTo>
                  <a:pt x="6328" y="3612"/>
                </a:lnTo>
                <a:cubicBezTo>
                  <a:pt x="5875" y="1880"/>
                  <a:pt x="4468" y="551"/>
                  <a:pt x="2716" y="197"/>
                </a:cubicBezTo>
                <a:lnTo>
                  <a:pt x="0" y="0"/>
                </a:lnTo>
                <a:close/>
              </a:path>
            </a:pathLst>
          </a:custGeom>
          <a:solidFill>
            <a:srgbClr val="55AF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0" name="Google Shape;4330;p27"/>
          <p:cNvSpPr/>
          <p:nvPr/>
        </p:nvSpPr>
        <p:spPr>
          <a:xfrm>
            <a:off x="7171820" y="4114753"/>
            <a:ext cx="5450" cy="523537"/>
          </a:xfrm>
          <a:custGeom>
            <a:avLst/>
            <a:gdLst/>
            <a:ahLst/>
            <a:cxnLst/>
            <a:rect l="l" t="t" r="r" b="b"/>
            <a:pathLst>
              <a:path w="71" h="6820" extrusionOk="0">
                <a:moveTo>
                  <a:pt x="51" y="0"/>
                </a:moveTo>
                <a:cubicBezTo>
                  <a:pt x="31" y="0"/>
                  <a:pt x="31" y="10"/>
                  <a:pt x="31" y="20"/>
                </a:cubicBezTo>
                <a:lnTo>
                  <a:pt x="1" y="6800"/>
                </a:lnTo>
                <a:cubicBezTo>
                  <a:pt x="1" y="6820"/>
                  <a:pt x="11" y="6820"/>
                  <a:pt x="21" y="6820"/>
                </a:cubicBezTo>
                <a:cubicBezTo>
                  <a:pt x="31" y="6820"/>
                  <a:pt x="40" y="6820"/>
                  <a:pt x="40" y="6800"/>
                </a:cubicBezTo>
                <a:lnTo>
                  <a:pt x="70" y="20"/>
                </a:lnTo>
                <a:cubicBezTo>
                  <a:pt x="70" y="10"/>
                  <a:pt x="60" y="0"/>
                  <a:pt x="51" y="0"/>
                </a:cubicBezTo>
                <a:close/>
              </a:path>
            </a:pathLst>
          </a:custGeom>
          <a:solidFill>
            <a:srgbClr val="2820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27"/>
          <p:cNvSpPr/>
          <p:nvPr/>
        </p:nvSpPr>
        <p:spPr>
          <a:xfrm>
            <a:off x="6718614" y="4197812"/>
            <a:ext cx="170797" cy="43910"/>
          </a:xfrm>
          <a:custGeom>
            <a:avLst/>
            <a:gdLst/>
            <a:ahLst/>
            <a:cxnLst/>
            <a:rect l="l" t="t" r="r" b="b"/>
            <a:pathLst>
              <a:path w="2225" h="572" extrusionOk="0">
                <a:moveTo>
                  <a:pt x="0" y="1"/>
                </a:moveTo>
                <a:cubicBezTo>
                  <a:pt x="0" y="316"/>
                  <a:pt x="256" y="572"/>
                  <a:pt x="571" y="572"/>
                </a:cubicBezTo>
                <a:lnTo>
                  <a:pt x="1654" y="572"/>
                </a:lnTo>
                <a:cubicBezTo>
                  <a:pt x="1969" y="572"/>
                  <a:pt x="2224" y="316"/>
                  <a:pt x="2224" y="1"/>
                </a:cubicBezTo>
                <a:close/>
              </a:path>
            </a:pathLst>
          </a:custGeom>
          <a:solidFill>
            <a:srgbClr val="0055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27"/>
          <p:cNvSpPr/>
          <p:nvPr/>
        </p:nvSpPr>
        <p:spPr>
          <a:xfrm>
            <a:off x="4740214" y="4636755"/>
            <a:ext cx="2820792" cy="102788"/>
          </a:xfrm>
          <a:custGeom>
            <a:avLst/>
            <a:gdLst/>
            <a:ahLst/>
            <a:cxnLst/>
            <a:rect l="l" t="t" r="r" b="b"/>
            <a:pathLst>
              <a:path w="36747" h="1339" extrusionOk="0">
                <a:moveTo>
                  <a:pt x="0" y="0"/>
                </a:moveTo>
                <a:lnTo>
                  <a:pt x="0" y="1338"/>
                </a:lnTo>
                <a:lnTo>
                  <a:pt x="36746" y="1338"/>
                </a:lnTo>
                <a:lnTo>
                  <a:pt x="36746" y="0"/>
                </a:lnTo>
                <a:close/>
              </a:path>
            </a:pathLst>
          </a:custGeom>
          <a:solidFill>
            <a:srgbClr val="005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27"/>
          <p:cNvSpPr/>
          <p:nvPr/>
        </p:nvSpPr>
        <p:spPr>
          <a:xfrm>
            <a:off x="6659661" y="3650094"/>
            <a:ext cx="494120" cy="463200"/>
          </a:xfrm>
          <a:custGeom>
            <a:avLst/>
            <a:gdLst/>
            <a:ahLst/>
            <a:cxnLst/>
            <a:rect l="l" t="t" r="r" b="b"/>
            <a:pathLst>
              <a:path w="6437" h="6034" extrusionOk="0">
                <a:moveTo>
                  <a:pt x="99" y="99"/>
                </a:moveTo>
                <a:lnTo>
                  <a:pt x="2629" y="237"/>
                </a:lnTo>
                <a:cubicBezTo>
                  <a:pt x="3593" y="464"/>
                  <a:pt x="4390" y="1142"/>
                  <a:pt x="4754" y="2067"/>
                </a:cubicBezTo>
                <a:lnTo>
                  <a:pt x="6299" y="5935"/>
                </a:lnTo>
                <a:lnTo>
                  <a:pt x="394" y="5817"/>
                </a:lnTo>
                <a:lnTo>
                  <a:pt x="99" y="99"/>
                </a:lnTo>
                <a:close/>
                <a:moveTo>
                  <a:pt x="1" y="1"/>
                </a:moveTo>
                <a:lnTo>
                  <a:pt x="306" y="5866"/>
                </a:lnTo>
                <a:lnTo>
                  <a:pt x="306" y="5905"/>
                </a:lnTo>
                <a:lnTo>
                  <a:pt x="6437" y="6034"/>
                </a:lnTo>
                <a:lnTo>
                  <a:pt x="4843" y="2028"/>
                </a:lnTo>
                <a:cubicBezTo>
                  <a:pt x="4469" y="1083"/>
                  <a:pt x="3642" y="375"/>
                  <a:pt x="2648" y="139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4" name="Google Shape;4334;p27"/>
          <p:cNvSpPr/>
          <p:nvPr/>
        </p:nvSpPr>
        <p:spPr>
          <a:xfrm>
            <a:off x="6779026" y="4604283"/>
            <a:ext cx="418586" cy="418600"/>
          </a:xfrm>
          <a:custGeom>
            <a:avLst/>
            <a:gdLst/>
            <a:ahLst/>
            <a:cxnLst/>
            <a:rect l="l" t="t" r="r" b="b"/>
            <a:pathLst>
              <a:path w="5453" h="5453" extrusionOk="0">
                <a:moveTo>
                  <a:pt x="2727" y="0"/>
                </a:moveTo>
                <a:cubicBezTo>
                  <a:pt x="1221" y="0"/>
                  <a:pt x="1" y="1221"/>
                  <a:pt x="1" y="2726"/>
                </a:cubicBezTo>
                <a:cubicBezTo>
                  <a:pt x="1" y="4232"/>
                  <a:pt x="1221" y="5452"/>
                  <a:pt x="2727" y="5452"/>
                </a:cubicBezTo>
                <a:cubicBezTo>
                  <a:pt x="4232" y="5452"/>
                  <a:pt x="5453" y="4232"/>
                  <a:pt x="5453" y="2726"/>
                </a:cubicBezTo>
                <a:cubicBezTo>
                  <a:pt x="5453" y="1221"/>
                  <a:pt x="4232" y="0"/>
                  <a:pt x="2727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5" name="Google Shape;4335;p27"/>
          <p:cNvSpPr/>
          <p:nvPr/>
        </p:nvSpPr>
        <p:spPr>
          <a:xfrm>
            <a:off x="6862160" y="4687343"/>
            <a:ext cx="251627" cy="252403"/>
          </a:xfrm>
          <a:custGeom>
            <a:avLst/>
            <a:gdLst/>
            <a:ahLst/>
            <a:cxnLst/>
            <a:rect l="l" t="t" r="r" b="b"/>
            <a:pathLst>
              <a:path w="3278" h="3288" extrusionOk="0">
                <a:moveTo>
                  <a:pt x="1644" y="1"/>
                </a:moveTo>
                <a:cubicBezTo>
                  <a:pt x="739" y="1"/>
                  <a:pt x="0" y="739"/>
                  <a:pt x="0" y="1644"/>
                </a:cubicBezTo>
                <a:cubicBezTo>
                  <a:pt x="0" y="2549"/>
                  <a:pt x="739" y="3288"/>
                  <a:pt x="1644" y="3288"/>
                </a:cubicBezTo>
                <a:cubicBezTo>
                  <a:pt x="2549" y="3288"/>
                  <a:pt x="3278" y="2549"/>
                  <a:pt x="3278" y="1644"/>
                </a:cubicBezTo>
                <a:cubicBezTo>
                  <a:pt x="3278" y="739"/>
                  <a:pt x="2549" y="1"/>
                  <a:pt x="16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27"/>
          <p:cNvSpPr/>
          <p:nvPr/>
        </p:nvSpPr>
        <p:spPr>
          <a:xfrm>
            <a:off x="5051410" y="4604283"/>
            <a:ext cx="418586" cy="418600"/>
          </a:xfrm>
          <a:custGeom>
            <a:avLst/>
            <a:gdLst/>
            <a:ahLst/>
            <a:cxnLst/>
            <a:rect l="l" t="t" r="r" b="b"/>
            <a:pathLst>
              <a:path w="5453" h="5453" extrusionOk="0">
                <a:moveTo>
                  <a:pt x="2726" y="0"/>
                </a:moveTo>
                <a:cubicBezTo>
                  <a:pt x="1221" y="0"/>
                  <a:pt x="1" y="1221"/>
                  <a:pt x="1" y="2726"/>
                </a:cubicBezTo>
                <a:cubicBezTo>
                  <a:pt x="1" y="4232"/>
                  <a:pt x="1221" y="5452"/>
                  <a:pt x="2726" y="5452"/>
                </a:cubicBezTo>
                <a:cubicBezTo>
                  <a:pt x="4232" y="5452"/>
                  <a:pt x="5453" y="4232"/>
                  <a:pt x="5453" y="2726"/>
                </a:cubicBezTo>
                <a:cubicBezTo>
                  <a:pt x="5453" y="1221"/>
                  <a:pt x="4232" y="0"/>
                  <a:pt x="2726" y="0"/>
                </a:cubicBezTo>
                <a:close/>
              </a:path>
            </a:pathLst>
          </a:custGeom>
          <a:solidFill>
            <a:srgbClr val="002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7" name="Google Shape;4337;p27"/>
          <p:cNvSpPr/>
          <p:nvPr/>
        </p:nvSpPr>
        <p:spPr>
          <a:xfrm>
            <a:off x="5134543" y="4687343"/>
            <a:ext cx="251551" cy="252403"/>
          </a:xfrm>
          <a:custGeom>
            <a:avLst/>
            <a:gdLst/>
            <a:ahLst/>
            <a:cxnLst/>
            <a:rect l="l" t="t" r="r" b="b"/>
            <a:pathLst>
              <a:path w="3277" h="3288" extrusionOk="0">
                <a:moveTo>
                  <a:pt x="1643" y="1"/>
                </a:moveTo>
                <a:cubicBezTo>
                  <a:pt x="738" y="1"/>
                  <a:pt x="0" y="739"/>
                  <a:pt x="0" y="1644"/>
                </a:cubicBezTo>
                <a:cubicBezTo>
                  <a:pt x="0" y="2549"/>
                  <a:pt x="738" y="3288"/>
                  <a:pt x="1643" y="3288"/>
                </a:cubicBezTo>
                <a:cubicBezTo>
                  <a:pt x="2549" y="3288"/>
                  <a:pt x="3277" y="2549"/>
                  <a:pt x="3277" y="1644"/>
                </a:cubicBezTo>
                <a:cubicBezTo>
                  <a:pt x="3277" y="739"/>
                  <a:pt x="2549" y="1"/>
                  <a:pt x="1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8" name="Google Shape;4338;p27"/>
          <p:cNvSpPr/>
          <p:nvPr/>
        </p:nvSpPr>
        <p:spPr>
          <a:xfrm>
            <a:off x="7393971" y="4604283"/>
            <a:ext cx="173099" cy="135260"/>
          </a:xfrm>
          <a:custGeom>
            <a:avLst/>
            <a:gdLst/>
            <a:ahLst/>
            <a:cxnLst/>
            <a:rect l="l" t="t" r="r" b="b"/>
            <a:pathLst>
              <a:path w="2255" h="1762" extrusionOk="0">
                <a:moveTo>
                  <a:pt x="99" y="0"/>
                </a:moveTo>
                <a:cubicBezTo>
                  <a:pt x="50" y="0"/>
                  <a:pt x="0" y="40"/>
                  <a:pt x="0" y="99"/>
                </a:cubicBezTo>
                <a:lnTo>
                  <a:pt x="0" y="1761"/>
                </a:lnTo>
                <a:lnTo>
                  <a:pt x="2254" y="1761"/>
                </a:lnTo>
                <a:lnTo>
                  <a:pt x="2254" y="0"/>
                </a:lnTo>
                <a:close/>
              </a:path>
            </a:pathLst>
          </a:custGeom>
          <a:solidFill>
            <a:srgbClr val="0055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9" name="Google Shape;4339;p27"/>
          <p:cNvSpPr/>
          <p:nvPr/>
        </p:nvSpPr>
        <p:spPr>
          <a:xfrm>
            <a:off x="7137891" y="3951550"/>
            <a:ext cx="126965" cy="176099"/>
          </a:xfrm>
          <a:custGeom>
            <a:avLst/>
            <a:gdLst/>
            <a:ahLst/>
            <a:cxnLst/>
            <a:rect l="l" t="t" r="r" b="b"/>
            <a:pathLst>
              <a:path w="1654" h="2294" extrusionOk="0">
                <a:moveTo>
                  <a:pt x="0" y="1"/>
                </a:moveTo>
                <a:lnTo>
                  <a:pt x="0" y="2293"/>
                </a:lnTo>
                <a:lnTo>
                  <a:pt x="1654" y="2293"/>
                </a:lnTo>
                <a:lnTo>
                  <a:pt x="1654" y="1654"/>
                </a:lnTo>
                <a:cubicBezTo>
                  <a:pt x="1654" y="738"/>
                  <a:pt x="915" y="1"/>
                  <a:pt x="0" y="1"/>
                </a:cubicBezTo>
                <a:close/>
              </a:path>
            </a:pathLst>
          </a:custGeom>
          <a:solidFill>
            <a:srgbClr val="55AF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0" name="Google Shape;4340;p27"/>
          <p:cNvSpPr/>
          <p:nvPr/>
        </p:nvSpPr>
        <p:spPr>
          <a:xfrm>
            <a:off x="7136356" y="3950092"/>
            <a:ext cx="130036" cy="179016"/>
          </a:xfrm>
          <a:custGeom>
            <a:avLst/>
            <a:gdLst/>
            <a:ahLst/>
            <a:cxnLst/>
            <a:rect l="l" t="t" r="r" b="b"/>
            <a:pathLst>
              <a:path w="1694" h="2332" extrusionOk="0">
                <a:moveTo>
                  <a:pt x="20" y="0"/>
                </a:moveTo>
                <a:cubicBezTo>
                  <a:pt x="10" y="0"/>
                  <a:pt x="1" y="9"/>
                  <a:pt x="1" y="20"/>
                </a:cubicBezTo>
                <a:lnTo>
                  <a:pt x="1" y="2312"/>
                </a:lnTo>
                <a:cubicBezTo>
                  <a:pt x="1" y="2323"/>
                  <a:pt x="10" y="2332"/>
                  <a:pt x="20" y="2332"/>
                </a:cubicBezTo>
                <a:lnTo>
                  <a:pt x="1674" y="2332"/>
                </a:lnTo>
                <a:cubicBezTo>
                  <a:pt x="1683" y="2332"/>
                  <a:pt x="1693" y="2323"/>
                  <a:pt x="1693" y="2312"/>
                </a:cubicBezTo>
                <a:cubicBezTo>
                  <a:pt x="1693" y="2293"/>
                  <a:pt x="1683" y="2293"/>
                  <a:pt x="1674" y="2293"/>
                </a:cubicBezTo>
                <a:lnTo>
                  <a:pt x="40" y="2293"/>
                </a:lnTo>
                <a:lnTo>
                  <a:pt x="40" y="20"/>
                </a:lnTo>
                <a:cubicBezTo>
                  <a:pt x="40" y="9"/>
                  <a:pt x="30" y="0"/>
                  <a:pt x="20" y="0"/>
                </a:cubicBezTo>
                <a:close/>
              </a:path>
            </a:pathLst>
          </a:custGeom>
          <a:solidFill>
            <a:srgbClr val="2820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1" name="Google Shape;4341;p27"/>
          <p:cNvGrpSpPr/>
          <p:nvPr/>
        </p:nvGrpSpPr>
        <p:grpSpPr>
          <a:xfrm>
            <a:off x="-2106861" y="3357005"/>
            <a:ext cx="2826856" cy="1665877"/>
            <a:chOff x="5425400" y="2021300"/>
            <a:chExt cx="920650" cy="542525"/>
          </a:xfrm>
        </p:grpSpPr>
        <p:sp>
          <p:nvSpPr>
            <p:cNvPr id="4342" name="Google Shape;4342;p27"/>
            <p:cNvSpPr/>
            <p:nvPr/>
          </p:nvSpPr>
          <p:spPr>
            <a:xfrm>
              <a:off x="6131725" y="2117250"/>
              <a:ext cx="18475" cy="39875"/>
            </a:xfrm>
            <a:custGeom>
              <a:avLst/>
              <a:gdLst/>
              <a:ahLst/>
              <a:cxnLst/>
              <a:rect l="l" t="t" r="r" b="b"/>
              <a:pathLst>
                <a:path w="739" h="1595" extrusionOk="0">
                  <a:moveTo>
                    <a:pt x="177" y="0"/>
                  </a:moveTo>
                  <a:lnTo>
                    <a:pt x="0" y="70"/>
                  </a:lnTo>
                  <a:lnTo>
                    <a:pt x="562" y="1595"/>
                  </a:lnTo>
                  <a:lnTo>
                    <a:pt x="739" y="153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6080550" y="2203125"/>
              <a:ext cx="7175" cy="23650"/>
            </a:xfrm>
            <a:custGeom>
              <a:avLst/>
              <a:gdLst/>
              <a:ahLst/>
              <a:cxnLst/>
              <a:rect l="l" t="t" r="r" b="b"/>
              <a:pathLst>
                <a:path w="287" h="946" extrusionOk="0">
                  <a:moveTo>
                    <a:pt x="0" y="0"/>
                  </a:moveTo>
                  <a:lnTo>
                    <a:pt x="0" y="945"/>
                  </a:lnTo>
                  <a:lnTo>
                    <a:pt x="286" y="94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6070950" y="2163275"/>
              <a:ext cx="26350" cy="51425"/>
            </a:xfrm>
            <a:custGeom>
              <a:avLst/>
              <a:gdLst/>
              <a:ahLst/>
              <a:cxnLst/>
              <a:rect l="l" t="t" r="r" b="b"/>
              <a:pathLst>
                <a:path w="1054" h="2057" extrusionOk="0">
                  <a:moveTo>
                    <a:pt x="532" y="0"/>
                  </a:moveTo>
                  <a:cubicBezTo>
                    <a:pt x="237" y="0"/>
                    <a:pt x="1" y="236"/>
                    <a:pt x="1" y="521"/>
                  </a:cubicBezTo>
                  <a:lnTo>
                    <a:pt x="1" y="2056"/>
                  </a:lnTo>
                  <a:lnTo>
                    <a:pt x="1054" y="2056"/>
                  </a:lnTo>
                  <a:lnTo>
                    <a:pt x="1054" y="521"/>
                  </a:lnTo>
                  <a:cubicBezTo>
                    <a:pt x="1054" y="236"/>
                    <a:pt x="817" y="0"/>
                    <a:pt x="53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6068250" y="2221325"/>
              <a:ext cx="32500" cy="82425"/>
            </a:xfrm>
            <a:custGeom>
              <a:avLst/>
              <a:gdLst/>
              <a:ahLst/>
              <a:cxnLst/>
              <a:rect l="l" t="t" r="r" b="b"/>
              <a:pathLst>
                <a:path w="1300" h="3297" extrusionOk="0">
                  <a:moveTo>
                    <a:pt x="59" y="1"/>
                  </a:moveTo>
                  <a:cubicBezTo>
                    <a:pt x="30" y="1"/>
                    <a:pt x="0" y="20"/>
                    <a:pt x="0" y="60"/>
                  </a:cubicBezTo>
                  <a:lnTo>
                    <a:pt x="0" y="3297"/>
                  </a:lnTo>
                  <a:lnTo>
                    <a:pt x="1299" y="3297"/>
                  </a:lnTo>
                  <a:lnTo>
                    <a:pt x="1299" y="60"/>
                  </a:lnTo>
                  <a:cubicBezTo>
                    <a:pt x="1299" y="20"/>
                    <a:pt x="1270" y="1"/>
                    <a:pt x="1240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6148225" y="2234125"/>
              <a:ext cx="42825" cy="41850"/>
            </a:xfrm>
            <a:custGeom>
              <a:avLst/>
              <a:gdLst/>
              <a:ahLst/>
              <a:cxnLst/>
              <a:rect l="l" t="t" r="r" b="b"/>
              <a:pathLst>
                <a:path w="1713" h="1674" extrusionOk="0">
                  <a:moveTo>
                    <a:pt x="1481" y="0"/>
                  </a:moveTo>
                  <a:cubicBezTo>
                    <a:pt x="1429" y="0"/>
                    <a:pt x="1378" y="20"/>
                    <a:pt x="1338" y="59"/>
                  </a:cubicBezTo>
                  <a:lnTo>
                    <a:pt x="79" y="1328"/>
                  </a:lnTo>
                  <a:cubicBezTo>
                    <a:pt x="0" y="1407"/>
                    <a:pt x="0" y="1536"/>
                    <a:pt x="79" y="1614"/>
                  </a:cubicBezTo>
                  <a:cubicBezTo>
                    <a:pt x="118" y="1654"/>
                    <a:pt x="170" y="1673"/>
                    <a:pt x="221" y="1673"/>
                  </a:cubicBezTo>
                  <a:cubicBezTo>
                    <a:pt x="273" y="1673"/>
                    <a:pt x="324" y="1654"/>
                    <a:pt x="364" y="1614"/>
                  </a:cubicBezTo>
                  <a:lnTo>
                    <a:pt x="1623" y="344"/>
                  </a:lnTo>
                  <a:cubicBezTo>
                    <a:pt x="1712" y="266"/>
                    <a:pt x="1712" y="138"/>
                    <a:pt x="1623" y="59"/>
                  </a:cubicBezTo>
                  <a:cubicBezTo>
                    <a:pt x="1584" y="20"/>
                    <a:pt x="1532" y="0"/>
                    <a:pt x="1481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6157550" y="2242225"/>
              <a:ext cx="54150" cy="35225"/>
            </a:xfrm>
            <a:custGeom>
              <a:avLst/>
              <a:gdLst/>
              <a:ahLst/>
              <a:cxnLst/>
              <a:rect l="l" t="t" r="r" b="b"/>
              <a:pathLst>
                <a:path w="2166" h="1409" extrusionOk="0">
                  <a:moveTo>
                    <a:pt x="2146" y="1"/>
                  </a:moveTo>
                  <a:cubicBezTo>
                    <a:pt x="1674" y="1"/>
                    <a:pt x="1221" y="188"/>
                    <a:pt x="887" y="523"/>
                  </a:cubicBezTo>
                  <a:lnTo>
                    <a:pt x="1" y="1408"/>
                  </a:lnTo>
                  <a:lnTo>
                    <a:pt x="2166" y="1408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5440650" y="2021300"/>
              <a:ext cx="610650" cy="426150"/>
            </a:xfrm>
            <a:custGeom>
              <a:avLst/>
              <a:gdLst/>
              <a:ahLst/>
              <a:cxnLst/>
              <a:rect l="l" t="t" r="r" b="b"/>
              <a:pathLst>
                <a:path w="24426" h="17046" extrusionOk="0">
                  <a:moveTo>
                    <a:pt x="23855" y="0"/>
                  </a:moveTo>
                  <a:lnTo>
                    <a:pt x="1240" y="788"/>
                  </a:lnTo>
                  <a:lnTo>
                    <a:pt x="0" y="16927"/>
                  </a:lnTo>
                  <a:lnTo>
                    <a:pt x="24426" y="17045"/>
                  </a:lnTo>
                  <a:lnTo>
                    <a:pt x="2385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5478275" y="2061150"/>
              <a:ext cx="549650" cy="1025"/>
            </a:xfrm>
            <a:custGeom>
              <a:avLst/>
              <a:gdLst/>
              <a:ahLst/>
              <a:cxnLst/>
              <a:rect l="l" t="t" r="r" b="b"/>
              <a:pathLst>
                <a:path w="21986" h="41" extrusionOk="0">
                  <a:moveTo>
                    <a:pt x="20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1956" y="40"/>
                  </a:lnTo>
                  <a:cubicBezTo>
                    <a:pt x="21976" y="40"/>
                    <a:pt x="21985" y="31"/>
                    <a:pt x="21985" y="20"/>
                  </a:cubicBezTo>
                  <a:cubicBezTo>
                    <a:pt x="21985" y="11"/>
                    <a:pt x="21976" y="1"/>
                    <a:pt x="21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5477550" y="2074700"/>
              <a:ext cx="550625" cy="1000"/>
            </a:xfrm>
            <a:custGeom>
              <a:avLst/>
              <a:gdLst/>
              <a:ahLst/>
              <a:cxnLst/>
              <a:rect l="l" t="t" r="r" b="b"/>
              <a:pathLst>
                <a:path w="22025" h="40" extrusionOk="0">
                  <a:moveTo>
                    <a:pt x="20" y="0"/>
                  </a:moveTo>
                  <a:cubicBezTo>
                    <a:pt x="1" y="0"/>
                    <a:pt x="1" y="10"/>
                    <a:pt x="1" y="20"/>
                  </a:cubicBezTo>
                  <a:cubicBezTo>
                    <a:pt x="1" y="29"/>
                    <a:pt x="1" y="40"/>
                    <a:pt x="20" y="40"/>
                  </a:cubicBezTo>
                  <a:lnTo>
                    <a:pt x="22005" y="40"/>
                  </a:lnTo>
                  <a:cubicBezTo>
                    <a:pt x="22014" y="40"/>
                    <a:pt x="22025" y="29"/>
                    <a:pt x="22025" y="20"/>
                  </a:cubicBezTo>
                  <a:cubicBezTo>
                    <a:pt x="22025" y="10"/>
                    <a:pt x="22014" y="0"/>
                    <a:pt x="22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5476575" y="2088225"/>
              <a:ext cx="551850" cy="1000"/>
            </a:xfrm>
            <a:custGeom>
              <a:avLst/>
              <a:gdLst/>
              <a:ahLst/>
              <a:cxnLst/>
              <a:rect l="l" t="t" r="r" b="b"/>
              <a:pathLst>
                <a:path w="22074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053" y="40"/>
                  </a:lnTo>
                  <a:cubicBezTo>
                    <a:pt x="22064" y="40"/>
                    <a:pt x="22073" y="30"/>
                    <a:pt x="22073" y="20"/>
                  </a:cubicBezTo>
                  <a:cubicBezTo>
                    <a:pt x="22073" y="10"/>
                    <a:pt x="22064" y="0"/>
                    <a:pt x="22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5475575" y="2101750"/>
              <a:ext cx="553100" cy="1025"/>
            </a:xfrm>
            <a:custGeom>
              <a:avLst/>
              <a:gdLst/>
              <a:ahLst/>
              <a:cxnLst/>
              <a:rect l="l" t="t" r="r" b="b"/>
              <a:pathLst>
                <a:path w="22124" h="41" extrusionOk="0">
                  <a:moveTo>
                    <a:pt x="21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0"/>
                    <a:pt x="10" y="40"/>
                    <a:pt x="21" y="40"/>
                  </a:cubicBezTo>
                  <a:lnTo>
                    <a:pt x="22104" y="40"/>
                  </a:lnTo>
                  <a:cubicBezTo>
                    <a:pt x="22113" y="40"/>
                    <a:pt x="22123" y="30"/>
                    <a:pt x="22123" y="21"/>
                  </a:cubicBezTo>
                  <a:cubicBezTo>
                    <a:pt x="22123" y="10"/>
                    <a:pt x="22113" y="1"/>
                    <a:pt x="22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5474825" y="2115275"/>
              <a:ext cx="554075" cy="1025"/>
            </a:xfrm>
            <a:custGeom>
              <a:avLst/>
              <a:gdLst/>
              <a:ahLst/>
              <a:cxnLst/>
              <a:rect l="l" t="t" r="r" b="b"/>
              <a:pathLst>
                <a:path w="22163" h="41" extrusionOk="0">
                  <a:moveTo>
                    <a:pt x="21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1" y="40"/>
                  </a:cubicBezTo>
                  <a:lnTo>
                    <a:pt x="22143" y="40"/>
                  </a:lnTo>
                  <a:cubicBezTo>
                    <a:pt x="22153" y="40"/>
                    <a:pt x="22163" y="31"/>
                    <a:pt x="22163" y="20"/>
                  </a:cubicBezTo>
                  <a:cubicBezTo>
                    <a:pt x="22163" y="11"/>
                    <a:pt x="22153" y="1"/>
                    <a:pt x="22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5473850" y="2128825"/>
              <a:ext cx="555300" cy="1000"/>
            </a:xfrm>
            <a:custGeom>
              <a:avLst/>
              <a:gdLst/>
              <a:ahLst/>
              <a:cxnLst/>
              <a:rect l="l" t="t" r="r" b="b"/>
              <a:pathLst>
                <a:path w="22212" h="40" extrusionOk="0">
                  <a:moveTo>
                    <a:pt x="20" y="0"/>
                  </a:moveTo>
                  <a:cubicBezTo>
                    <a:pt x="11" y="0"/>
                    <a:pt x="1" y="10"/>
                    <a:pt x="1" y="20"/>
                  </a:cubicBezTo>
                  <a:cubicBezTo>
                    <a:pt x="1" y="29"/>
                    <a:pt x="11" y="40"/>
                    <a:pt x="20" y="40"/>
                  </a:cubicBezTo>
                  <a:lnTo>
                    <a:pt x="22192" y="40"/>
                  </a:lnTo>
                  <a:cubicBezTo>
                    <a:pt x="22202" y="40"/>
                    <a:pt x="22212" y="29"/>
                    <a:pt x="22212" y="20"/>
                  </a:cubicBezTo>
                  <a:cubicBezTo>
                    <a:pt x="22212" y="10"/>
                    <a:pt x="22202" y="0"/>
                    <a:pt x="2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5473125" y="2142350"/>
              <a:ext cx="556275" cy="1000"/>
            </a:xfrm>
            <a:custGeom>
              <a:avLst/>
              <a:gdLst/>
              <a:ahLst/>
              <a:cxnLst/>
              <a:rect l="l" t="t" r="r" b="b"/>
              <a:pathLst>
                <a:path w="22251" h="40" extrusionOk="0">
                  <a:moveTo>
                    <a:pt x="20" y="0"/>
                  </a:moveTo>
                  <a:cubicBezTo>
                    <a:pt x="0" y="0"/>
                    <a:pt x="0" y="10"/>
                    <a:pt x="0" y="20"/>
                  </a:cubicBezTo>
                  <a:cubicBezTo>
                    <a:pt x="0" y="30"/>
                    <a:pt x="0" y="40"/>
                    <a:pt x="20" y="40"/>
                  </a:cubicBezTo>
                  <a:lnTo>
                    <a:pt x="22231" y="40"/>
                  </a:lnTo>
                  <a:cubicBezTo>
                    <a:pt x="22250" y="40"/>
                    <a:pt x="22250" y="30"/>
                    <a:pt x="22250" y="20"/>
                  </a:cubicBezTo>
                  <a:cubicBezTo>
                    <a:pt x="22250" y="10"/>
                    <a:pt x="22250" y="0"/>
                    <a:pt x="22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5472150" y="2155875"/>
              <a:ext cx="557750" cy="1025"/>
            </a:xfrm>
            <a:custGeom>
              <a:avLst/>
              <a:gdLst/>
              <a:ahLst/>
              <a:cxnLst/>
              <a:rect l="l" t="t" r="r" b="b"/>
              <a:pathLst>
                <a:path w="22310" h="41" extrusionOk="0">
                  <a:moveTo>
                    <a:pt x="20" y="1"/>
                  </a:moveTo>
                  <a:cubicBezTo>
                    <a:pt x="10" y="1"/>
                    <a:pt x="0" y="10"/>
                    <a:pt x="0" y="21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289" y="40"/>
                  </a:lnTo>
                  <a:cubicBezTo>
                    <a:pt x="22300" y="40"/>
                    <a:pt x="22309" y="30"/>
                    <a:pt x="22309" y="21"/>
                  </a:cubicBezTo>
                  <a:cubicBezTo>
                    <a:pt x="22309" y="10"/>
                    <a:pt x="22300" y="1"/>
                    <a:pt x="22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5471150" y="2169400"/>
              <a:ext cx="559000" cy="1025"/>
            </a:xfrm>
            <a:custGeom>
              <a:avLst/>
              <a:gdLst/>
              <a:ahLst/>
              <a:cxnLst/>
              <a:rect l="l" t="t" r="r" b="b"/>
              <a:pathLst>
                <a:path w="22360" h="41" extrusionOk="0">
                  <a:moveTo>
                    <a:pt x="20" y="1"/>
                  </a:moveTo>
                  <a:cubicBezTo>
                    <a:pt x="10" y="1"/>
                    <a:pt x="1" y="11"/>
                    <a:pt x="1" y="20"/>
                  </a:cubicBezTo>
                  <a:cubicBezTo>
                    <a:pt x="1" y="31"/>
                    <a:pt x="10" y="40"/>
                    <a:pt x="20" y="40"/>
                  </a:cubicBezTo>
                  <a:lnTo>
                    <a:pt x="22340" y="40"/>
                  </a:lnTo>
                  <a:cubicBezTo>
                    <a:pt x="22349" y="40"/>
                    <a:pt x="22359" y="31"/>
                    <a:pt x="22359" y="20"/>
                  </a:cubicBezTo>
                  <a:cubicBezTo>
                    <a:pt x="22359" y="11"/>
                    <a:pt x="22349" y="1"/>
                    <a:pt x="22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5470400" y="2182950"/>
              <a:ext cx="559975" cy="1000"/>
            </a:xfrm>
            <a:custGeom>
              <a:avLst/>
              <a:gdLst/>
              <a:ahLst/>
              <a:cxnLst/>
              <a:rect l="l" t="t" r="r" b="b"/>
              <a:pathLst>
                <a:path w="22399" h="40" extrusionOk="0">
                  <a:moveTo>
                    <a:pt x="21" y="0"/>
                  </a:moveTo>
                  <a:cubicBezTo>
                    <a:pt x="11" y="0"/>
                    <a:pt x="1" y="10"/>
                    <a:pt x="1" y="20"/>
                  </a:cubicBezTo>
                  <a:cubicBezTo>
                    <a:pt x="1" y="30"/>
                    <a:pt x="11" y="40"/>
                    <a:pt x="21" y="40"/>
                  </a:cubicBezTo>
                  <a:lnTo>
                    <a:pt x="22379" y="40"/>
                  </a:lnTo>
                  <a:cubicBezTo>
                    <a:pt x="22389" y="40"/>
                    <a:pt x="22399" y="30"/>
                    <a:pt x="22399" y="20"/>
                  </a:cubicBezTo>
                  <a:cubicBezTo>
                    <a:pt x="22399" y="10"/>
                    <a:pt x="22389" y="0"/>
                    <a:pt x="22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5469425" y="2196475"/>
              <a:ext cx="561225" cy="1000"/>
            </a:xfrm>
            <a:custGeom>
              <a:avLst/>
              <a:gdLst/>
              <a:ahLst/>
              <a:cxnLst/>
              <a:rect l="l" t="t" r="r" b="b"/>
              <a:pathLst>
                <a:path w="22449" h="40" extrusionOk="0">
                  <a:moveTo>
                    <a:pt x="20" y="0"/>
                  </a:moveTo>
                  <a:cubicBezTo>
                    <a:pt x="11" y="0"/>
                    <a:pt x="0" y="0"/>
                    <a:pt x="0" y="20"/>
                  </a:cubicBezTo>
                  <a:cubicBezTo>
                    <a:pt x="0" y="30"/>
                    <a:pt x="11" y="40"/>
                    <a:pt x="20" y="40"/>
                  </a:cubicBezTo>
                  <a:lnTo>
                    <a:pt x="22428" y="40"/>
                  </a:lnTo>
                  <a:cubicBezTo>
                    <a:pt x="22438" y="40"/>
                    <a:pt x="22448" y="30"/>
                    <a:pt x="22448" y="20"/>
                  </a:cubicBezTo>
                  <a:cubicBezTo>
                    <a:pt x="22448" y="0"/>
                    <a:pt x="22438" y="0"/>
                    <a:pt x="22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5468700" y="2210000"/>
              <a:ext cx="562175" cy="1025"/>
            </a:xfrm>
            <a:custGeom>
              <a:avLst/>
              <a:gdLst/>
              <a:ahLst/>
              <a:cxnLst/>
              <a:rect l="l" t="t" r="r" b="b"/>
              <a:pathLst>
                <a:path w="22487" h="41" extrusionOk="0">
                  <a:moveTo>
                    <a:pt x="20" y="1"/>
                  </a:moveTo>
                  <a:cubicBezTo>
                    <a:pt x="10" y="1"/>
                    <a:pt x="0" y="1"/>
                    <a:pt x="0" y="21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467" y="40"/>
                  </a:lnTo>
                  <a:cubicBezTo>
                    <a:pt x="22477" y="40"/>
                    <a:pt x="22486" y="30"/>
                    <a:pt x="22486" y="21"/>
                  </a:cubicBezTo>
                  <a:cubicBezTo>
                    <a:pt x="22486" y="1"/>
                    <a:pt x="22477" y="1"/>
                    <a:pt x="22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5467700" y="2223300"/>
              <a:ext cx="563425" cy="1250"/>
            </a:xfrm>
            <a:custGeom>
              <a:avLst/>
              <a:gdLst/>
              <a:ahLst/>
              <a:cxnLst/>
              <a:rect l="l" t="t" r="r" b="b"/>
              <a:pathLst>
                <a:path w="22537" h="50" extrusionOk="0">
                  <a:moveTo>
                    <a:pt x="21" y="0"/>
                  </a:moveTo>
                  <a:cubicBezTo>
                    <a:pt x="10" y="0"/>
                    <a:pt x="1" y="10"/>
                    <a:pt x="1" y="29"/>
                  </a:cubicBezTo>
                  <a:cubicBezTo>
                    <a:pt x="1" y="40"/>
                    <a:pt x="10" y="49"/>
                    <a:pt x="21" y="49"/>
                  </a:cubicBezTo>
                  <a:lnTo>
                    <a:pt x="22517" y="49"/>
                  </a:lnTo>
                  <a:cubicBezTo>
                    <a:pt x="22526" y="49"/>
                    <a:pt x="22537" y="40"/>
                    <a:pt x="22537" y="29"/>
                  </a:cubicBezTo>
                  <a:cubicBezTo>
                    <a:pt x="22537" y="10"/>
                    <a:pt x="22526" y="0"/>
                    <a:pt x="22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5466725" y="2236825"/>
              <a:ext cx="564900" cy="1250"/>
            </a:xfrm>
            <a:custGeom>
              <a:avLst/>
              <a:gdLst/>
              <a:ahLst/>
              <a:cxnLst/>
              <a:rect l="l" t="t" r="r" b="b"/>
              <a:pathLst>
                <a:path w="22596" h="50" extrusionOk="0">
                  <a:moveTo>
                    <a:pt x="20" y="0"/>
                  </a:moveTo>
                  <a:cubicBezTo>
                    <a:pt x="10" y="0"/>
                    <a:pt x="1" y="10"/>
                    <a:pt x="1" y="20"/>
                  </a:cubicBezTo>
                  <a:cubicBezTo>
                    <a:pt x="1" y="40"/>
                    <a:pt x="10" y="50"/>
                    <a:pt x="20" y="50"/>
                  </a:cubicBezTo>
                  <a:lnTo>
                    <a:pt x="22576" y="50"/>
                  </a:lnTo>
                  <a:cubicBezTo>
                    <a:pt x="22585" y="50"/>
                    <a:pt x="22595" y="40"/>
                    <a:pt x="22595" y="20"/>
                  </a:cubicBezTo>
                  <a:cubicBezTo>
                    <a:pt x="22595" y="10"/>
                    <a:pt x="22585" y="0"/>
                    <a:pt x="22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5465975" y="2250350"/>
              <a:ext cx="565875" cy="1025"/>
            </a:xfrm>
            <a:custGeom>
              <a:avLst/>
              <a:gdLst/>
              <a:ahLst/>
              <a:cxnLst/>
              <a:rect l="l" t="t" r="r" b="b"/>
              <a:pathLst>
                <a:path w="22635" h="41" extrusionOk="0">
                  <a:moveTo>
                    <a:pt x="20" y="1"/>
                  </a:moveTo>
                  <a:cubicBezTo>
                    <a:pt x="11" y="1"/>
                    <a:pt x="1" y="10"/>
                    <a:pt x="1" y="20"/>
                  </a:cubicBezTo>
                  <a:cubicBezTo>
                    <a:pt x="1" y="40"/>
                    <a:pt x="11" y="40"/>
                    <a:pt x="20" y="40"/>
                  </a:cubicBezTo>
                  <a:lnTo>
                    <a:pt x="22615" y="40"/>
                  </a:lnTo>
                  <a:cubicBezTo>
                    <a:pt x="22625" y="40"/>
                    <a:pt x="22635" y="40"/>
                    <a:pt x="22635" y="20"/>
                  </a:cubicBezTo>
                  <a:cubicBezTo>
                    <a:pt x="22635" y="10"/>
                    <a:pt x="22625" y="1"/>
                    <a:pt x="2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5465000" y="2263875"/>
              <a:ext cx="567125" cy="1025"/>
            </a:xfrm>
            <a:custGeom>
              <a:avLst/>
              <a:gdLst/>
              <a:ahLst/>
              <a:cxnLst/>
              <a:rect l="l" t="t" r="r" b="b"/>
              <a:pathLst>
                <a:path w="22685" h="41" extrusionOk="0">
                  <a:moveTo>
                    <a:pt x="20" y="1"/>
                  </a:moveTo>
                  <a:cubicBezTo>
                    <a:pt x="11" y="1"/>
                    <a:pt x="0" y="11"/>
                    <a:pt x="0" y="20"/>
                  </a:cubicBezTo>
                  <a:cubicBezTo>
                    <a:pt x="0" y="31"/>
                    <a:pt x="11" y="40"/>
                    <a:pt x="20" y="40"/>
                  </a:cubicBezTo>
                  <a:lnTo>
                    <a:pt x="22664" y="40"/>
                  </a:lnTo>
                  <a:cubicBezTo>
                    <a:pt x="22674" y="40"/>
                    <a:pt x="22684" y="31"/>
                    <a:pt x="22684" y="20"/>
                  </a:cubicBezTo>
                  <a:cubicBezTo>
                    <a:pt x="22684" y="11"/>
                    <a:pt x="22674" y="1"/>
                    <a:pt x="22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5464275" y="2277425"/>
              <a:ext cx="568075" cy="1000"/>
            </a:xfrm>
            <a:custGeom>
              <a:avLst/>
              <a:gdLst/>
              <a:ahLst/>
              <a:cxnLst/>
              <a:rect l="l" t="t" r="r" b="b"/>
              <a:pathLst>
                <a:path w="22723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29"/>
                    <a:pt x="10" y="40"/>
                    <a:pt x="20" y="40"/>
                  </a:cubicBezTo>
                  <a:lnTo>
                    <a:pt x="22703" y="40"/>
                  </a:lnTo>
                  <a:cubicBezTo>
                    <a:pt x="22713" y="40"/>
                    <a:pt x="22723" y="29"/>
                    <a:pt x="22723" y="20"/>
                  </a:cubicBezTo>
                  <a:cubicBezTo>
                    <a:pt x="22723" y="10"/>
                    <a:pt x="22713" y="0"/>
                    <a:pt x="22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5463275" y="2290950"/>
              <a:ext cx="569325" cy="1000"/>
            </a:xfrm>
            <a:custGeom>
              <a:avLst/>
              <a:gdLst/>
              <a:ahLst/>
              <a:cxnLst/>
              <a:rect l="l" t="t" r="r" b="b"/>
              <a:pathLst>
                <a:path w="22773" h="40" extrusionOk="0">
                  <a:moveTo>
                    <a:pt x="21" y="0"/>
                  </a:moveTo>
                  <a:cubicBezTo>
                    <a:pt x="10" y="0"/>
                    <a:pt x="1" y="10"/>
                    <a:pt x="1" y="20"/>
                  </a:cubicBezTo>
                  <a:cubicBezTo>
                    <a:pt x="1" y="30"/>
                    <a:pt x="10" y="40"/>
                    <a:pt x="21" y="40"/>
                  </a:cubicBezTo>
                  <a:lnTo>
                    <a:pt x="22753" y="40"/>
                  </a:lnTo>
                  <a:cubicBezTo>
                    <a:pt x="22763" y="40"/>
                    <a:pt x="22773" y="30"/>
                    <a:pt x="22773" y="20"/>
                  </a:cubicBezTo>
                  <a:cubicBezTo>
                    <a:pt x="22773" y="10"/>
                    <a:pt x="22763" y="0"/>
                    <a:pt x="2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5462300" y="2304475"/>
              <a:ext cx="570550" cy="1025"/>
            </a:xfrm>
            <a:custGeom>
              <a:avLst/>
              <a:gdLst/>
              <a:ahLst/>
              <a:cxnLst/>
              <a:rect l="l" t="t" r="r" b="b"/>
              <a:pathLst>
                <a:path w="22822" h="41" extrusionOk="0">
                  <a:moveTo>
                    <a:pt x="30" y="1"/>
                  </a:moveTo>
                  <a:cubicBezTo>
                    <a:pt x="10" y="1"/>
                    <a:pt x="0" y="10"/>
                    <a:pt x="0" y="21"/>
                  </a:cubicBezTo>
                  <a:cubicBezTo>
                    <a:pt x="0" y="30"/>
                    <a:pt x="10" y="40"/>
                    <a:pt x="30" y="40"/>
                  </a:cubicBezTo>
                  <a:lnTo>
                    <a:pt x="22802" y="40"/>
                  </a:lnTo>
                  <a:cubicBezTo>
                    <a:pt x="22812" y="40"/>
                    <a:pt x="22821" y="30"/>
                    <a:pt x="22821" y="21"/>
                  </a:cubicBezTo>
                  <a:cubicBezTo>
                    <a:pt x="22821" y="10"/>
                    <a:pt x="22812" y="1"/>
                    <a:pt x="22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5461550" y="2318000"/>
              <a:ext cx="571775" cy="1025"/>
            </a:xfrm>
            <a:custGeom>
              <a:avLst/>
              <a:gdLst/>
              <a:ahLst/>
              <a:cxnLst/>
              <a:rect l="l" t="t" r="r" b="b"/>
              <a:pathLst>
                <a:path w="22871" h="41" extrusionOk="0">
                  <a:moveTo>
                    <a:pt x="20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2842" y="40"/>
                  </a:lnTo>
                  <a:cubicBezTo>
                    <a:pt x="22861" y="40"/>
                    <a:pt x="22871" y="31"/>
                    <a:pt x="22871" y="20"/>
                  </a:cubicBezTo>
                  <a:cubicBezTo>
                    <a:pt x="22871" y="11"/>
                    <a:pt x="22861" y="1"/>
                    <a:pt x="2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5460575" y="2331550"/>
              <a:ext cx="573025" cy="1000"/>
            </a:xfrm>
            <a:custGeom>
              <a:avLst/>
              <a:gdLst/>
              <a:ahLst/>
              <a:cxnLst/>
              <a:rect l="l" t="t" r="r" b="b"/>
              <a:pathLst>
                <a:path w="22921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29"/>
                    <a:pt x="10" y="40"/>
                    <a:pt x="20" y="40"/>
                  </a:cubicBezTo>
                  <a:lnTo>
                    <a:pt x="22900" y="40"/>
                  </a:lnTo>
                  <a:cubicBezTo>
                    <a:pt x="22910" y="40"/>
                    <a:pt x="22920" y="29"/>
                    <a:pt x="22920" y="20"/>
                  </a:cubicBezTo>
                  <a:cubicBezTo>
                    <a:pt x="22920" y="10"/>
                    <a:pt x="22910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5459850" y="2345075"/>
              <a:ext cx="573975" cy="1000"/>
            </a:xfrm>
            <a:custGeom>
              <a:avLst/>
              <a:gdLst/>
              <a:ahLst/>
              <a:cxnLst/>
              <a:rect l="l" t="t" r="r" b="b"/>
              <a:pathLst>
                <a:path w="22959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939" y="40"/>
                  </a:lnTo>
                  <a:cubicBezTo>
                    <a:pt x="22949" y="40"/>
                    <a:pt x="22959" y="30"/>
                    <a:pt x="22959" y="20"/>
                  </a:cubicBezTo>
                  <a:cubicBezTo>
                    <a:pt x="22959" y="10"/>
                    <a:pt x="22949" y="0"/>
                    <a:pt x="22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5458850" y="2358600"/>
              <a:ext cx="575225" cy="1025"/>
            </a:xfrm>
            <a:custGeom>
              <a:avLst/>
              <a:gdLst/>
              <a:ahLst/>
              <a:cxnLst/>
              <a:rect l="l" t="t" r="r" b="b"/>
              <a:pathLst>
                <a:path w="23009" h="41" extrusionOk="0">
                  <a:moveTo>
                    <a:pt x="20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0"/>
                    <a:pt x="10" y="40"/>
                    <a:pt x="20" y="40"/>
                  </a:cubicBezTo>
                  <a:lnTo>
                    <a:pt x="22989" y="40"/>
                  </a:lnTo>
                  <a:cubicBezTo>
                    <a:pt x="22999" y="40"/>
                    <a:pt x="23009" y="30"/>
                    <a:pt x="23009" y="21"/>
                  </a:cubicBezTo>
                  <a:cubicBezTo>
                    <a:pt x="23009" y="10"/>
                    <a:pt x="22999" y="1"/>
                    <a:pt x="22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5457875" y="2372125"/>
              <a:ext cx="576450" cy="1025"/>
            </a:xfrm>
            <a:custGeom>
              <a:avLst/>
              <a:gdLst/>
              <a:ahLst/>
              <a:cxnLst/>
              <a:rect l="l" t="t" r="r" b="b"/>
              <a:pathLst>
                <a:path w="23058" h="41" extrusionOk="0">
                  <a:moveTo>
                    <a:pt x="29" y="1"/>
                  </a:moveTo>
                  <a:cubicBezTo>
                    <a:pt x="10" y="1"/>
                    <a:pt x="0" y="11"/>
                    <a:pt x="0" y="20"/>
                  </a:cubicBezTo>
                  <a:cubicBezTo>
                    <a:pt x="0" y="31"/>
                    <a:pt x="10" y="40"/>
                    <a:pt x="29" y="40"/>
                  </a:cubicBezTo>
                  <a:lnTo>
                    <a:pt x="23038" y="40"/>
                  </a:lnTo>
                  <a:cubicBezTo>
                    <a:pt x="23048" y="40"/>
                    <a:pt x="23057" y="31"/>
                    <a:pt x="23057" y="20"/>
                  </a:cubicBezTo>
                  <a:cubicBezTo>
                    <a:pt x="23057" y="11"/>
                    <a:pt x="23048" y="1"/>
                    <a:pt x="23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5457125" y="2385675"/>
              <a:ext cx="577450" cy="1000"/>
            </a:xfrm>
            <a:custGeom>
              <a:avLst/>
              <a:gdLst/>
              <a:ahLst/>
              <a:cxnLst/>
              <a:rect l="l" t="t" r="r" b="b"/>
              <a:pathLst>
                <a:path w="23098" h="40" extrusionOk="0">
                  <a:moveTo>
                    <a:pt x="20" y="0"/>
                  </a:moveTo>
                  <a:cubicBezTo>
                    <a:pt x="11" y="0"/>
                    <a:pt x="0" y="10"/>
                    <a:pt x="0" y="20"/>
                  </a:cubicBezTo>
                  <a:cubicBezTo>
                    <a:pt x="0" y="29"/>
                    <a:pt x="11" y="40"/>
                    <a:pt x="20" y="40"/>
                  </a:cubicBezTo>
                  <a:lnTo>
                    <a:pt x="23078" y="40"/>
                  </a:lnTo>
                  <a:cubicBezTo>
                    <a:pt x="23087" y="40"/>
                    <a:pt x="23098" y="29"/>
                    <a:pt x="23098" y="20"/>
                  </a:cubicBezTo>
                  <a:cubicBezTo>
                    <a:pt x="23098" y="10"/>
                    <a:pt x="23087" y="0"/>
                    <a:pt x="23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5456150" y="2399200"/>
              <a:ext cx="578650" cy="1000"/>
            </a:xfrm>
            <a:custGeom>
              <a:avLst/>
              <a:gdLst/>
              <a:ahLst/>
              <a:cxnLst/>
              <a:rect l="l" t="t" r="r" b="b"/>
              <a:pathLst>
                <a:path w="23146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3126" y="40"/>
                  </a:lnTo>
                  <a:cubicBezTo>
                    <a:pt x="23146" y="40"/>
                    <a:pt x="23146" y="30"/>
                    <a:pt x="23146" y="20"/>
                  </a:cubicBezTo>
                  <a:cubicBezTo>
                    <a:pt x="23146" y="10"/>
                    <a:pt x="23146" y="0"/>
                    <a:pt x="23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5441375" y="2419850"/>
              <a:ext cx="610925" cy="1025"/>
            </a:xfrm>
            <a:custGeom>
              <a:avLst/>
              <a:gdLst/>
              <a:ahLst/>
              <a:cxnLst/>
              <a:rect l="l" t="t" r="r" b="b"/>
              <a:pathLst>
                <a:path w="24437" h="41" extrusionOk="0">
                  <a:moveTo>
                    <a:pt x="20" y="1"/>
                  </a:moveTo>
                  <a:cubicBezTo>
                    <a:pt x="11" y="1"/>
                    <a:pt x="1" y="11"/>
                    <a:pt x="1" y="21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4416" y="40"/>
                  </a:lnTo>
                  <a:cubicBezTo>
                    <a:pt x="24426" y="40"/>
                    <a:pt x="24436" y="31"/>
                    <a:pt x="24436" y="21"/>
                  </a:cubicBezTo>
                  <a:cubicBezTo>
                    <a:pt x="24436" y="11"/>
                    <a:pt x="24426" y="1"/>
                    <a:pt x="24416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5621475" y="2118225"/>
              <a:ext cx="249000" cy="192200"/>
            </a:xfrm>
            <a:custGeom>
              <a:avLst/>
              <a:gdLst/>
              <a:ahLst/>
              <a:cxnLst/>
              <a:rect l="l" t="t" r="r" b="b"/>
              <a:pathLst>
                <a:path w="9960" h="7688" extrusionOk="0">
                  <a:moveTo>
                    <a:pt x="8227" y="1"/>
                  </a:moveTo>
                  <a:lnTo>
                    <a:pt x="5944" y="3436"/>
                  </a:lnTo>
                  <a:lnTo>
                    <a:pt x="4901" y="2137"/>
                  </a:lnTo>
                  <a:lnTo>
                    <a:pt x="3267" y="4813"/>
                  </a:lnTo>
                  <a:lnTo>
                    <a:pt x="2244" y="3603"/>
                  </a:lnTo>
                  <a:lnTo>
                    <a:pt x="0" y="7687"/>
                  </a:lnTo>
                  <a:lnTo>
                    <a:pt x="2293" y="5935"/>
                  </a:lnTo>
                  <a:lnTo>
                    <a:pt x="3396" y="7441"/>
                  </a:lnTo>
                  <a:lnTo>
                    <a:pt x="5167" y="4813"/>
                  </a:lnTo>
                  <a:lnTo>
                    <a:pt x="6191" y="6250"/>
                  </a:lnTo>
                  <a:lnTo>
                    <a:pt x="9959" y="2137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6217825" y="2266350"/>
              <a:ext cx="126250" cy="205200"/>
            </a:xfrm>
            <a:custGeom>
              <a:avLst/>
              <a:gdLst/>
              <a:ahLst/>
              <a:cxnLst/>
              <a:rect l="l" t="t" r="r" b="b"/>
              <a:pathLst>
                <a:path w="5050" h="8208" extrusionOk="0">
                  <a:moveTo>
                    <a:pt x="31" y="0"/>
                  </a:moveTo>
                  <a:lnTo>
                    <a:pt x="1" y="8207"/>
                  </a:lnTo>
                  <a:lnTo>
                    <a:pt x="5049" y="8207"/>
                  </a:lnTo>
                  <a:lnTo>
                    <a:pt x="4508" y="3563"/>
                  </a:lnTo>
                  <a:lnTo>
                    <a:pt x="4508" y="3494"/>
                  </a:lnTo>
                  <a:lnTo>
                    <a:pt x="4350" y="1968"/>
                  </a:lnTo>
                  <a:lnTo>
                    <a:pt x="4341" y="1821"/>
                  </a:lnTo>
                  <a:lnTo>
                    <a:pt x="4331" y="180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6271950" y="2311875"/>
              <a:ext cx="58575" cy="41850"/>
            </a:xfrm>
            <a:custGeom>
              <a:avLst/>
              <a:gdLst/>
              <a:ahLst/>
              <a:cxnLst/>
              <a:rect l="l" t="t" r="r" b="b"/>
              <a:pathLst>
                <a:path w="2343" h="1674" extrusionOk="0">
                  <a:moveTo>
                    <a:pt x="1" y="0"/>
                  </a:moveTo>
                  <a:cubicBezTo>
                    <a:pt x="99" y="945"/>
                    <a:pt x="897" y="1673"/>
                    <a:pt x="1870" y="1673"/>
                  </a:cubicBezTo>
                  <a:lnTo>
                    <a:pt x="2343" y="1673"/>
                  </a:lnTo>
                  <a:lnTo>
                    <a:pt x="2185" y="147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6039475" y="2097575"/>
              <a:ext cx="179125" cy="373975"/>
            </a:xfrm>
            <a:custGeom>
              <a:avLst/>
              <a:gdLst/>
              <a:ahLst/>
              <a:cxnLst/>
              <a:rect l="l" t="t" r="r" b="b"/>
              <a:pathLst>
                <a:path w="7165" h="14959" extrusionOk="0">
                  <a:moveTo>
                    <a:pt x="492" y="817"/>
                  </a:moveTo>
                  <a:lnTo>
                    <a:pt x="3080" y="955"/>
                  </a:lnTo>
                  <a:cubicBezTo>
                    <a:pt x="4064" y="1181"/>
                    <a:pt x="4871" y="1880"/>
                    <a:pt x="5236" y="2815"/>
                  </a:cubicBezTo>
                  <a:lnTo>
                    <a:pt x="6810" y="6751"/>
                  </a:lnTo>
                  <a:lnTo>
                    <a:pt x="788" y="6633"/>
                  </a:lnTo>
                  <a:lnTo>
                    <a:pt x="492" y="817"/>
                  </a:lnTo>
                  <a:close/>
                  <a:moveTo>
                    <a:pt x="0" y="0"/>
                  </a:moveTo>
                  <a:lnTo>
                    <a:pt x="502" y="14958"/>
                  </a:lnTo>
                  <a:lnTo>
                    <a:pt x="7135" y="14958"/>
                  </a:lnTo>
                  <a:lnTo>
                    <a:pt x="7165" y="6840"/>
                  </a:lnTo>
                  <a:lnTo>
                    <a:pt x="6328" y="3612"/>
                  </a:lnTo>
                  <a:cubicBezTo>
                    <a:pt x="5875" y="1880"/>
                    <a:pt x="4468" y="551"/>
                    <a:pt x="2716" y="1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6217325" y="2268075"/>
              <a:ext cx="1775" cy="170500"/>
            </a:xfrm>
            <a:custGeom>
              <a:avLst/>
              <a:gdLst/>
              <a:ahLst/>
              <a:cxnLst/>
              <a:rect l="l" t="t" r="r" b="b"/>
              <a:pathLst>
                <a:path w="71" h="6820" extrusionOk="0">
                  <a:moveTo>
                    <a:pt x="51" y="0"/>
                  </a:moveTo>
                  <a:cubicBezTo>
                    <a:pt x="31" y="0"/>
                    <a:pt x="31" y="10"/>
                    <a:pt x="31" y="20"/>
                  </a:cubicBezTo>
                  <a:lnTo>
                    <a:pt x="1" y="6800"/>
                  </a:lnTo>
                  <a:cubicBezTo>
                    <a:pt x="1" y="6820"/>
                    <a:pt x="11" y="6820"/>
                    <a:pt x="21" y="6820"/>
                  </a:cubicBezTo>
                  <a:cubicBezTo>
                    <a:pt x="31" y="6820"/>
                    <a:pt x="40" y="6820"/>
                    <a:pt x="40" y="6800"/>
                  </a:cubicBezTo>
                  <a:lnTo>
                    <a:pt x="70" y="20"/>
                  </a:lnTo>
                  <a:cubicBezTo>
                    <a:pt x="70" y="1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6069725" y="2295125"/>
              <a:ext cx="55625" cy="14300"/>
            </a:xfrm>
            <a:custGeom>
              <a:avLst/>
              <a:gdLst/>
              <a:ahLst/>
              <a:cxnLst/>
              <a:rect l="l" t="t" r="r" b="b"/>
              <a:pathLst>
                <a:path w="2225" h="572" extrusionOk="0">
                  <a:moveTo>
                    <a:pt x="0" y="1"/>
                  </a:moveTo>
                  <a:cubicBezTo>
                    <a:pt x="0" y="316"/>
                    <a:pt x="256" y="572"/>
                    <a:pt x="571" y="572"/>
                  </a:cubicBezTo>
                  <a:lnTo>
                    <a:pt x="1654" y="572"/>
                  </a:lnTo>
                  <a:cubicBezTo>
                    <a:pt x="1969" y="572"/>
                    <a:pt x="2224" y="316"/>
                    <a:pt x="2224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5425400" y="2438075"/>
              <a:ext cx="918675" cy="33475"/>
            </a:xfrm>
            <a:custGeom>
              <a:avLst/>
              <a:gdLst/>
              <a:ahLst/>
              <a:cxnLst/>
              <a:rect l="l" t="t" r="r" b="b"/>
              <a:pathLst>
                <a:path w="36747" h="1339" extrusionOk="0">
                  <a:moveTo>
                    <a:pt x="0" y="0"/>
                  </a:moveTo>
                  <a:lnTo>
                    <a:pt x="0" y="1338"/>
                  </a:lnTo>
                  <a:lnTo>
                    <a:pt x="36746" y="1338"/>
                  </a:lnTo>
                  <a:lnTo>
                    <a:pt x="3674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6050525" y="2116750"/>
              <a:ext cx="160925" cy="150850"/>
            </a:xfrm>
            <a:custGeom>
              <a:avLst/>
              <a:gdLst/>
              <a:ahLst/>
              <a:cxnLst/>
              <a:rect l="l" t="t" r="r" b="b"/>
              <a:pathLst>
                <a:path w="6437" h="6034" extrusionOk="0">
                  <a:moveTo>
                    <a:pt x="99" y="99"/>
                  </a:moveTo>
                  <a:lnTo>
                    <a:pt x="2629" y="237"/>
                  </a:lnTo>
                  <a:cubicBezTo>
                    <a:pt x="3593" y="464"/>
                    <a:pt x="4390" y="1142"/>
                    <a:pt x="4754" y="2067"/>
                  </a:cubicBezTo>
                  <a:lnTo>
                    <a:pt x="6299" y="5935"/>
                  </a:lnTo>
                  <a:lnTo>
                    <a:pt x="394" y="5817"/>
                  </a:lnTo>
                  <a:lnTo>
                    <a:pt x="99" y="99"/>
                  </a:lnTo>
                  <a:close/>
                  <a:moveTo>
                    <a:pt x="1" y="1"/>
                  </a:moveTo>
                  <a:lnTo>
                    <a:pt x="306" y="5866"/>
                  </a:lnTo>
                  <a:lnTo>
                    <a:pt x="306" y="5905"/>
                  </a:lnTo>
                  <a:lnTo>
                    <a:pt x="6437" y="6034"/>
                  </a:lnTo>
                  <a:lnTo>
                    <a:pt x="4843" y="2028"/>
                  </a:lnTo>
                  <a:cubicBezTo>
                    <a:pt x="4469" y="1083"/>
                    <a:pt x="3642" y="375"/>
                    <a:pt x="2648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6089400" y="2427500"/>
              <a:ext cx="136325" cy="136325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7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7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7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6116475" y="2454550"/>
              <a:ext cx="81950" cy="82200"/>
            </a:xfrm>
            <a:custGeom>
              <a:avLst/>
              <a:gdLst/>
              <a:ahLst/>
              <a:cxnLst/>
              <a:rect l="l" t="t" r="r" b="b"/>
              <a:pathLst>
                <a:path w="3278" h="3288" extrusionOk="0"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49"/>
                    <a:pt x="739" y="3288"/>
                    <a:pt x="1644" y="3288"/>
                  </a:cubicBezTo>
                  <a:cubicBezTo>
                    <a:pt x="2549" y="3288"/>
                    <a:pt x="3278" y="2549"/>
                    <a:pt x="3278" y="1644"/>
                  </a:cubicBezTo>
                  <a:cubicBezTo>
                    <a:pt x="3278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5526750" y="2427500"/>
              <a:ext cx="136325" cy="136325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6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6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5553825" y="2454550"/>
              <a:ext cx="81925" cy="82200"/>
            </a:xfrm>
            <a:custGeom>
              <a:avLst/>
              <a:gdLst/>
              <a:ahLst/>
              <a:cxnLst/>
              <a:rect l="l" t="t" r="r" b="b"/>
              <a:pathLst>
                <a:path w="3277" h="3288" extrusionOk="0">
                  <a:moveTo>
                    <a:pt x="1643" y="1"/>
                  </a:moveTo>
                  <a:cubicBezTo>
                    <a:pt x="738" y="1"/>
                    <a:pt x="0" y="739"/>
                    <a:pt x="0" y="1644"/>
                  </a:cubicBezTo>
                  <a:cubicBezTo>
                    <a:pt x="0" y="2549"/>
                    <a:pt x="738" y="3288"/>
                    <a:pt x="1643" y="3288"/>
                  </a:cubicBezTo>
                  <a:cubicBezTo>
                    <a:pt x="2549" y="3288"/>
                    <a:pt x="3277" y="2549"/>
                    <a:pt x="3277" y="1644"/>
                  </a:cubicBezTo>
                  <a:cubicBezTo>
                    <a:pt x="3277" y="739"/>
                    <a:pt x="2549" y="1"/>
                    <a:pt x="1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6289675" y="2427500"/>
              <a:ext cx="56375" cy="44050"/>
            </a:xfrm>
            <a:custGeom>
              <a:avLst/>
              <a:gdLst/>
              <a:ahLst/>
              <a:cxnLst/>
              <a:rect l="l" t="t" r="r" b="b"/>
              <a:pathLst>
                <a:path w="2255" h="1762" extrusionOk="0">
                  <a:moveTo>
                    <a:pt x="99" y="0"/>
                  </a:moveTo>
                  <a:cubicBezTo>
                    <a:pt x="50" y="0"/>
                    <a:pt x="0" y="40"/>
                    <a:pt x="0" y="99"/>
                  </a:cubicBezTo>
                  <a:lnTo>
                    <a:pt x="0" y="1761"/>
                  </a:lnTo>
                  <a:lnTo>
                    <a:pt x="2254" y="1761"/>
                  </a:lnTo>
                  <a:lnTo>
                    <a:pt x="225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6206275" y="2214925"/>
              <a:ext cx="41350" cy="57350"/>
            </a:xfrm>
            <a:custGeom>
              <a:avLst/>
              <a:gdLst/>
              <a:ahLst/>
              <a:cxnLst/>
              <a:rect l="l" t="t" r="r" b="b"/>
              <a:pathLst>
                <a:path w="1654" h="2294" extrusionOk="0">
                  <a:moveTo>
                    <a:pt x="0" y="1"/>
                  </a:moveTo>
                  <a:lnTo>
                    <a:pt x="0" y="2293"/>
                  </a:lnTo>
                  <a:lnTo>
                    <a:pt x="1654" y="2293"/>
                  </a:lnTo>
                  <a:lnTo>
                    <a:pt x="1654" y="1654"/>
                  </a:lnTo>
                  <a:cubicBezTo>
                    <a:pt x="1654" y="738"/>
                    <a:pt x="915" y="1"/>
                    <a:pt x="0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6205775" y="2214450"/>
              <a:ext cx="42350" cy="58300"/>
            </a:xfrm>
            <a:custGeom>
              <a:avLst/>
              <a:gdLst/>
              <a:ahLst/>
              <a:cxnLst/>
              <a:rect l="l" t="t" r="r" b="b"/>
              <a:pathLst>
                <a:path w="1694" h="2332" extrusionOk="0">
                  <a:moveTo>
                    <a:pt x="20" y="0"/>
                  </a:moveTo>
                  <a:cubicBezTo>
                    <a:pt x="10" y="0"/>
                    <a:pt x="1" y="9"/>
                    <a:pt x="1" y="20"/>
                  </a:cubicBezTo>
                  <a:lnTo>
                    <a:pt x="1" y="2312"/>
                  </a:lnTo>
                  <a:cubicBezTo>
                    <a:pt x="1" y="2323"/>
                    <a:pt x="10" y="2332"/>
                    <a:pt x="20" y="2332"/>
                  </a:cubicBezTo>
                  <a:lnTo>
                    <a:pt x="1674" y="2332"/>
                  </a:lnTo>
                  <a:cubicBezTo>
                    <a:pt x="1683" y="2332"/>
                    <a:pt x="1693" y="2323"/>
                    <a:pt x="1693" y="2312"/>
                  </a:cubicBezTo>
                  <a:cubicBezTo>
                    <a:pt x="1693" y="2293"/>
                    <a:pt x="1683" y="2293"/>
                    <a:pt x="1674" y="2293"/>
                  </a:cubicBezTo>
                  <a:lnTo>
                    <a:pt x="40" y="2293"/>
                  </a:lnTo>
                  <a:lnTo>
                    <a:pt x="40" y="20"/>
                  </a:lnTo>
                  <a:cubicBezTo>
                    <a:pt x="40" y="9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1" name="Google Shape;4391;p27"/>
          <p:cNvGrpSpPr/>
          <p:nvPr/>
        </p:nvGrpSpPr>
        <p:grpSpPr>
          <a:xfrm>
            <a:off x="8298989" y="3357005"/>
            <a:ext cx="2826856" cy="1665877"/>
            <a:chOff x="1170489" y="3357005"/>
            <a:chExt cx="2826856" cy="1665877"/>
          </a:xfrm>
        </p:grpSpPr>
        <p:sp>
          <p:nvSpPr>
            <p:cNvPr id="4392" name="Google Shape;4392;p27"/>
            <p:cNvSpPr/>
            <p:nvPr/>
          </p:nvSpPr>
          <p:spPr>
            <a:xfrm>
              <a:off x="3339260" y="3651629"/>
              <a:ext cx="56727" cy="122440"/>
            </a:xfrm>
            <a:custGeom>
              <a:avLst/>
              <a:gdLst/>
              <a:ahLst/>
              <a:cxnLst/>
              <a:rect l="l" t="t" r="r" b="b"/>
              <a:pathLst>
                <a:path w="739" h="1595" extrusionOk="0">
                  <a:moveTo>
                    <a:pt x="177" y="0"/>
                  </a:moveTo>
                  <a:lnTo>
                    <a:pt x="0" y="70"/>
                  </a:lnTo>
                  <a:lnTo>
                    <a:pt x="562" y="1595"/>
                  </a:lnTo>
                  <a:lnTo>
                    <a:pt x="739" y="153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3182127" y="3915317"/>
              <a:ext cx="22031" cy="72620"/>
            </a:xfrm>
            <a:custGeom>
              <a:avLst/>
              <a:gdLst/>
              <a:ahLst/>
              <a:cxnLst/>
              <a:rect l="l" t="t" r="r" b="b"/>
              <a:pathLst>
                <a:path w="287" h="946" extrusionOk="0">
                  <a:moveTo>
                    <a:pt x="0" y="0"/>
                  </a:moveTo>
                  <a:lnTo>
                    <a:pt x="0" y="945"/>
                  </a:lnTo>
                  <a:lnTo>
                    <a:pt x="286" y="94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3152651" y="3792954"/>
              <a:ext cx="80908" cy="157906"/>
            </a:xfrm>
            <a:custGeom>
              <a:avLst/>
              <a:gdLst/>
              <a:ahLst/>
              <a:cxnLst/>
              <a:rect l="l" t="t" r="r" b="b"/>
              <a:pathLst>
                <a:path w="1054" h="2057" extrusionOk="0">
                  <a:moveTo>
                    <a:pt x="532" y="0"/>
                  </a:moveTo>
                  <a:cubicBezTo>
                    <a:pt x="237" y="0"/>
                    <a:pt x="1" y="236"/>
                    <a:pt x="1" y="521"/>
                  </a:cubicBezTo>
                  <a:lnTo>
                    <a:pt x="1" y="2056"/>
                  </a:lnTo>
                  <a:lnTo>
                    <a:pt x="1054" y="2056"/>
                  </a:lnTo>
                  <a:lnTo>
                    <a:pt x="1054" y="521"/>
                  </a:lnTo>
                  <a:cubicBezTo>
                    <a:pt x="1054" y="236"/>
                    <a:pt x="817" y="0"/>
                    <a:pt x="53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3144360" y="3971202"/>
              <a:ext cx="99791" cy="253094"/>
            </a:xfrm>
            <a:custGeom>
              <a:avLst/>
              <a:gdLst/>
              <a:ahLst/>
              <a:cxnLst/>
              <a:rect l="l" t="t" r="r" b="b"/>
              <a:pathLst>
                <a:path w="1300" h="3297" extrusionOk="0">
                  <a:moveTo>
                    <a:pt x="59" y="1"/>
                  </a:moveTo>
                  <a:cubicBezTo>
                    <a:pt x="30" y="1"/>
                    <a:pt x="0" y="20"/>
                    <a:pt x="0" y="60"/>
                  </a:cubicBezTo>
                  <a:lnTo>
                    <a:pt x="0" y="3297"/>
                  </a:lnTo>
                  <a:lnTo>
                    <a:pt x="1299" y="3297"/>
                  </a:lnTo>
                  <a:lnTo>
                    <a:pt x="1299" y="60"/>
                  </a:lnTo>
                  <a:cubicBezTo>
                    <a:pt x="1299" y="20"/>
                    <a:pt x="1270" y="1"/>
                    <a:pt x="1240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3389924" y="4010506"/>
              <a:ext cx="131494" cy="128505"/>
            </a:xfrm>
            <a:custGeom>
              <a:avLst/>
              <a:gdLst/>
              <a:ahLst/>
              <a:cxnLst/>
              <a:rect l="l" t="t" r="r" b="b"/>
              <a:pathLst>
                <a:path w="1713" h="1674" extrusionOk="0">
                  <a:moveTo>
                    <a:pt x="1481" y="0"/>
                  </a:moveTo>
                  <a:cubicBezTo>
                    <a:pt x="1429" y="0"/>
                    <a:pt x="1378" y="20"/>
                    <a:pt x="1338" y="59"/>
                  </a:cubicBezTo>
                  <a:lnTo>
                    <a:pt x="79" y="1328"/>
                  </a:lnTo>
                  <a:cubicBezTo>
                    <a:pt x="0" y="1407"/>
                    <a:pt x="0" y="1536"/>
                    <a:pt x="79" y="1614"/>
                  </a:cubicBezTo>
                  <a:cubicBezTo>
                    <a:pt x="118" y="1654"/>
                    <a:pt x="170" y="1673"/>
                    <a:pt x="221" y="1673"/>
                  </a:cubicBezTo>
                  <a:cubicBezTo>
                    <a:pt x="273" y="1673"/>
                    <a:pt x="324" y="1654"/>
                    <a:pt x="364" y="1614"/>
                  </a:cubicBezTo>
                  <a:lnTo>
                    <a:pt x="1623" y="344"/>
                  </a:lnTo>
                  <a:cubicBezTo>
                    <a:pt x="1712" y="266"/>
                    <a:pt x="1712" y="138"/>
                    <a:pt x="1623" y="59"/>
                  </a:cubicBezTo>
                  <a:cubicBezTo>
                    <a:pt x="1584" y="20"/>
                    <a:pt x="1532" y="0"/>
                    <a:pt x="1481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3418556" y="4035378"/>
              <a:ext cx="166268" cy="108162"/>
            </a:xfrm>
            <a:custGeom>
              <a:avLst/>
              <a:gdLst/>
              <a:ahLst/>
              <a:cxnLst/>
              <a:rect l="l" t="t" r="r" b="b"/>
              <a:pathLst>
                <a:path w="2166" h="1409" extrusionOk="0">
                  <a:moveTo>
                    <a:pt x="2146" y="1"/>
                  </a:moveTo>
                  <a:cubicBezTo>
                    <a:pt x="1674" y="1"/>
                    <a:pt x="1221" y="188"/>
                    <a:pt x="887" y="523"/>
                  </a:cubicBezTo>
                  <a:lnTo>
                    <a:pt x="1" y="1408"/>
                  </a:lnTo>
                  <a:lnTo>
                    <a:pt x="2166" y="1408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1217315" y="3357005"/>
              <a:ext cx="1875001" cy="1308536"/>
            </a:xfrm>
            <a:custGeom>
              <a:avLst/>
              <a:gdLst/>
              <a:ahLst/>
              <a:cxnLst/>
              <a:rect l="l" t="t" r="r" b="b"/>
              <a:pathLst>
                <a:path w="24426" h="17046" extrusionOk="0">
                  <a:moveTo>
                    <a:pt x="23855" y="0"/>
                  </a:moveTo>
                  <a:lnTo>
                    <a:pt x="1240" y="788"/>
                  </a:lnTo>
                  <a:lnTo>
                    <a:pt x="0" y="16927"/>
                  </a:lnTo>
                  <a:lnTo>
                    <a:pt x="24426" y="17045"/>
                  </a:lnTo>
                  <a:lnTo>
                    <a:pt x="23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1219541" y="4580793"/>
              <a:ext cx="1875845" cy="3147"/>
            </a:xfrm>
            <a:custGeom>
              <a:avLst/>
              <a:gdLst/>
              <a:ahLst/>
              <a:cxnLst/>
              <a:rect l="l" t="t" r="r" b="b"/>
              <a:pathLst>
                <a:path w="24437" h="41" extrusionOk="0">
                  <a:moveTo>
                    <a:pt x="20" y="1"/>
                  </a:moveTo>
                  <a:cubicBezTo>
                    <a:pt x="11" y="1"/>
                    <a:pt x="1" y="11"/>
                    <a:pt x="1" y="21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4416" y="40"/>
                  </a:lnTo>
                  <a:cubicBezTo>
                    <a:pt x="24426" y="40"/>
                    <a:pt x="24436" y="31"/>
                    <a:pt x="24436" y="21"/>
                  </a:cubicBezTo>
                  <a:cubicBezTo>
                    <a:pt x="24436" y="11"/>
                    <a:pt x="24426" y="1"/>
                    <a:pt x="24416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1772538" y="3654623"/>
              <a:ext cx="764554" cy="590169"/>
            </a:xfrm>
            <a:custGeom>
              <a:avLst/>
              <a:gdLst/>
              <a:ahLst/>
              <a:cxnLst/>
              <a:rect l="l" t="t" r="r" b="b"/>
              <a:pathLst>
                <a:path w="9960" h="7688" extrusionOk="0">
                  <a:moveTo>
                    <a:pt x="8227" y="1"/>
                  </a:moveTo>
                  <a:lnTo>
                    <a:pt x="5944" y="3436"/>
                  </a:lnTo>
                  <a:lnTo>
                    <a:pt x="4901" y="2137"/>
                  </a:lnTo>
                  <a:lnTo>
                    <a:pt x="3267" y="4813"/>
                  </a:lnTo>
                  <a:lnTo>
                    <a:pt x="2244" y="3603"/>
                  </a:lnTo>
                  <a:lnTo>
                    <a:pt x="0" y="7687"/>
                  </a:lnTo>
                  <a:lnTo>
                    <a:pt x="2293" y="5935"/>
                  </a:lnTo>
                  <a:lnTo>
                    <a:pt x="3396" y="7441"/>
                  </a:lnTo>
                  <a:lnTo>
                    <a:pt x="5167" y="4813"/>
                  </a:lnTo>
                  <a:lnTo>
                    <a:pt x="6191" y="6250"/>
                  </a:lnTo>
                  <a:lnTo>
                    <a:pt x="9959" y="2137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3603630" y="4109456"/>
              <a:ext cx="387651" cy="630087"/>
            </a:xfrm>
            <a:custGeom>
              <a:avLst/>
              <a:gdLst/>
              <a:ahLst/>
              <a:cxnLst/>
              <a:rect l="l" t="t" r="r" b="b"/>
              <a:pathLst>
                <a:path w="5050" h="8208" extrusionOk="0">
                  <a:moveTo>
                    <a:pt x="31" y="0"/>
                  </a:moveTo>
                  <a:lnTo>
                    <a:pt x="1" y="8207"/>
                  </a:lnTo>
                  <a:lnTo>
                    <a:pt x="5049" y="8207"/>
                  </a:lnTo>
                  <a:lnTo>
                    <a:pt x="4508" y="3563"/>
                  </a:lnTo>
                  <a:lnTo>
                    <a:pt x="4508" y="3494"/>
                  </a:lnTo>
                  <a:lnTo>
                    <a:pt x="4350" y="1968"/>
                  </a:lnTo>
                  <a:lnTo>
                    <a:pt x="4341" y="1821"/>
                  </a:lnTo>
                  <a:lnTo>
                    <a:pt x="4331" y="180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3769821" y="4249245"/>
              <a:ext cx="179855" cy="128505"/>
            </a:xfrm>
            <a:custGeom>
              <a:avLst/>
              <a:gdLst/>
              <a:ahLst/>
              <a:cxnLst/>
              <a:rect l="l" t="t" r="r" b="b"/>
              <a:pathLst>
                <a:path w="2343" h="1674" extrusionOk="0">
                  <a:moveTo>
                    <a:pt x="1" y="0"/>
                  </a:moveTo>
                  <a:cubicBezTo>
                    <a:pt x="99" y="945"/>
                    <a:pt x="897" y="1673"/>
                    <a:pt x="1870" y="1673"/>
                  </a:cubicBezTo>
                  <a:lnTo>
                    <a:pt x="2343" y="1673"/>
                  </a:lnTo>
                  <a:lnTo>
                    <a:pt x="2185" y="147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3056007" y="3591215"/>
              <a:ext cx="550003" cy="1148328"/>
            </a:xfrm>
            <a:custGeom>
              <a:avLst/>
              <a:gdLst/>
              <a:ahLst/>
              <a:cxnLst/>
              <a:rect l="l" t="t" r="r" b="b"/>
              <a:pathLst>
                <a:path w="7165" h="14959" extrusionOk="0">
                  <a:moveTo>
                    <a:pt x="492" y="817"/>
                  </a:moveTo>
                  <a:lnTo>
                    <a:pt x="3080" y="955"/>
                  </a:lnTo>
                  <a:cubicBezTo>
                    <a:pt x="4064" y="1181"/>
                    <a:pt x="4871" y="1880"/>
                    <a:pt x="5236" y="2815"/>
                  </a:cubicBezTo>
                  <a:lnTo>
                    <a:pt x="6810" y="6751"/>
                  </a:lnTo>
                  <a:lnTo>
                    <a:pt x="788" y="6633"/>
                  </a:lnTo>
                  <a:lnTo>
                    <a:pt x="492" y="817"/>
                  </a:lnTo>
                  <a:close/>
                  <a:moveTo>
                    <a:pt x="0" y="0"/>
                  </a:moveTo>
                  <a:lnTo>
                    <a:pt x="502" y="14958"/>
                  </a:lnTo>
                  <a:lnTo>
                    <a:pt x="7135" y="14958"/>
                  </a:lnTo>
                  <a:lnTo>
                    <a:pt x="7165" y="6840"/>
                  </a:lnTo>
                  <a:lnTo>
                    <a:pt x="6328" y="3612"/>
                  </a:lnTo>
                  <a:cubicBezTo>
                    <a:pt x="5875" y="1880"/>
                    <a:pt x="4468" y="551"/>
                    <a:pt x="2716" y="1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3602095" y="4114753"/>
              <a:ext cx="5450" cy="523537"/>
            </a:xfrm>
            <a:custGeom>
              <a:avLst/>
              <a:gdLst/>
              <a:ahLst/>
              <a:cxnLst/>
              <a:rect l="l" t="t" r="r" b="b"/>
              <a:pathLst>
                <a:path w="71" h="6820" extrusionOk="0">
                  <a:moveTo>
                    <a:pt x="51" y="0"/>
                  </a:moveTo>
                  <a:cubicBezTo>
                    <a:pt x="31" y="0"/>
                    <a:pt x="31" y="10"/>
                    <a:pt x="31" y="20"/>
                  </a:cubicBezTo>
                  <a:lnTo>
                    <a:pt x="1" y="6800"/>
                  </a:lnTo>
                  <a:cubicBezTo>
                    <a:pt x="1" y="6820"/>
                    <a:pt x="11" y="6820"/>
                    <a:pt x="21" y="6820"/>
                  </a:cubicBezTo>
                  <a:cubicBezTo>
                    <a:pt x="31" y="6820"/>
                    <a:pt x="40" y="6820"/>
                    <a:pt x="40" y="6800"/>
                  </a:cubicBezTo>
                  <a:lnTo>
                    <a:pt x="70" y="20"/>
                  </a:lnTo>
                  <a:cubicBezTo>
                    <a:pt x="70" y="1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3148889" y="4197812"/>
              <a:ext cx="170797" cy="43910"/>
            </a:xfrm>
            <a:custGeom>
              <a:avLst/>
              <a:gdLst/>
              <a:ahLst/>
              <a:cxnLst/>
              <a:rect l="l" t="t" r="r" b="b"/>
              <a:pathLst>
                <a:path w="2225" h="572" extrusionOk="0">
                  <a:moveTo>
                    <a:pt x="0" y="1"/>
                  </a:moveTo>
                  <a:cubicBezTo>
                    <a:pt x="0" y="316"/>
                    <a:pt x="256" y="572"/>
                    <a:pt x="571" y="572"/>
                  </a:cubicBezTo>
                  <a:lnTo>
                    <a:pt x="1654" y="572"/>
                  </a:lnTo>
                  <a:cubicBezTo>
                    <a:pt x="1969" y="572"/>
                    <a:pt x="2224" y="316"/>
                    <a:pt x="2224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1170489" y="4636755"/>
              <a:ext cx="2820792" cy="102788"/>
            </a:xfrm>
            <a:custGeom>
              <a:avLst/>
              <a:gdLst/>
              <a:ahLst/>
              <a:cxnLst/>
              <a:rect l="l" t="t" r="r" b="b"/>
              <a:pathLst>
                <a:path w="36747" h="1339" extrusionOk="0">
                  <a:moveTo>
                    <a:pt x="0" y="0"/>
                  </a:moveTo>
                  <a:lnTo>
                    <a:pt x="0" y="1338"/>
                  </a:lnTo>
                  <a:lnTo>
                    <a:pt x="36746" y="1338"/>
                  </a:lnTo>
                  <a:lnTo>
                    <a:pt x="3674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3089936" y="3650094"/>
              <a:ext cx="494120" cy="463200"/>
            </a:xfrm>
            <a:custGeom>
              <a:avLst/>
              <a:gdLst/>
              <a:ahLst/>
              <a:cxnLst/>
              <a:rect l="l" t="t" r="r" b="b"/>
              <a:pathLst>
                <a:path w="6437" h="6034" extrusionOk="0">
                  <a:moveTo>
                    <a:pt x="99" y="99"/>
                  </a:moveTo>
                  <a:lnTo>
                    <a:pt x="2629" y="237"/>
                  </a:lnTo>
                  <a:cubicBezTo>
                    <a:pt x="3593" y="464"/>
                    <a:pt x="4390" y="1142"/>
                    <a:pt x="4754" y="2067"/>
                  </a:cubicBezTo>
                  <a:lnTo>
                    <a:pt x="6299" y="5935"/>
                  </a:lnTo>
                  <a:lnTo>
                    <a:pt x="394" y="5817"/>
                  </a:lnTo>
                  <a:lnTo>
                    <a:pt x="99" y="99"/>
                  </a:lnTo>
                  <a:close/>
                  <a:moveTo>
                    <a:pt x="1" y="1"/>
                  </a:moveTo>
                  <a:lnTo>
                    <a:pt x="306" y="5866"/>
                  </a:lnTo>
                  <a:lnTo>
                    <a:pt x="306" y="5905"/>
                  </a:lnTo>
                  <a:lnTo>
                    <a:pt x="6437" y="6034"/>
                  </a:lnTo>
                  <a:lnTo>
                    <a:pt x="4843" y="2028"/>
                  </a:lnTo>
                  <a:cubicBezTo>
                    <a:pt x="4469" y="1083"/>
                    <a:pt x="3642" y="375"/>
                    <a:pt x="2648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3209301" y="4604283"/>
              <a:ext cx="418586" cy="418600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7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7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7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3292435" y="4687343"/>
              <a:ext cx="251627" cy="252403"/>
            </a:xfrm>
            <a:custGeom>
              <a:avLst/>
              <a:gdLst/>
              <a:ahLst/>
              <a:cxnLst/>
              <a:rect l="l" t="t" r="r" b="b"/>
              <a:pathLst>
                <a:path w="3278" h="3288" extrusionOk="0"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49"/>
                    <a:pt x="739" y="3288"/>
                    <a:pt x="1644" y="3288"/>
                  </a:cubicBezTo>
                  <a:cubicBezTo>
                    <a:pt x="2549" y="3288"/>
                    <a:pt x="3278" y="2549"/>
                    <a:pt x="3278" y="1644"/>
                  </a:cubicBezTo>
                  <a:cubicBezTo>
                    <a:pt x="3278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1481685" y="4604283"/>
              <a:ext cx="418586" cy="418600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6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6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1564818" y="4687343"/>
              <a:ext cx="251551" cy="252403"/>
            </a:xfrm>
            <a:custGeom>
              <a:avLst/>
              <a:gdLst/>
              <a:ahLst/>
              <a:cxnLst/>
              <a:rect l="l" t="t" r="r" b="b"/>
              <a:pathLst>
                <a:path w="3277" h="3288" extrusionOk="0">
                  <a:moveTo>
                    <a:pt x="1643" y="1"/>
                  </a:moveTo>
                  <a:cubicBezTo>
                    <a:pt x="738" y="1"/>
                    <a:pt x="0" y="739"/>
                    <a:pt x="0" y="1644"/>
                  </a:cubicBezTo>
                  <a:cubicBezTo>
                    <a:pt x="0" y="2549"/>
                    <a:pt x="738" y="3288"/>
                    <a:pt x="1643" y="3288"/>
                  </a:cubicBezTo>
                  <a:cubicBezTo>
                    <a:pt x="2549" y="3288"/>
                    <a:pt x="3277" y="2549"/>
                    <a:pt x="3277" y="1644"/>
                  </a:cubicBezTo>
                  <a:cubicBezTo>
                    <a:pt x="3277" y="739"/>
                    <a:pt x="2549" y="1"/>
                    <a:pt x="1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3824246" y="4604283"/>
              <a:ext cx="173099" cy="135260"/>
            </a:xfrm>
            <a:custGeom>
              <a:avLst/>
              <a:gdLst/>
              <a:ahLst/>
              <a:cxnLst/>
              <a:rect l="l" t="t" r="r" b="b"/>
              <a:pathLst>
                <a:path w="2255" h="1762" extrusionOk="0">
                  <a:moveTo>
                    <a:pt x="99" y="0"/>
                  </a:moveTo>
                  <a:cubicBezTo>
                    <a:pt x="50" y="0"/>
                    <a:pt x="0" y="40"/>
                    <a:pt x="0" y="99"/>
                  </a:cubicBezTo>
                  <a:lnTo>
                    <a:pt x="0" y="1761"/>
                  </a:lnTo>
                  <a:lnTo>
                    <a:pt x="2254" y="1761"/>
                  </a:lnTo>
                  <a:lnTo>
                    <a:pt x="225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3568166" y="3951550"/>
              <a:ext cx="126965" cy="176099"/>
            </a:xfrm>
            <a:custGeom>
              <a:avLst/>
              <a:gdLst/>
              <a:ahLst/>
              <a:cxnLst/>
              <a:rect l="l" t="t" r="r" b="b"/>
              <a:pathLst>
                <a:path w="1654" h="2294" extrusionOk="0">
                  <a:moveTo>
                    <a:pt x="0" y="1"/>
                  </a:moveTo>
                  <a:lnTo>
                    <a:pt x="0" y="2293"/>
                  </a:lnTo>
                  <a:lnTo>
                    <a:pt x="1654" y="2293"/>
                  </a:lnTo>
                  <a:lnTo>
                    <a:pt x="1654" y="1654"/>
                  </a:lnTo>
                  <a:cubicBezTo>
                    <a:pt x="1654" y="738"/>
                    <a:pt x="915" y="1"/>
                    <a:pt x="0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3566631" y="3950092"/>
              <a:ext cx="130036" cy="179016"/>
            </a:xfrm>
            <a:custGeom>
              <a:avLst/>
              <a:gdLst/>
              <a:ahLst/>
              <a:cxnLst/>
              <a:rect l="l" t="t" r="r" b="b"/>
              <a:pathLst>
                <a:path w="1694" h="2332" extrusionOk="0">
                  <a:moveTo>
                    <a:pt x="20" y="0"/>
                  </a:moveTo>
                  <a:cubicBezTo>
                    <a:pt x="10" y="0"/>
                    <a:pt x="1" y="9"/>
                    <a:pt x="1" y="20"/>
                  </a:cubicBezTo>
                  <a:lnTo>
                    <a:pt x="1" y="2312"/>
                  </a:lnTo>
                  <a:cubicBezTo>
                    <a:pt x="1" y="2323"/>
                    <a:pt x="10" y="2332"/>
                    <a:pt x="20" y="2332"/>
                  </a:cubicBezTo>
                  <a:lnTo>
                    <a:pt x="1674" y="2332"/>
                  </a:lnTo>
                  <a:cubicBezTo>
                    <a:pt x="1683" y="2332"/>
                    <a:pt x="1693" y="2323"/>
                    <a:pt x="1693" y="2312"/>
                  </a:cubicBezTo>
                  <a:cubicBezTo>
                    <a:pt x="1693" y="2293"/>
                    <a:pt x="1683" y="2293"/>
                    <a:pt x="1674" y="2293"/>
                  </a:cubicBezTo>
                  <a:lnTo>
                    <a:pt x="40" y="2293"/>
                  </a:lnTo>
                  <a:lnTo>
                    <a:pt x="40" y="20"/>
                  </a:lnTo>
                  <a:cubicBezTo>
                    <a:pt x="40" y="9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25"/>
          <p:cNvSpPr txBox="1">
            <a:spLocks noGrp="1"/>
          </p:cNvSpPr>
          <p:nvPr>
            <p:ph type="title"/>
          </p:nvPr>
        </p:nvSpPr>
        <p:spPr>
          <a:xfrm>
            <a:off x="522000" y="146376"/>
            <a:ext cx="8100000" cy="432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 1. Listen and read the conversation, paying attention to the highlighted parts. </a:t>
            </a:r>
            <a:endParaRPr sz="18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64" name="Google Shape;4264;p25"/>
          <p:cNvSpPr txBox="1">
            <a:spLocks noGrp="1"/>
          </p:cNvSpPr>
          <p:nvPr>
            <p:ph type="body" idx="1"/>
          </p:nvPr>
        </p:nvSpPr>
        <p:spPr>
          <a:xfrm>
            <a:off x="273269" y="798786"/>
            <a:ext cx="8481847" cy="4138853"/>
          </a:xfrm>
          <a:prstGeom prst="roundRect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does your mum get to work? </a:t>
            </a:r>
          </a:p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She goes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by motorbike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What about your mum?</a:t>
            </a:r>
          </a:p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She usually goes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by bus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Sometimes she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cycles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oogle Shape;5883;p44">
            <a:extLst>
              <a:ext uri="{FF2B5EF4-FFF2-40B4-BE49-F238E27FC236}">
                <a16:creationId xmlns:a16="http://schemas.microsoft.com/office/drawing/2014/main" id="{1A912D3B-8095-3859-86F7-7BCF3B3AAD65}"/>
              </a:ext>
            </a:extLst>
          </p:cNvPr>
          <p:cNvGrpSpPr/>
          <p:nvPr/>
        </p:nvGrpSpPr>
        <p:grpSpPr>
          <a:xfrm>
            <a:off x="7392031" y="3330395"/>
            <a:ext cx="1666349" cy="1667167"/>
            <a:chOff x="3776050" y="3860575"/>
            <a:chExt cx="1069475" cy="1070000"/>
          </a:xfrm>
        </p:grpSpPr>
        <p:sp>
          <p:nvSpPr>
            <p:cNvPr id="3" name="Google Shape;5884;p44">
              <a:extLst>
                <a:ext uri="{FF2B5EF4-FFF2-40B4-BE49-F238E27FC236}">
                  <a16:creationId xmlns:a16="http://schemas.microsoft.com/office/drawing/2014/main" id="{8C7750FC-D6AD-D792-B95B-6E90EC2033C6}"/>
                </a:ext>
              </a:extLst>
            </p:cNvPr>
            <p:cNvSpPr/>
            <p:nvPr/>
          </p:nvSpPr>
          <p:spPr>
            <a:xfrm>
              <a:off x="3946550" y="4704700"/>
              <a:ext cx="886450" cy="206925"/>
            </a:xfrm>
            <a:custGeom>
              <a:avLst/>
              <a:gdLst/>
              <a:ahLst/>
              <a:cxnLst/>
              <a:rect l="l" t="t" r="r" b="b"/>
              <a:pathLst>
                <a:path w="35458" h="8277" extrusionOk="0">
                  <a:moveTo>
                    <a:pt x="34404" y="0"/>
                  </a:moveTo>
                  <a:lnTo>
                    <a:pt x="857" y="1506"/>
                  </a:lnTo>
                  <a:lnTo>
                    <a:pt x="0" y="8276"/>
                  </a:lnTo>
                  <a:lnTo>
                    <a:pt x="35457" y="6761"/>
                  </a:lnTo>
                  <a:lnTo>
                    <a:pt x="34404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885;p44">
              <a:extLst>
                <a:ext uri="{FF2B5EF4-FFF2-40B4-BE49-F238E27FC236}">
                  <a16:creationId xmlns:a16="http://schemas.microsoft.com/office/drawing/2014/main" id="{68E912E4-72D3-A220-65B5-E40E9C36C37C}"/>
                </a:ext>
              </a:extLst>
            </p:cNvPr>
            <p:cNvSpPr/>
            <p:nvPr/>
          </p:nvSpPr>
          <p:spPr>
            <a:xfrm>
              <a:off x="4098350" y="4640250"/>
              <a:ext cx="161150" cy="127700"/>
            </a:xfrm>
            <a:custGeom>
              <a:avLst/>
              <a:gdLst/>
              <a:ahLst/>
              <a:cxnLst/>
              <a:rect l="l" t="t" r="r" b="b"/>
              <a:pathLst>
                <a:path w="6446" h="5108" extrusionOk="0">
                  <a:moveTo>
                    <a:pt x="3563" y="0"/>
                  </a:moveTo>
                  <a:cubicBezTo>
                    <a:pt x="3563" y="0"/>
                    <a:pt x="3533" y="1004"/>
                    <a:pt x="2795" y="1339"/>
                  </a:cubicBezTo>
                  <a:cubicBezTo>
                    <a:pt x="2622" y="1418"/>
                    <a:pt x="2379" y="1449"/>
                    <a:pt x="2108" y="1449"/>
                  </a:cubicBezTo>
                  <a:cubicBezTo>
                    <a:pt x="1209" y="1449"/>
                    <a:pt x="0" y="1112"/>
                    <a:pt x="0" y="1112"/>
                  </a:cubicBezTo>
                  <a:lnTo>
                    <a:pt x="0" y="1112"/>
                  </a:lnTo>
                  <a:lnTo>
                    <a:pt x="965" y="2686"/>
                  </a:lnTo>
                  <a:cubicBezTo>
                    <a:pt x="965" y="2686"/>
                    <a:pt x="1405" y="2628"/>
                    <a:pt x="1966" y="2628"/>
                  </a:cubicBezTo>
                  <a:cubicBezTo>
                    <a:pt x="2601" y="2628"/>
                    <a:pt x="3392" y="2703"/>
                    <a:pt x="3878" y="3021"/>
                  </a:cubicBezTo>
                  <a:cubicBezTo>
                    <a:pt x="4792" y="3622"/>
                    <a:pt x="5728" y="5107"/>
                    <a:pt x="5728" y="5107"/>
                  </a:cubicBezTo>
                  <a:lnTo>
                    <a:pt x="6446" y="4704"/>
                  </a:lnTo>
                  <a:cubicBezTo>
                    <a:pt x="6446" y="4704"/>
                    <a:pt x="5107" y="3681"/>
                    <a:pt x="4763" y="2795"/>
                  </a:cubicBezTo>
                  <a:cubicBezTo>
                    <a:pt x="4418" y="1909"/>
                    <a:pt x="5216" y="1083"/>
                    <a:pt x="5216" y="1083"/>
                  </a:cubicBezTo>
                  <a:lnTo>
                    <a:pt x="3563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886;p44">
              <a:extLst>
                <a:ext uri="{FF2B5EF4-FFF2-40B4-BE49-F238E27FC236}">
                  <a16:creationId xmlns:a16="http://schemas.microsoft.com/office/drawing/2014/main" id="{18B5E1BA-8535-4B6F-DC57-9228CAAE0BFF}"/>
                </a:ext>
              </a:extLst>
            </p:cNvPr>
            <p:cNvSpPr/>
            <p:nvPr/>
          </p:nvSpPr>
          <p:spPr>
            <a:xfrm>
              <a:off x="4048875" y="4600125"/>
              <a:ext cx="266225" cy="218950"/>
            </a:xfrm>
            <a:custGeom>
              <a:avLst/>
              <a:gdLst/>
              <a:ahLst/>
              <a:cxnLst/>
              <a:rect l="l" t="t" r="r" b="b"/>
              <a:pathLst>
                <a:path w="10649" h="8758" extrusionOk="0">
                  <a:moveTo>
                    <a:pt x="2242" y="1"/>
                  </a:moveTo>
                  <a:cubicBezTo>
                    <a:pt x="1650" y="1"/>
                    <a:pt x="1185" y="167"/>
                    <a:pt x="906" y="512"/>
                  </a:cubicBezTo>
                  <a:cubicBezTo>
                    <a:pt x="1" y="1645"/>
                    <a:pt x="1438" y="4291"/>
                    <a:pt x="4114" y="6427"/>
                  </a:cubicBezTo>
                  <a:cubicBezTo>
                    <a:pt x="5973" y="7910"/>
                    <a:pt x="7942" y="8757"/>
                    <a:pt x="9271" y="8757"/>
                  </a:cubicBezTo>
                  <a:cubicBezTo>
                    <a:pt x="9855" y="8757"/>
                    <a:pt x="10316" y="8593"/>
                    <a:pt x="10590" y="8247"/>
                  </a:cubicBezTo>
                  <a:cubicBezTo>
                    <a:pt x="10609" y="8228"/>
                    <a:pt x="10629" y="8199"/>
                    <a:pt x="10649" y="8169"/>
                  </a:cubicBezTo>
                  <a:cubicBezTo>
                    <a:pt x="9340" y="8031"/>
                    <a:pt x="7559" y="7215"/>
                    <a:pt x="5866" y="5866"/>
                  </a:cubicBezTo>
                  <a:cubicBezTo>
                    <a:pt x="3259" y="3770"/>
                    <a:pt x="1822" y="1192"/>
                    <a:pt x="2609" y="20"/>
                  </a:cubicBezTo>
                  <a:cubicBezTo>
                    <a:pt x="2482" y="7"/>
                    <a:pt x="2360" y="1"/>
                    <a:pt x="2242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887;p44">
              <a:extLst>
                <a:ext uri="{FF2B5EF4-FFF2-40B4-BE49-F238E27FC236}">
                  <a16:creationId xmlns:a16="http://schemas.microsoft.com/office/drawing/2014/main" id="{135D5C48-3B5A-6FA0-ED1D-195E52FF23F2}"/>
                </a:ext>
              </a:extLst>
            </p:cNvPr>
            <p:cNvSpPr/>
            <p:nvPr/>
          </p:nvSpPr>
          <p:spPr>
            <a:xfrm>
              <a:off x="4108175" y="4600625"/>
              <a:ext cx="226375" cy="203725"/>
            </a:xfrm>
            <a:custGeom>
              <a:avLst/>
              <a:gdLst/>
              <a:ahLst/>
              <a:cxnLst/>
              <a:rect l="l" t="t" r="r" b="b"/>
              <a:pathLst>
                <a:path w="9055" h="8149" extrusionOk="0">
                  <a:moveTo>
                    <a:pt x="237" y="0"/>
                  </a:moveTo>
                  <a:cubicBezTo>
                    <a:pt x="60" y="266"/>
                    <a:pt x="1" y="610"/>
                    <a:pt x="40" y="1004"/>
                  </a:cubicBezTo>
                  <a:cubicBezTo>
                    <a:pt x="1290" y="1251"/>
                    <a:pt x="2874" y="2038"/>
                    <a:pt x="4390" y="3248"/>
                  </a:cubicBezTo>
                  <a:cubicBezTo>
                    <a:pt x="6407" y="4862"/>
                    <a:pt x="7726" y="6762"/>
                    <a:pt x="7854" y="8090"/>
                  </a:cubicBezTo>
                  <a:cubicBezTo>
                    <a:pt x="8001" y="8120"/>
                    <a:pt x="8139" y="8139"/>
                    <a:pt x="8277" y="8149"/>
                  </a:cubicBezTo>
                  <a:cubicBezTo>
                    <a:pt x="9055" y="6978"/>
                    <a:pt x="7627" y="4400"/>
                    <a:pt x="5020" y="2313"/>
                  </a:cubicBezTo>
                  <a:cubicBezTo>
                    <a:pt x="3327" y="965"/>
                    <a:pt x="1546" y="138"/>
                    <a:pt x="237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88;p44">
              <a:extLst>
                <a:ext uri="{FF2B5EF4-FFF2-40B4-BE49-F238E27FC236}">
                  <a16:creationId xmlns:a16="http://schemas.microsoft.com/office/drawing/2014/main" id="{7648FF60-01F4-30B6-C5A1-226AB4FDB568}"/>
                </a:ext>
              </a:extLst>
            </p:cNvPr>
            <p:cNvSpPr/>
            <p:nvPr/>
          </p:nvSpPr>
          <p:spPr>
            <a:xfrm>
              <a:off x="3972875" y="3870900"/>
              <a:ext cx="789750" cy="360475"/>
            </a:xfrm>
            <a:custGeom>
              <a:avLst/>
              <a:gdLst/>
              <a:ahLst/>
              <a:cxnLst/>
              <a:rect l="l" t="t" r="r" b="b"/>
              <a:pathLst>
                <a:path w="31590" h="14419" extrusionOk="0">
                  <a:moveTo>
                    <a:pt x="30055" y="1"/>
                  </a:moveTo>
                  <a:lnTo>
                    <a:pt x="797" y="3987"/>
                  </a:lnTo>
                  <a:lnTo>
                    <a:pt x="0" y="6201"/>
                  </a:lnTo>
                  <a:lnTo>
                    <a:pt x="31590" y="14418"/>
                  </a:lnTo>
                  <a:lnTo>
                    <a:pt x="30055" y="1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889;p44">
              <a:extLst>
                <a:ext uri="{FF2B5EF4-FFF2-40B4-BE49-F238E27FC236}">
                  <a16:creationId xmlns:a16="http://schemas.microsoft.com/office/drawing/2014/main" id="{12B99C9D-E0E9-3BAE-4252-601B824C2ACA}"/>
                </a:ext>
              </a:extLst>
            </p:cNvPr>
            <p:cNvSpPr/>
            <p:nvPr/>
          </p:nvSpPr>
          <p:spPr>
            <a:xfrm>
              <a:off x="4043975" y="3874350"/>
              <a:ext cx="789500" cy="312750"/>
            </a:xfrm>
            <a:custGeom>
              <a:avLst/>
              <a:gdLst/>
              <a:ahLst/>
              <a:cxnLst/>
              <a:rect l="l" t="t" r="r" b="b"/>
              <a:pathLst>
                <a:path w="31580" h="12510" extrusionOk="0">
                  <a:moveTo>
                    <a:pt x="26866" y="1"/>
                  </a:moveTo>
                  <a:lnTo>
                    <a:pt x="798" y="2087"/>
                  </a:lnTo>
                  <a:lnTo>
                    <a:pt x="0" y="4291"/>
                  </a:lnTo>
                  <a:lnTo>
                    <a:pt x="31580" y="12509"/>
                  </a:lnTo>
                  <a:lnTo>
                    <a:pt x="26866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90;p44">
              <a:extLst>
                <a:ext uri="{FF2B5EF4-FFF2-40B4-BE49-F238E27FC236}">
                  <a16:creationId xmlns:a16="http://schemas.microsoft.com/office/drawing/2014/main" id="{B989AA14-0FEB-6DD6-B877-67AF5607D5CE}"/>
                </a:ext>
              </a:extLst>
            </p:cNvPr>
            <p:cNvSpPr/>
            <p:nvPr/>
          </p:nvSpPr>
          <p:spPr>
            <a:xfrm>
              <a:off x="3946550" y="3953825"/>
              <a:ext cx="170750" cy="875125"/>
            </a:xfrm>
            <a:custGeom>
              <a:avLst/>
              <a:gdLst/>
              <a:ahLst/>
              <a:cxnLst/>
              <a:rect l="l" t="t" r="r" b="b"/>
              <a:pathLst>
                <a:path w="6830" h="35005" extrusionOk="0">
                  <a:moveTo>
                    <a:pt x="0" y="1"/>
                  </a:moveTo>
                  <a:lnTo>
                    <a:pt x="0" y="35005"/>
                  </a:lnTo>
                  <a:lnTo>
                    <a:pt x="6830" y="35005"/>
                  </a:lnTo>
                  <a:lnTo>
                    <a:pt x="6830" y="33007"/>
                  </a:lnTo>
                  <a:lnTo>
                    <a:pt x="2559" y="33244"/>
                  </a:lnTo>
                  <a:lnTo>
                    <a:pt x="2431" y="4410"/>
                  </a:lnTo>
                  <a:cubicBezTo>
                    <a:pt x="2421" y="2992"/>
                    <a:pt x="3464" y="1782"/>
                    <a:pt x="4872" y="1585"/>
                  </a:cubicBezTo>
                  <a:lnTo>
                    <a:pt x="6830" y="1300"/>
                  </a:lnTo>
                  <a:lnTo>
                    <a:pt x="6830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891;p44">
              <a:extLst>
                <a:ext uri="{FF2B5EF4-FFF2-40B4-BE49-F238E27FC236}">
                  <a16:creationId xmlns:a16="http://schemas.microsoft.com/office/drawing/2014/main" id="{BCC00D71-67A2-0840-8F19-6657DF204B42}"/>
                </a:ext>
              </a:extLst>
            </p:cNvPr>
            <p:cNvSpPr/>
            <p:nvPr/>
          </p:nvSpPr>
          <p:spPr>
            <a:xfrm>
              <a:off x="3776050" y="3860575"/>
              <a:ext cx="1068500" cy="1068275"/>
            </a:xfrm>
            <a:custGeom>
              <a:avLst/>
              <a:gdLst/>
              <a:ahLst/>
              <a:cxnLst/>
              <a:rect l="l" t="t" r="r" b="b"/>
              <a:pathLst>
                <a:path w="42740" h="42731" extrusionOk="0">
                  <a:moveTo>
                    <a:pt x="36983" y="1949"/>
                  </a:moveTo>
                  <a:lnTo>
                    <a:pt x="39866" y="35192"/>
                  </a:lnTo>
                  <a:lnTo>
                    <a:pt x="8414" y="36904"/>
                  </a:lnTo>
                  <a:lnTo>
                    <a:pt x="8287" y="8514"/>
                  </a:lnTo>
                  <a:cubicBezTo>
                    <a:pt x="8287" y="7116"/>
                    <a:pt x="9310" y="5925"/>
                    <a:pt x="10697" y="5728"/>
                  </a:cubicBezTo>
                  <a:lnTo>
                    <a:pt x="36983" y="1949"/>
                  </a:lnTo>
                  <a:close/>
                  <a:moveTo>
                    <a:pt x="19515" y="1"/>
                  </a:moveTo>
                  <a:lnTo>
                    <a:pt x="8650" y="2609"/>
                  </a:lnTo>
                  <a:cubicBezTo>
                    <a:pt x="6358" y="3160"/>
                    <a:pt x="4616" y="5020"/>
                    <a:pt x="4213" y="7342"/>
                  </a:cubicBezTo>
                  <a:lnTo>
                    <a:pt x="1" y="21641"/>
                  </a:lnTo>
                  <a:lnTo>
                    <a:pt x="1" y="42730"/>
                  </a:lnTo>
                  <a:lnTo>
                    <a:pt x="42739" y="42730"/>
                  </a:lnTo>
                  <a:lnTo>
                    <a:pt x="4273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892;p44">
              <a:extLst>
                <a:ext uri="{FF2B5EF4-FFF2-40B4-BE49-F238E27FC236}">
                  <a16:creationId xmlns:a16="http://schemas.microsoft.com/office/drawing/2014/main" id="{4598624C-D264-F25B-77BF-89DD72EA7A1F}"/>
                </a:ext>
              </a:extLst>
            </p:cNvPr>
            <p:cNvSpPr/>
            <p:nvPr/>
          </p:nvSpPr>
          <p:spPr>
            <a:xfrm>
              <a:off x="3968200" y="3892325"/>
              <a:ext cx="820750" cy="906625"/>
            </a:xfrm>
            <a:custGeom>
              <a:avLst/>
              <a:gdLst/>
              <a:ahLst/>
              <a:cxnLst/>
              <a:rect l="l" t="t" r="r" b="b"/>
              <a:pathLst>
                <a:path w="32830" h="36265" extrusionOk="0">
                  <a:moveTo>
                    <a:pt x="29297" y="679"/>
                  </a:moveTo>
                  <a:lnTo>
                    <a:pt x="32180" y="33922"/>
                  </a:lnTo>
                  <a:lnTo>
                    <a:pt x="728" y="35634"/>
                  </a:lnTo>
                  <a:lnTo>
                    <a:pt x="601" y="7244"/>
                  </a:lnTo>
                  <a:cubicBezTo>
                    <a:pt x="601" y="5846"/>
                    <a:pt x="1624" y="4655"/>
                    <a:pt x="3011" y="4458"/>
                  </a:cubicBezTo>
                  <a:lnTo>
                    <a:pt x="29297" y="679"/>
                  </a:lnTo>
                  <a:close/>
                  <a:moveTo>
                    <a:pt x="29838" y="1"/>
                  </a:moveTo>
                  <a:lnTo>
                    <a:pt x="29208" y="89"/>
                  </a:lnTo>
                  <a:lnTo>
                    <a:pt x="2923" y="3858"/>
                  </a:lnTo>
                  <a:cubicBezTo>
                    <a:pt x="2106" y="3976"/>
                    <a:pt x="1368" y="4390"/>
                    <a:pt x="827" y="5009"/>
                  </a:cubicBezTo>
                  <a:cubicBezTo>
                    <a:pt x="295" y="5630"/>
                    <a:pt x="0" y="6426"/>
                    <a:pt x="10" y="7244"/>
                  </a:cubicBezTo>
                  <a:lnTo>
                    <a:pt x="128" y="35634"/>
                  </a:lnTo>
                  <a:lnTo>
                    <a:pt x="138" y="36264"/>
                  </a:lnTo>
                  <a:lnTo>
                    <a:pt x="758" y="36235"/>
                  </a:lnTo>
                  <a:lnTo>
                    <a:pt x="32210" y="34512"/>
                  </a:lnTo>
                  <a:lnTo>
                    <a:pt x="32829" y="34483"/>
                  </a:lnTo>
                  <a:lnTo>
                    <a:pt x="32781" y="33863"/>
                  </a:lnTo>
                  <a:lnTo>
                    <a:pt x="29897" y="630"/>
                  </a:lnTo>
                  <a:lnTo>
                    <a:pt x="29838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93;p44">
              <a:extLst>
                <a:ext uri="{FF2B5EF4-FFF2-40B4-BE49-F238E27FC236}">
                  <a16:creationId xmlns:a16="http://schemas.microsoft.com/office/drawing/2014/main" id="{AD505614-8EB8-8B6E-CE36-10F47B5BCA94}"/>
                </a:ext>
              </a:extLst>
            </p:cNvPr>
            <p:cNvSpPr/>
            <p:nvPr/>
          </p:nvSpPr>
          <p:spPr>
            <a:xfrm>
              <a:off x="3972375" y="4798925"/>
              <a:ext cx="2725" cy="131650"/>
            </a:xfrm>
            <a:custGeom>
              <a:avLst/>
              <a:gdLst/>
              <a:ahLst/>
              <a:cxnLst/>
              <a:rect l="l" t="t" r="r" b="b"/>
              <a:pathLst>
                <a:path w="109" h="5266" extrusionOk="0">
                  <a:moveTo>
                    <a:pt x="20" y="0"/>
                  </a:moveTo>
                  <a:lnTo>
                    <a:pt x="1" y="5266"/>
                  </a:lnTo>
                  <a:lnTo>
                    <a:pt x="89" y="526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2C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94;p44">
              <a:extLst>
                <a:ext uri="{FF2B5EF4-FFF2-40B4-BE49-F238E27FC236}">
                  <a16:creationId xmlns:a16="http://schemas.microsoft.com/office/drawing/2014/main" id="{468ADE07-6138-BE65-7645-C0EB7D2CAF01}"/>
                </a:ext>
              </a:extLst>
            </p:cNvPr>
            <p:cNvSpPr/>
            <p:nvPr/>
          </p:nvSpPr>
          <p:spPr>
            <a:xfrm>
              <a:off x="4786950" y="4753150"/>
              <a:ext cx="14050" cy="175950"/>
            </a:xfrm>
            <a:custGeom>
              <a:avLst/>
              <a:gdLst/>
              <a:ahLst/>
              <a:cxnLst/>
              <a:rect l="l" t="t" r="r" b="b"/>
              <a:pathLst>
                <a:path w="562" h="7038" extrusionOk="0">
                  <a:moveTo>
                    <a:pt x="90" y="1"/>
                  </a:moveTo>
                  <a:lnTo>
                    <a:pt x="1" y="11"/>
                  </a:lnTo>
                  <a:lnTo>
                    <a:pt x="473" y="7037"/>
                  </a:lnTo>
                  <a:lnTo>
                    <a:pt x="562" y="702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2C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95;p44">
              <a:extLst>
                <a:ext uri="{FF2B5EF4-FFF2-40B4-BE49-F238E27FC236}">
                  <a16:creationId xmlns:a16="http://schemas.microsoft.com/office/drawing/2014/main" id="{B6951AD6-A132-2D4A-144A-586EA8DEA8F6}"/>
                </a:ext>
              </a:extLst>
            </p:cNvPr>
            <p:cNvSpPr/>
            <p:nvPr/>
          </p:nvSpPr>
          <p:spPr>
            <a:xfrm>
              <a:off x="4748350" y="3863300"/>
              <a:ext cx="97175" cy="1065800"/>
            </a:xfrm>
            <a:custGeom>
              <a:avLst/>
              <a:gdLst/>
              <a:ahLst/>
              <a:cxnLst/>
              <a:rect l="l" t="t" r="r" b="b"/>
              <a:pathLst>
                <a:path w="3887" h="42632" extrusionOk="0">
                  <a:moveTo>
                    <a:pt x="79" y="0"/>
                  </a:moveTo>
                  <a:lnTo>
                    <a:pt x="0" y="10"/>
                  </a:lnTo>
                  <a:lnTo>
                    <a:pt x="3799" y="42631"/>
                  </a:lnTo>
                  <a:lnTo>
                    <a:pt x="3887" y="42621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96;p44">
              <a:extLst>
                <a:ext uri="{FF2B5EF4-FFF2-40B4-BE49-F238E27FC236}">
                  <a16:creationId xmlns:a16="http://schemas.microsoft.com/office/drawing/2014/main" id="{88033FA2-C105-5D06-B39F-FCBB54D122E0}"/>
                </a:ext>
              </a:extLst>
            </p:cNvPr>
            <p:cNvSpPr/>
            <p:nvPr/>
          </p:nvSpPr>
          <p:spPr>
            <a:xfrm>
              <a:off x="4668875" y="4788850"/>
              <a:ext cx="104325" cy="139750"/>
            </a:xfrm>
            <a:custGeom>
              <a:avLst/>
              <a:gdLst/>
              <a:ahLst/>
              <a:cxnLst/>
              <a:rect l="l" t="t" r="r" b="b"/>
              <a:pathLst>
                <a:path w="4173" h="5590" extrusionOk="0">
                  <a:moveTo>
                    <a:pt x="3799" y="0"/>
                  </a:moveTo>
                  <a:lnTo>
                    <a:pt x="0" y="187"/>
                  </a:lnTo>
                  <a:lnTo>
                    <a:pt x="325" y="5590"/>
                  </a:lnTo>
                  <a:lnTo>
                    <a:pt x="4173" y="5590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97;p44">
              <a:extLst>
                <a:ext uri="{FF2B5EF4-FFF2-40B4-BE49-F238E27FC236}">
                  <a16:creationId xmlns:a16="http://schemas.microsoft.com/office/drawing/2014/main" id="{6F2AC618-DE12-35C9-78BD-12D4C920FC21}"/>
                </a:ext>
              </a:extLst>
            </p:cNvPr>
            <p:cNvSpPr/>
            <p:nvPr/>
          </p:nvSpPr>
          <p:spPr>
            <a:xfrm>
              <a:off x="4662475" y="4788850"/>
              <a:ext cx="104575" cy="139750"/>
            </a:xfrm>
            <a:custGeom>
              <a:avLst/>
              <a:gdLst/>
              <a:ahLst/>
              <a:cxnLst/>
              <a:rect l="l" t="t" r="r" b="b"/>
              <a:pathLst>
                <a:path w="4183" h="5590" extrusionOk="0">
                  <a:moveTo>
                    <a:pt x="3799" y="0"/>
                  </a:moveTo>
                  <a:lnTo>
                    <a:pt x="0" y="187"/>
                  </a:lnTo>
                  <a:lnTo>
                    <a:pt x="335" y="5590"/>
                  </a:lnTo>
                  <a:lnTo>
                    <a:pt x="4183" y="5590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98;p44">
              <a:extLst>
                <a:ext uri="{FF2B5EF4-FFF2-40B4-BE49-F238E27FC236}">
                  <a16:creationId xmlns:a16="http://schemas.microsoft.com/office/drawing/2014/main" id="{318CD48F-E32E-0377-6AEF-354E28C1E6BB}"/>
                </a:ext>
              </a:extLst>
            </p:cNvPr>
            <p:cNvSpPr/>
            <p:nvPr/>
          </p:nvSpPr>
          <p:spPr>
            <a:xfrm>
              <a:off x="4701100" y="4816100"/>
              <a:ext cx="33475" cy="112250"/>
            </a:xfrm>
            <a:custGeom>
              <a:avLst/>
              <a:gdLst/>
              <a:ahLst/>
              <a:cxnLst/>
              <a:rect l="l" t="t" r="r" b="b"/>
              <a:pathLst>
                <a:path w="1339" h="4490" extrusionOk="0">
                  <a:moveTo>
                    <a:pt x="557" y="1"/>
                  </a:moveTo>
                  <a:cubicBezTo>
                    <a:pt x="546" y="1"/>
                    <a:pt x="534" y="1"/>
                    <a:pt x="522" y="2"/>
                  </a:cubicBezTo>
                  <a:cubicBezTo>
                    <a:pt x="217" y="32"/>
                    <a:pt x="1" y="288"/>
                    <a:pt x="10" y="583"/>
                  </a:cubicBezTo>
                  <a:lnTo>
                    <a:pt x="237" y="4490"/>
                  </a:lnTo>
                  <a:lnTo>
                    <a:pt x="1339" y="4490"/>
                  </a:lnTo>
                  <a:lnTo>
                    <a:pt x="1112" y="524"/>
                  </a:lnTo>
                  <a:cubicBezTo>
                    <a:pt x="1093" y="230"/>
                    <a:pt x="848" y="1"/>
                    <a:pt x="557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99;p44">
              <a:extLst>
                <a:ext uri="{FF2B5EF4-FFF2-40B4-BE49-F238E27FC236}">
                  <a16:creationId xmlns:a16="http://schemas.microsoft.com/office/drawing/2014/main" id="{E34245E2-77A4-700D-82BE-31BB7599D82A}"/>
                </a:ext>
              </a:extLst>
            </p:cNvPr>
            <p:cNvSpPr/>
            <p:nvPr/>
          </p:nvSpPr>
          <p:spPr>
            <a:xfrm>
              <a:off x="3776050" y="3860575"/>
              <a:ext cx="552100" cy="1068275"/>
            </a:xfrm>
            <a:custGeom>
              <a:avLst/>
              <a:gdLst/>
              <a:ahLst/>
              <a:cxnLst/>
              <a:rect l="l" t="t" r="r" b="b"/>
              <a:pathLst>
                <a:path w="22084" h="42731" extrusionOk="0">
                  <a:moveTo>
                    <a:pt x="19515" y="1"/>
                  </a:moveTo>
                  <a:lnTo>
                    <a:pt x="8650" y="2609"/>
                  </a:lnTo>
                  <a:cubicBezTo>
                    <a:pt x="6358" y="3160"/>
                    <a:pt x="4616" y="5020"/>
                    <a:pt x="4213" y="7342"/>
                  </a:cubicBezTo>
                  <a:lnTo>
                    <a:pt x="1" y="21641"/>
                  </a:lnTo>
                  <a:lnTo>
                    <a:pt x="1" y="42730"/>
                  </a:lnTo>
                  <a:lnTo>
                    <a:pt x="4281" y="42730"/>
                  </a:lnTo>
                  <a:lnTo>
                    <a:pt x="4281" y="21641"/>
                  </a:lnTo>
                  <a:lnTo>
                    <a:pt x="6781" y="7342"/>
                  </a:lnTo>
                  <a:cubicBezTo>
                    <a:pt x="7185" y="5020"/>
                    <a:pt x="8926" y="3160"/>
                    <a:pt x="11219" y="2609"/>
                  </a:cubicBezTo>
                  <a:lnTo>
                    <a:pt x="22084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00;p44">
              <a:extLst>
                <a:ext uri="{FF2B5EF4-FFF2-40B4-BE49-F238E27FC236}">
                  <a16:creationId xmlns:a16="http://schemas.microsoft.com/office/drawing/2014/main" id="{59ED2AD4-41E4-471B-F17E-85D61CF50BD0}"/>
                </a:ext>
              </a:extLst>
            </p:cNvPr>
            <p:cNvSpPr/>
            <p:nvPr/>
          </p:nvSpPr>
          <p:spPr>
            <a:xfrm>
              <a:off x="4258500" y="4114250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0"/>
                  </a:moveTo>
                  <a:cubicBezTo>
                    <a:pt x="739" y="0"/>
                    <a:pt x="0" y="738"/>
                    <a:pt x="0" y="1643"/>
                  </a:cubicBezTo>
                  <a:cubicBezTo>
                    <a:pt x="0" y="2549"/>
                    <a:pt x="739" y="3287"/>
                    <a:pt x="1644" y="3287"/>
                  </a:cubicBezTo>
                  <a:cubicBezTo>
                    <a:pt x="2550" y="3287"/>
                    <a:pt x="3287" y="2549"/>
                    <a:pt x="3287" y="1643"/>
                  </a:cubicBezTo>
                  <a:cubicBezTo>
                    <a:pt x="3287" y="738"/>
                    <a:pt x="2550" y="0"/>
                    <a:pt x="1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01;p44">
              <a:extLst>
                <a:ext uri="{FF2B5EF4-FFF2-40B4-BE49-F238E27FC236}">
                  <a16:creationId xmlns:a16="http://schemas.microsoft.com/office/drawing/2014/main" id="{5BD918E9-37F2-5C1F-152C-A50A28B44E54}"/>
                </a:ext>
              </a:extLst>
            </p:cNvPr>
            <p:cNvSpPr/>
            <p:nvPr/>
          </p:nvSpPr>
          <p:spPr>
            <a:xfrm>
              <a:off x="4214200" y="4419800"/>
              <a:ext cx="156275" cy="273600"/>
            </a:xfrm>
            <a:custGeom>
              <a:avLst/>
              <a:gdLst/>
              <a:ahLst/>
              <a:cxnLst/>
              <a:rect l="l" t="t" r="r" b="b"/>
              <a:pathLst>
                <a:path w="6251" h="10944" extrusionOk="0">
                  <a:moveTo>
                    <a:pt x="1783" y="1"/>
                  </a:moveTo>
                  <a:lnTo>
                    <a:pt x="1" y="1230"/>
                  </a:lnTo>
                  <a:cubicBezTo>
                    <a:pt x="1" y="1230"/>
                    <a:pt x="1586" y="5669"/>
                    <a:pt x="2452" y="7185"/>
                  </a:cubicBezTo>
                  <a:cubicBezTo>
                    <a:pt x="3327" y="8710"/>
                    <a:pt x="4843" y="10944"/>
                    <a:pt x="4843" y="10944"/>
                  </a:cubicBezTo>
                  <a:lnTo>
                    <a:pt x="6250" y="6958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02;p44">
              <a:extLst>
                <a:ext uri="{FF2B5EF4-FFF2-40B4-BE49-F238E27FC236}">
                  <a16:creationId xmlns:a16="http://schemas.microsoft.com/office/drawing/2014/main" id="{F1719BB2-96C1-4140-166B-40FA3A77B1C8}"/>
                </a:ext>
              </a:extLst>
            </p:cNvPr>
            <p:cNvSpPr/>
            <p:nvPr/>
          </p:nvSpPr>
          <p:spPr>
            <a:xfrm>
              <a:off x="4132050" y="4280475"/>
              <a:ext cx="128925" cy="170100"/>
            </a:xfrm>
            <a:custGeom>
              <a:avLst/>
              <a:gdLst/>
              <a:ahLst/>
              <a:cxnLst/>
              <a:rect l="l" t="t" r="r" b="b"/>
              <a:pathLst>
                <a:path w="5157" h="6804" extrusionOk="0">
                  <a:moveTo>
                    <a:pt x="3682" y="0"/>
                  </a:moveTo>
                  <a:cubicBezTo>
                    <a:pt x="3455" y="0"/>
                    <a:pt x="2912" y="306"/>
                    <a:pt x="2893" y="909"/>
                  </a:cubicBezTo>
                  <a:cubicBezTo>
                    <a:pt x="2874" y="1559"/>
                    <a:pt x="2933" y="2650"/>
                    <a:pt x="2933" y="2650"/>
                  </a:cubicBezTo>
                  <a:cubicBezTo>
                    <a:pt x="2933" y="2650"/>
                    <a:pt x="2581" y="2529"/>
                    <a:pt x="2085" y="2529"/>
                  </a:cubicBezTo>
                  <a:cubicBezTo>
                    <a:pt x="1876" y="2529"/>
                    <a:pt x="1642" y="2550"/>
                    <a:pt x="1398" y="2611"/>
                  </a:cubicBezTo>
                  <a:cubicBezTo>
                    <a:pt x="571" y="2808"/>
                    <a:pt x="0" y="3153"/>
                    <a:pt x="365" y="4590"/>
                  </a:cubicBezTo>
                  <a:cubicBezTo>
                    <a:pt x="788" y="6261"/>
                    <a:pt x="1654" y="6610"/>
                    <a:pt x="2305" y="6610"/>
                  </a:cubicBezTo>
                  <a:cubicBezTo>
                    <a:pt x="2773" y="6610"/>
                    <a:pt x="3130" y="6429"/>
                    <a:pt x="3130" y="6429"/>
                  </a:cubicBezTo>
                  <a:lnTo>
                    <a:pt x="3287" y="6803"/>
                  </a:lnTo>
                  <a:lnTo>
                    <a:pt x="5069" y="5574"/>
                  </a:lnTo>
                  <a:cubicBezTo>
                    <a:pt x="5069" y="5574"/>
                    <a:pt x="5157" y="4412"/>
                    <a:pt x="4891" y="3418"/>
                  </a:cubicBezTo>
                  <a:cubicBezTo>
                    <a:pt x="4636" y="2425"/>
                    <a:pt x="4065" y="2385"/>
                    <a:pt x="3927" y="1784"/>
                  </a:cubicBezTo>
                  <a:cubicBezTo>
                    <a:pt x="3779" y="1174"/>
                    <a:pt x="3927" y="43"/>
                    <a:pt x="3720" y="4"/>
                  </a:cubicBezTo>
                  <a:cubicBezTo>
                    <a:pt x="3709" y="1"/>
                    <a:pt x="3696" y="0"/>
                    <a:pt x="3682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03;p44">
              <a:extLst>
                <a:ext uri="{FF2B5EF4-FFF2-40B4-BE49-F238E27FC236}">
                  <a16:creationId xmlns:a16="http://schemas.microsoft.com/office/drawing/2014/main" id="{A315424D-4DB8-43D6-3714-DF80141F040E}"/>
                </a:ext>
              </a:extLst>
            </p:cNvPr>
            <p:cNvSpPr/>
            <p:nvPr/>
          </p:nvSpPr>
          <p:spPr>
            <a:xfrm>
              <a:off x="4180525" y="4346725"/>
              <a:ext cx="59550" cy="98425"/>
            </a:xfrm>
            <a:custGeom>
              <a:avLst/>
              <a:gdLst/>
              <a:ahLst/>
              <a:cxnLst/>
              <a:rect l="l" t="t" r="r" b="b"/>
              <a:pathLst>
                <a:path w="2382" h="3937" extrusionOk="0">
                  <a:moveTo>
                    <a:pt x="994" y="0"/>
                  </a:moveTo>
                  <a:lnTo>
                    <a:pt x="994" y="0"/>
                  </a:lnTo>
                  <a:cubicBezTo>
                    <a:pt x="1230" y="60"/>
                    <a:pt x="1427" y="197"/>
                    <a:pt x="1594" y="365"/>
                  </a:cubicBezTo>
                  <a:cubicBezTo>
                    <a:pt x="1752" y="532"/>
                    <a:pt x="1879" y="739"/>
                    <a:pt x="1968" y="945"/>
                  </a:cubicBezTo>
                  <a:cubicBezTo>
                    <a:pt x="2057" y="1162"/>
                    <a:pt x="2126" y="1388"/>
                    <a:pt x="2155" y="1625"/>
                  </a:cubicBezTo>
                  <a:cubicBezTo>
                    <a:pt x="2205" y="1851"/>
                    <a:pt x="2214" y="2077"/>
                    <a:pt x="2155" y="2303"/>
                  </a:cubicBezTo>
                  <a:cubicBezTo>
                    <a:pt x="2096" y="2520"/>
                    <a:pt x="1978" y="2717"/>
                    <a:pt x="1831" y="2884"/>
                  </a:cubicBezTo>
                  <a:cubicBezTo>
                    <a:pt x="1683" y="3061"/>
                    <a:pt x="1496" y="3209"/>
                    <a:pt x="1299" y="3337"/>
                  </a:cubicBezTo>
                  <a:cubicBezTo>
                    <a:pt x="1102" y="3464"/>
                    <a:pt x="886" y="3583"/>
                    <a:pt x="669" y="3681"/>
                  </a:cubicBezTo>
                  <a:cubicBezTo>
                    <a:pt x="453" y="3779"/>
                    <a:pt x="236" y="3858"/>
                    <a:pt x="0" y="3937"/>
                  </a:cubicBezTo>
                  <a:cubicBezTo>
                    <a:pt x="473" y="3849"/>
                    <a:pt x="945" y="3701"/>
                    <a:pt x="1368" y="3455"/>
                  </a:cubicBezTo>
                  <a:cubicBezTo>
                    <a:pt x="1575" y="3327"/>
                    <a:pt x="1781" y="3179"/>
                    <a:pt x="1949" y="2992"/>
                  </a:cubicBezTo>
                  <a:cubicBezTo>
                    <a:pt x="2116" y="2815"/>
                    <a:pt x="2253" y="2589"/>
                    <a:pt x="2323" y="2343"/>
                  </a:cubicBezTo>
                  <a:cubicBezTo>
                    <a:pt x="2382" y="2097"/>
                    <a:pt x="2371" y="1831"/>
                    <a:pt x="2312" y="1595"/>
                  </a:cubicBezTo>
                  <a:cubicBezTo>
                    <a:pt x="2273" y="1349"/>
                    <a:pt x="2194" y="1113"/>
                    <a:pt x="2086" y="896"/>
                  </a:cubicBezTo>
                  <a:cubicBezTo>
                    <a:pt x="1978" y="670"/>
                    <a:pt x="1831" y="463"/>
                    <a:pt x="1643" y="306"/>
                  </a:cubicBezTo>
                  <a:cubicBezTo>
                    <a:pt x="1457" y="148"/>
                    <a:pt x="1240" y="20"/>
                    <a:pt x="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04;p44">
              <a:extLst>
                <a:ext uri="{FF2B5EF4-FFF2-40B4-BE49-F238E27FC236}">
                  <a16:creationId xmlns:a16="http://schemas.microsoft.com/office/drawing/2014/main" id="{AEE79937-C389-4527-A772-E20B0BC09B36}"/>
                </a:ext>
              </a:extLst>
            </p:cNvPr>
            <p:cNvSpPr/>
            <p:nvPr/>
          </p:nvSpPr>
          <p:spPr>
            <a:xfrm>
              <a:off x="4137950" y="4367525"/>
              <a:ext cx="93500" cy="14150"/>
            </a:xfrm>
            <a:custGeom>
              <a:avLst/>
              <a:gdLst/>
              <a:ahLst/>
              <a:cxnLst/>
              <a:rect l="l" t="t" r="r" b="b"/>
              <a:pathLst>
                <a:path w="3740" h="566" extrusionOk="0">
                  <a:moveTo>
                    <a:pt x="2372" y="0"/>
                  </a:moveTo>
                  <a:cubicBezTo>
                    <a:pt x="2124" y="0"/>
                    <a:pt x="1867" y="7"/>
                    <a:pt x="1624" y="25"/>
                  </a:cubicBezTo>
                  <a:cubicBezTo>
                    <a:pt x="680" y="104"/>
                    <a:pt x="30" y="399"/>
                    <a:pt x="0" y="408"/>
                  </a:cubicBezTo>
                  <a:lnTo>
                    <a:pt x="70" y="566"/>
                  </a:lnTo>
                  <a:cubicBezTo>
                    <a:pt x="79" y="556"/>
                    <a:pt x="719" y="271"/>
                    <a:pt x="1634" y="202"/>
                  </a:cubicBezTo>
                  <a:cubicBezTo>
                    <a:pt x="1884" y="181"/>
                    <a:pt x="2149" y="173"/>
                    <a:pt x="2403" y="173"/>
                  </a:cubicBezTo>
                  <a:cubicBezTo>
                    <a:pt x="3099" y="173"/>
                    <a:pt x="3713" y="231"/>
                    <a:pt x="3720" y="231"/>
                  </a:cubicBezTo>
                  <a:lnTo>
                    <a:pt x="3740" y="64"/>
                  </a:lnTo>
                  <a:cubicBezTo>
                    <a:pt x="3733" y="57"/>
                    <a:pt x="3090" y="0"/>
                    <a:pt x="23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05;p44">
              <a:extLst>
                <a:ext uri="{FF2B5EF4-FFF2-40B4-BE49-F238E27FC236}">
                  <a16:creationId xmlns:a16="http://schemas.microsoft.com/office/drawing/2014/main" id="{1C2EFB25-DDDF-24B6-D4C5-98FDE5B1E43A}"/>
                </a:ext>
              </a:extLst>
            </p:cNvPr>
            <p:cNvSpPr/>
            <p:nvPr/>
          </p:nvSpPr>
          <p:spPr>
            <a:xfrm>
              <a:off x="4141875" y="4388925"/>
              <a:ext cx="95475" cy="13925"/>
            </a:xfrm>
            <a:custGeom>
              <a:avLst/>
              <a:gdLst/>
              <a:ahLst/>
              <a:cxnLst/>
              <a:rect l="l" t="t" r="r" b="b"/>
              <a:pathLst>
                <a:path w="3819" h="557" extrusionOk="0">
                  <a:moveTo>
                    <a:pt x="2389" y="1"/>
                  </a:moveTo>
                  <a:cubicBezTo>
                    <a:pt x="2132" y="1"/>
                    <a:pt x="1869" y="7"/>
                    <a:pt x="1625" y="25"/>
                  </a:cubicBezTo>
                  <a:cubicBezTo>
                    <a:pt x="670" y="104"/>
                    <a:pt x="20" y="389"/>
                    <a:pt x="1" y="399"/>
                  </a:cubicBezTo>
                  <a:lnTo>
                    <a:pt x="70" y="556"/>
                  </a:lnTo>
                  <a:cubicBezTo>
                    <a:pt x="70" y="556"/>
                    <a:pt x="720" y="271"/>
                    <a:pt x="1634" y="192"/>
                  </a:cubicBezTo>
                  <a:cubicBezTo>
                    <a:pt x="1875" y="174"/>
                    <a:pt x="2137" y="168"/>
                    <a:pt x="2392" y="168"/>
                  </a:cubicBezTo>
                  <a:cubicBezTo>
                    <a:pt x="3118" y="168"/>
                    <a:pt x="3795" y="222"/>
                    <a:pt x="3810" y="222"/>
                  </a:cubicBezTo>
                  <a:lnTo>
                    <a:pt x="3819" y="55"/>
                  </a:lnTo>
                  <a:cubicBezTo>
                    <a:pt x="3812" y="55"/>
                    <a:pt x="3128" y="1"/>
                    <a:pt x="2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06;p44">
              <a:extLst>
                <a:ext uri="{FF2B5EF4-FFF2-40B4-BE49-F238E27FC236}">
                  <a16:creationId xmlns:a16="http://schemas.microsoft.com/office/drawing/2014/main" id="{7CD490B4-D602-084E-553A-A8D837271724}"/>
                </a:ext>
              </a:extLst>
            </p:cNvPr>
            <p:cNvSpPr/>
            <p:nvPr/>
          </p:nvSpPr>
          <p:spPr>
            <a:xfrm>
              <a:off x="4149525" y="4410425"/>
              <a:ext cx="84400" cy="12350"/>
            </a:xfrm>
            <a:custGeom>
              <a:avLst/>
              <a:gdLst/>
              <a:ahLst/>
              <a:cxnLst/>
              <a:rect l="l" t="t" r="r" b="b"/>
              <a:pathLst>
                <a:path w="3376" h="494" extrusionOk="0">
                  <a:moveTo>
                    <a:pt x="2093" y="1"/>
                  </a:moveTo>
                  <a:cubicBezTo>
                    <a:pt x="1873" y="1"/>
                    <a:pt x="1647" y="7"/>
                    <a:pt x="1437" y="21"/>
                  </a:cubicBezTo>
                  <a:cubicBezTo>
                    <a:pt x="600" y="90"/>
                    <a:pt x="29" y="346"/>
                    <a:pt x="0" y="356"/>
                  </a:cubicBezTo>
                  <a:lnTo>
                    <a:pt x="69" y="494"/>
                  </a:lnTo>
                  <a:cubicBezTo>
                    <a:pt x="69" y="494"/>
                    <a:pt x="639" y="238"/>
                    <a:pt x="1446" y="169"/>
                  </a:cubicBezTo>
                  <a:cubicBezTo>
                    <a:pt x="1650" y="154"/>
                    <a:pt x="1871" y="148"/>
                    <a:pt x="2087" y="148"/>
                  </a:cubicBezTo>
                  <a:cubicBezTo>
                    <a:pt x="2741" y="148"/>
                    <a:pt x="3358" y="198"/>
                    <a:pt x="3366" y="198"/>
                  </a:cubicBezTo>
                  <a:lnTo>
                    <a:pt x="3375" y="50"/>
                  </a:lnTo>
                  <a:cubicBezTo>
                    <a:pt x="3368" y="50"/>
                    <a:pt x="2753" y="1"/>
                    <a:pt x="20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07;p44">
              <a:extLst>
                <a:ext uri="{FF2B5EF4-FFF2-40B4-BE49-F238E27FC236}">
                  <a16:creationId xmlns:a16="http://schemas.microsoft.com/office/drawing/2014/main" id="{E367F1DE-F97B-DDF4-2C45-DAA6E348C5EC}"/>
                </a:ext>
              </a:extLst>
            </p:cNvPr>
            <p:cNvSpPr/>
            <p:nvPr/>
          </p:nvSpPr>
          <p:spPr>
            <a:xfrm>
              <a:off x="4310425" y="4575525"/>
              <a:ext cx="54150" cy="138050"/>
            </a:xfrm>
            <a:custGeom>
              <a:avLst/>
              <a:gdLst/>
              <a:ahLst/>
              <a:cxnLst/>
              <a:rect l="l" t="t" r="r" b="b"/>
              <a:pathLst>
                <a:path w="2166" h="5522" extrusionOk="0">
                  <a:moveTo>
                    <a:pt x="2165" y="1"/>
                  </a:moveTo>
                  <a:lnTo>
                    <a:pt x="2165" y="1"/>
                  </a:lnTo>
                  <a:cubicBezTo>
                    <a:pt x="1958" y="453"/>
                    <a:pt x="1752" y="906"/>
                    <a:pt x="1564" y="1359"/>
                  </a:cubicBezTo>
                  <a:cubicBezTo>
                    <a:pt x="1368" y="1811"/>
                    <a:pt x="1191" y="2274"/>
                    <a:pt x="1004" y="2727"/>
                  </a:cubicBezTo>
                  <a:cubicBezTo>
                    <a:pt x="827" y="3189"/>
                    <a:pt x="650" y="3652"/>
                    <a:pt x="482" y="4114"/>
                  </a:cubicBezTo>
                  <a:cubicBezTo>
                    <a:pt x="305" y="4577"/>
                    <a:pt x="147" y="5049"/>
                    <a:pt x="0" y="5522"/>
                  </a:cubicBezTo>
                  <a:cubicBezTo>
                    <a:pt x="217" y="5069"/>
                    <a:pt x="413" y="4616"/>
                    <a:pt x="600" y="4164"/>
                  </a:cubicBezTo>
                  <a:cubicBezTo>
                    <a:pt x="797" y="3711"/>
                    <a:pt x="984" y="3248"/>
                    <a:pt x="1161" y="2795"/>
                  </a:cubicBezTo>
                  <a:cubicBezTo>
                    <a:pt x="1339" y="2333"/>
                    <a:pt x="1516" y="1870"/>
                    <a:pt x="1683" y="1408"/>
                  </a:cubicBezTo>
                  <a:cubicBezTo>
                    <a:pt x="1860" y="945"/>
                    <a:pt x="2017" y="473"/>
                    <a:pt x="2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08;p44">
              <a:extLst>
                <a:ext uri="{FF2B5EF4-FFF2-40B4-BE49-F238E27FC236}">
                  <a16:creationId xmlns:a16="http://schemas.microsoft.com/office/drawing/2014/main" id="{80F18746-26C5-149E-660C-37C61D0C3F5D}"/>
                </a:ext>
              </a:extLst>
            </p:cNvPr>
            <p:cNvSpPr/>
            <p:nvPr/>
          </p:nvSpPr>
          <p:spPr>
            <a:xfrm>
              <a:off x="4318025" y="4072150"/>
              <a:ext cx="210875" cy="297500"/>
            </a:xfrm>
            <a:custGeom>
              <a:avLst/>
              <a:gdLst/>
              <a:ahLst/>
              <a:cxnLst/>
              <a:rect l="l" t="t" r="r" b="b"/>
              <a:pathLst>
                <a:path w="8435" h="11900" extrusionOk="0">
                  <a:moveTo>
                    <a:pt x="4223" y="1"/>
                  </a:moveTo>
                  <a:cubicBezTo>
                    <a:pt x="1890" y="1"/>
                    <a:pt x="1" y="2166"/>
                    <a:pt x="1" y="4823"/>
                  </a:cubicBezTo>
                  <a:cubicBezTo>
                    <a:pt x="1" y="7490"/>
                    <a:pt x="1634" y="11899"/>
                    <a:pt x="3967" y="11899"/>
                  </a:cubicBezTo>
                  <a:cubicBezTo>
                    <a:pt x="6299" y="11899"/>
                    <a:pt x="8435" y="9035"/>
                    <a:pt x="8435" y="4823"/>
                  </a:cubicBezTo>
                  <a:cubicBezTo>
                    <a:pt x="8435" y="2166"/>
                    <a:pt x="6555" y="1"/>
                    <a:pt x="4223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09;p44">
              <a:extLst>
                <a:ext uri="{FF2B5EF4-FFF2-40B4-BE49-F238E27FC236}">
                  <a16:creationId xmlns:a16="http://schemas.microsoft.com/office/drawing/2014/main" id="{1D431F9E-988F-50A9-58F2-963E7575AD95}"/>
                </a:ext>
              </a:extLst>
            </p:cNvPr>
            <p:cNvSpPr/>
            <p:nvPr/>
          </p:nvSpPr>
          <p:spPr>
            <a:xfrm>
              <a:off x="4479675" y="4128750"/>
              <a:ext cx="57100" cy="100175"/>
            </a:xfrm>
            <a:custGeom>
              <a:avLst/>
              <a:gdLst/>
              <a:ahLst/>
              <a:cxnLst/>
              <a:rect l="l" t="t" r="r" b="b"/>
              <a:pathLst>
                <a:path w="2284" h="4007" extrusionOk="0">
                  <a:moveTo>
                    <a:pt x="2284" y="0"/>
                  </a:moveTo>
                  <a:lnTo>
                    <a:pt x="1" y="562"/>
                  </a:lnTo>
                  <a:lnTo>
                    <a:pt x="808" y="4006"/>
                  </a:lnTo>
                  <a:lnTo>
                    <a:pt x="2067" y="3346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10;p44">
              <a:extLst>
                <a:ext uri="{FF2B5EF4-FFF2-40B4-BE49-F238E27FC236}">
                  <a16:creationId xmlns:a16="http://schemas.microsoft.com/office/drawing/2014/main" id="{9CC8E1F2-D9A8-7C4F-2269-623714BA2825}"/>
                </a:ext>
              </a:extLst>
            </p:cNvPr>
            <p:cNvSpPr/>
            <p:nvPr/>
          </p:nvSpPr>
          <p:spPr>
            <a:xfrm>
              <a:off x="4448200" y="4068000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60" y="0"/>
                  </a:moveTo>
                  <a:cubicBezTo>
                    <a:pt x="836" y="0"/>
                    <a:pt x="0" y="827"/>
                    <a:pt x="0" y="1860"/>
                  </a:cubicBezTo>
                  <a:cubicBezTo>
                    <a:pt x="0" y="2893"/>
                    <a:pt x="836" y="3729"/>
                    <a:pt x="1860" y="3729"/>
                  </a:cubicBezTo>
                  <a:cubicBezTo>
                    <a:pt x="2893" y="3729"/>
                    <a:pt x="3729" y="2893"/>
                    <a:pt x="3729" y="1860"/>
                  </a:cubicBezTo>
                  <a:cubicBezTo>
                    <a:pt x="3729" y="827"/>
                    <a:pt x="289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11;p44">
              <a:extLst>
                <a:ext uri="{FF2B5EF4-FFF2-40B4-BE49-F238E27FC236}">
                  <a16:creationId xmlns:a16="http://schemas.microsoft.com/office/drawing/2014/main" id="{C901C7C9-832A-39DD-F666-672DB6188B63}"/>
                </a:ext>
              </a:extLst>
            </p:cNvPr>
            <p:cNvSpPr/>
            <p:nvPr/>
          </p:nvSpPr>
          <p:spPr>
            <a:xfrm>
              <a:off x="4367725" y="4051000"/>
              <a:ext cx="93275" cy="93275"/>
            </a:xfrm>
            <a:custGeom>
              <a:avLst/>
              <a:gdLst/>
              <a:ahLst/>
              <a:cxnLst/>
              <a:rect l="l" t="t" r="r" b="b"/>
              <a:pathLst>
                <a:path w="3731" h="3731" extrusionOk="0">
                  <a:moveTo>
                    <a:pt x="1861" y="1"/>
                  </a:moveTo>
                  <a:cubicBezTo>
                    <a:pt x="838" y="1"/>
                    <a:pt x="1" y="837"/>
                    <a:pt x="1" y="1861"/>
                  </a:cubicBezTo>
                  <a:cubicBezTo>
                    <a:pt x="1" y="2894"/>
                    <a:pt x="838" y="3731"/>
                    <a:pt x="1861" y="3731"/>
                  </a:cubicBezTo>
                  <a:cubicBezTo>
                    <a:pt x="2894" y="3731"/>
                    <a:pt x="3731" y="2894"/>
                    <a:pt x="3731" y="1861"/>
                  </a:cubicBezTo>
                  <a:cubicBezTo>
                    <a:pt x="3731" y="837"/>
                    <a:pt x="2894" y="1"/>
                    <a:pt x="18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12;p44">
              <a:extLst>
                <a:ext uri="{FF2B5EF4-FFF2-40B4-BE49-F238E27FC236}">
                  <a16:creationId xmlns:a16="http://schemas.microsoft.com/office/drawing/2014/main" id="{3A01AFC5-CFBF-7B2B-F46D-42A91B3CACB5}"/>
                </a:ext>
              </a:extLst>
            </p:cNvPr>
            <p:cNvSpPr/>
            <p:nvPr/>
          </p:nvSpPr>
          <p:spPr>
            <a:xfrm>
              <a:off x="4291725" y="4063300"/>
              <a:ext cx="93250" cy="93275"/>
            </a:xfrm>
            <a:custGeom>
              <a:avLst/>
              <a:gdLst/>
              <a:ahLst/>
              <a:cxnLst/>
              <a:rect l="l" t="t" r="r" b="b"/>
              <a:pathLst>
                <a:path w="3730" h="3731" extrusionOk="0">
                  <a:moveTo>
                    <a:pt x="1870" y="1"/>
                  </a:moveTo>
                  <a:cubicBezTo>
                    <a:pt x="836" y="1"/>
                    <a:pt x="0" y="838"/>
                    <a:pt x="0" y="1870"/>
                  </a:cubicBezTo>
                  <a:cubicBezTo>
                    <a:pt x="0" y="2894"/>
                    <a:pt x="836" y="3731"/>
                    <a:pt x="1870" y="3731"/>
                  </a:cubicBezTo>
                  <a:cubicBezTo>
                    <a:pt x="2903" y="3731"/>
                    <a:pt x="3730" y="2894"/>
                    <a:pt x="3730" y="1870"/>
                  </a:cubicBezTo>
                  <a:cubicBezTo>
                    <a:pt x="3730" y="838"/>
                    <a:pt x="2903" y="1"/>
                    <a:pt x="18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13;p44">
              <a:extLst>
                <a:ext uri="{FF2B5EF4-FFF2-40B4-BE49-F238E27FC236}">
                  <a16:creationId xmlns:a16="http://schemas.microsoft.com/office/drawing/2014/main" id="{3095217C-DB46-343D-4FC6-76EC2C49E00A}"/>
                </a:ext>
              </a:extLst>
            </p:cNvPr>
            <p:cNvSpPr/>
            <p:nvPr/>
          </p:nvSpPr>
          <p:spPr>
            <a:xfrm>
              <a:off x="4251375" y="4049300"/>
              <a:ext cx="90075" cy="89800"/>
            </a:xfrm>
            <a:custGeom>
              <a:avLst/>
              <a:gdLst/>
              <a:ahLst/>
              <a:cxnLst/>
              <a:rect l="l" t="t" r="r" b="b"/>
              <a:pathLst>
                <a:path w="3603" h="3592" extrusionOk="0">
                  <a:moveTo>
                    <a:pt x="1801" y="0"/>
                  </a:moveTo>
                  <a:cubicBezTo>
                    <a:pt x="807" y="0"/>
                    <a:pt x="0" y="807"/>
                    <a:pt x="0" y="1801"/>
                  </a:cubicBezTo>
                  <a:cubicBezTo>
                    <a:pt x="0" y="2795"/>
                    <a:pt x="807" y="3592"/>
                    <a:pt x="1801" y="3592"/>
                  </a:cubicBezTo>
                  <a:cubicBezTo>
                    <a:pt x="2795" y="3592"/>
                    <a:pt x="3602" y="2795"/>
                    <a:pt x="3602" y="1801"/>
                  </a:cubicBezTo>
                  <a:cubicBezTo>
                    <a:pt x="3602" y="807"/>
                    <a:pt x="2795" y="0"/>
                    <a:pt x="1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14;p44">
              <a:extLst>
                <a:ext uri="{FF2B5EF4-FFF2-40B4-BE49-F238E27FC236}">
                  <a16:creationId xmlns:a16="http://schemas.microsoft.com/office/drawing/2014/main" id="{E1024B5E-D5D2-9116-7EBF-1895D49BCE3A}"/>
                </a:ext>
              </a:extLst>
            </p:cNvPr>
            <p:cNvSpPr/>
            <p:nvPr/>
          </p:nvSpPr>
          <p:spPr>
            <a:xfrm>
              <a:off x="4303525" y="4000325"/>
              <a:ext cx="104350" cy="104600"/>
            </a:xfrm>
            <a:custGeom>
              <a:avLst/>
              <a:gdLst/>
              <a:ahLst/>
              <a:cxnLst/>
              <a:rect l="l" t="t" r="r" b="b"/>
              <a:pathLst>
                <a:path w="4174" h="4184" extrusionOk="0">
                  <a:moveTo>
                    <a:pt x="2087" y="0"/>
                  </a:moveTo>
                  <a:cubicBezTo>
                    <a:pt x="935" y="0"/>
                    <a:pt x="1" y="936"/>
                    <a:pt x="1" y="2087"/>
                  </a:cubicBezTo>
                  <a:cubicBezTo>
                    <a:pt x="1" y="3248"/>
                    <a:pt x="935" y="4183"/>
                    <a:pt x="2087" y="4183"/>
                  </a:cubicBezTo>
                  <a:cubicBezTo>
                    <a:pt x="3238" y="4183"/>
                    <a:pt x="4173" y="3248"/>
                    <a:pt x="4173" y="2087"/>
                  </a:cubicBezTo>
                  <a:cubicBezTo>
                    <a:pt x="4173" y="936"/>
                    <a:pt x="3238" y="0"/>
                    <a:pt x="2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15;p44">
              <a:extLst>
                <a:ext uri="{FF2B5EF4-FFF2-40B4-BE49-F238E27FC236}">
                  <a16:creationId xmlns:a16="http://schemas.microsoft.com/office/drawing/2014/main" id="{96F507A9-715F-27A9-D2F9-9C207CCF8624}"/>
                </a:ext>
              </a:extLst>
            </p:cNvPr>
            <p:cNvSpPr/>
            <p:nvPr/>
          </p:nvSpPr>
          <p:spPr>
            <a:xfrm>
              <a:off x="4379800" y="3990725"/>
              <a:ext cx="104575" cy="104575"/>
            </a:xfrm>
            <a:custGeom>
              <a:avLst/>
              <a:gdLst/>
              <a:ahLst/>
              <a:cxnLst/>
              <a:rect l="l" t="t" r="r" b="b"/>
              <a:pathLst>
                <a:path w="4183" h="4183" extrusionOk="0">
                  <a:moveTo>
                    <a:pt x="2087" y="1"/>
                  </a:moveTo>
                  <a:cubicBezTo>
                    <a:pt x="935" y="1"/>
                    <a:pt x="0" y="935"/>
                    <a:pt x="0" y="2087"/>
                  </a:cubicBezTo>
                  <a:cubicBezTo>
                    <a:pt x="0" y="3248"/>
                    <a:pt x="935" y="4183"/>
                    <a:pt x="2087" y="4183"/>
                  </a:cubicBezTo>
                  <a:cubicBezTo>
                    <a:pt x="3248" y="4183"/>
                    <a:pt x="4182" y="3248"/>
                    <a:pt x="4182" y="2087"/>
                  </a:cubicBezTo>
                  <a:cubicBezTo>
                    <a:pt x="4182" y="935"/>
                    <a:pt x="324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16;p44">
              <a:extLst>
                <a:ext uri="{FF2B5EF4-FFF2-40B4-BE49-F238E27FC236}">
                  <a16:creationId xmlns:a16="http://schemas.microsoft.com/office/drawing/2014/main" id="{07AFFC62-FBAC-413A-DBFB-71775468092A}"/>
                </a:ext>
              </a:extLst>
            </p:cNvPr>
            <p:cNvSpPr/>
            <p:nvPr/>
          </p:nvSpPr>
          <p:spPr>
            <a:xfrm>
              <a:off x="4447700" y="4005000"/>
              <a:ext cx="104325" cy="104350"/>
            </a:xfrm>
            <a:custGeom>
              <a:avLst/>
              <a:gdLst/>
              <a:ahLst/>
              <a:cxnLst/>
              <a:rect l="l" t="t" r="r" b="b"/>
              <a:pathLst>
                <a:path w="4173" h="4174" extrusionOk="0">
                  <a:moveTo>
                    <a:pt x="2087" y="1"/>
                  </a:moveTo>
                  <a:cubicBezTo>
                    <a:pt x="935" y="1"/>
                    <a:pt x="0" y="935"/>
                    <a:pt x="0" y="2087"/>
                  </a:cubicBezTo>
                  <a:cubicBezTo>
                    <a:pt x="0" y="3238"/>
                    <a:pt x="935" y="4173"/>
                    <a:pt x="2087" y="4173"/>
                  </a:cubicBezTo>
                  <a:cubicBezTo>
                    <a:pt x="3238" y="4173"/>
                    <a:pt x="4173" y="3238"/>
                    <a:pt x="4173" y="2087"/>
                  </a:cubicBezTo>
                  <a:cubicBezTo>
                    <a:pt x="4173" y="935"/>
                    <a:pt x="323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17;p44">
              <a:extLst>
                <a:ext uri="{FF2B5EF4-FFF2-40B4-BE49-F238E27FC236}">
                  <a16:creationId xmlns:a16="http://schemas.microsoft.com/office/drawing/2014/main" id="{B83EBBC0-877D-2B1A-41FC-11D3EF3F83A2}"/>
                </a:ext>
              </a:extLst>
            </p:cNvPr>
            <p:cNvSpPr/>
            <p:nvPr/>
          </p:nvSpPr>
          <p:spPr>
            <a:xfrm>
              <a:off x="4496900" y="4045100"/>
              <a:ext cx="104575" cy="104600"/>
            </a:xfrm>
            <a:custGeom>
              <a:avLst/>
              <a:gdLst/>
              <a:ahLst/>
              <a:cxnLst/>
              <a:rect l="l" t="t" r="r" b="b"/>
              <a:pathLst>
                <a:path w="4183" h="4184" extrusionOk="0">
                  <a:moveTo>
                    <a:pt x="2096" y="0"/>
                  </a:moveTo>
                  <a:cubicBezTo>
                    <a:pt x="935" y="0"/>
                    <a:pt x="1" y="936"/>
                    <a:pt x="1" y="2087"/>
                  </a:cubicBezTo>
                  <a:cubicBezTo>
                    <a:pt x="1" y="3248"/>
                    <a:pt x="935" y="4183"/>
                    <a:pt x="2096" y="4183"/>
                  </a:cubicBezTo>
                  <a:cubicBezTo>
                    <a:pt x="3248" y="4183"/>
                    <a:pt x="4183" y="3248"/>
                    <a:pt x="4183" y="2087"/>
                  </a:cubicBezTo>
                  <a:cubicBezTo>
                    <a:pt x="4183" y="936"/>
                    <a:pt x="3248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18;p44">
              <a:extLst>
                <a:ext uri="{FF2B5EF4-FFF2-40B4-BE49-F238E27FC236}">
                  <a16:creationId xmlns:a16="http://schemas.microsoft.com/office/drawing/2014/main" id="{27BBA1F0-5DD5-A87B-5B15-CEAEE7764089}"/>
                </a:ext>
              </a:extLst>
            </p:cNvPr>
            <p:cNvSpPr/>
            <p:nvPr/>
          </p:nvSpPr>
          <p:spPr>
            <a:xfrm>
              <a:off x="4491975" y="4099475"/>
              <a:ext cx="104350" cy="104575"/>
            </a:xfrm>
            <a:custGeom>
              <a:avLst/>
              <a:gdLst/>
              <a:ahLst/>
              <a:cxnLst/>
              <a:rect l="l" t="t" r="r" b="b"/>
              <a:pathLst>
                <a:path w="4174" h="4183" extrusionOk="0">
                  <a:moveTo>
                    <a:pt x="2087" y="1"/>
                  </a:moveTo>
                  <a:cubicBezTo>
                    <a:pt x="935" y="1"/>
                    <a:pt x="1" y="935"/>
                    <a:pt x="1" y="2087"/>
                  </a:cubicBezTo>
                  <a:cubicBezTo>
                    <a:pt x="1" y="3248"/>
                    <a:pt x="935" y="4183"/>
                    <a:pt x="2087" y="4183"/>
                  </a:cubicBezTo>
                  <a:cubicBezTo>
                    <a:pt x="3238" y="4183"/>
                    <a:pt x="4173" y="3248"/>
                    <a:pt x="4173" y="2087"/>
                  </a:cubicBezTo>
                  <a:cubicBezTo>
                    <a:pt x="4173" y="935"/>
                    <a:pt x="323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19;p44">
              <a:extLst>
                <a:ext uri="{FF2B5EF4-FFF2-40B4-BE49-F238E27FC236}">
                  <a16:creationId xmlns:a16="http://schemas.microsoft.com/office/drawing/2014/main" id="{B1AFB0B3-4F90-11E9-C55E-B6FE4D161A1A}"/>
                </a:ext>
              </a:extLst>
            </p:cNvPr>
            <p:cNvSpPr/>
            <p:nvPr/>
          </p:nvSpPr>
          <p:spPr>
            <a:xfrm>
              <a:off x="4502325" y="4182275"/>
              <a:ext cx="50450" cy="65250"/>
            </a:xfrm>
            <a:custGeom>
              <a:avLst/>
              <a:gdLst/>
              <a:ahLst/>
              <a:cxnLst/>
              <a:rect l="l" t="t" r="r" b="b"/>
              <a:pathLst>
                <a:path w="2018" h="2610" extrusionOk="0">
                  <a:moveTo>
                    <a:pt x="1021" y="1"/>
                  </a:moveTo>
                  <a:cubicBezTo>
                    <a:pt x="921" y="1"/>
                    <a:pt x="816" y="20"/>
                    <a:pt x="709" y="64"/>
                  </a:cubicBezTo>
                  <a:cubicBezTo>
                    <a:pt x="285" y="241"/>
                    <a:pt x="108" y="713"/>
                    <a:pt x="49" y="1156"/>
                  </a:cubicBezTo>
                  <a:cubicBezTo>
                    <a:pt x="0" y="1491"/>
                    <a:pt x="0" y="1855"/>
                    <a:pt x="167" y="2150"/>
                  </a:cubicBezTo>
                  <a:cubicBezTo>
                    <a:pt x="311" y="2413"/>
                    <a:pt x="600" y="2610"/>
                    <a:pt x="898" y="2610"/>
                  </a:cubicBezTo>
                  <a:cubicBezTo>
                    <a:pt x="946" y="2610"/>
                    <a:pt x="995" y="2604"/>
                    <a:pt x="1043" y="2593"/>
                  </a:cubicBezTo>
                  <a:cubicBezTo>
                    <a:pt x="1190" y="2554"/>
                    <a:pt x="1328" y="2465"/>
                    <a:pt x="1437" y="2357"/>
                  </a:cubicBezTo>
                  <a:cubicBezTo>
                    <a:pt x="1811" y="2032"/>
                    <a:pt x="2017" y="1540"/>
                    <a:pt x="1997" y="1068"/>
                  </a:cubicBezTo>
                  <a:cubicBezTo>
                    <a:pt x="1981" y="562"/>
                    <a:pt x="1559" y="1"/>
                    <a:pt x="1021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20;p44">
              <a:extLst>
                <a:ext uri="{FF2B5EF4-FFF2-40B4-BE49-F238E27FC236}">
                  <a16:creationId xmlns:a16="http://schemas.microsoft.com/office/drawing/2014/main" id="{09090E54-6B8F-513F-4B32-A2896993A5BA}"/>
                </a:ext>
              </a:extLst>
            </p:cNvPr>
            <p:cNvSpPr/>
            <p:nvPr/>
          </p:nvSpPr>
          <p:spPr>
            <a:xfrm>
              <a:off x="4513625" y="4189900"/>
              <a:ext cx="36175" cy="49200"/>
            </a:xfrm>
            <a:custGeom>
              <a:avLst/>
              <a:gdLst/>
              <a:ahLst/>
              <a:cxnLst/>
              <a:rect l="l" t="t" r="r" b="b"/>
              <a:pathLst>
                <a:path w="1447" h="1968" extrusionOk="0">
                  <a:moveTo>
                    <a:pt x="662" y="1"/>
                  </a:moveTo>
                  <a:cubicBezTo>
                    <a:pt x="642" y="1"/>
                    <a:pt x="621" y="2"/>
                    <a:pt x="601" y="5"/>
                  </a:cubicBezTo>
                  <a:cubicBezTo>
                    <a:pt x="502" y="25"/>
                    <a:pt x="424" y="74"/>
                    <a:pt x="355" y="143"/>
                  </a:cubicBezTo>
                  <a:cubicBezTo>
                    <a:pt x="109" y="379"/>
                    <a:pt x="50" y="743"/>
                    <a:pt x="10" y="1077"/>
                  </a:cubicBezTo>
                  <a:cubicBezTo>
                    <a:pt x="10" y="1097"/>
                    <a:pt x="1" y="1127"/>
                    <a:pt x="20" y="1156"/>
                  </a:cubicBezTo>
                  <a:cubicBezTo>
                    <a:pt x="30" y="1176"/>
                    <a:pt x="50" y="1186"/>
                    <a:pt x="69" y="1206"/>
                  </a:cubicBezTo>
                  <a:cubicBezTo>
                    <a:pt x="168" y="1274"/>
                    <a:pt x="276" y="1344"/>
                    <a:pt x="375" y="1412"/>
                  </a:cubicBezTo>
                  <a:cubicBezTo>
                    <a:pt x="424" y="1442"/>
                    <a:pt x="483" y="1491"/>
                    <a:pt x="483" y="1550"/>
                  </a:cubicBezTo>
                  <a:cubicBezTo>
                    <a:pt x="483" y="1580"/>
                    <a:pt x="473" y="1609"/>
                    <a:pt x="453" y="1639"/>
                  </a:cubicBezTo>
                  <a:cubicBezTo>
                    <a:pt x="375" y="1766"/>
                    <a:pt x="246" y="1875"/>
                    <a:pt x="99" y="1943"/>
                  </a:cubicBezTo>
                  <a:cubicBezTo>
                    <a:pt x="99" y="1943"/>
                    <a:pt x="177" y="1967"/>
                    <a:pt x="297" y="1967"/>
                  </a:cubicBezTo>
                  <a:cubicBezTo>
                    <a:pt x="485" y="1967"/>
                    <a:pt x="776" y="1909"/>
                    <a:pt x="1034" y="1609"/>
                  </a:cubicBezTo>
                  <a:cubicBezTo>
                    <a:pt x="1447" y="1117"/>
                    <a:pt x="1250" y="448"/>
                    <a:pt x="1250" y="448"/>
                  </a:cubicBezTo>
                  <a:cubicBezTo>
                    <a:pt x="1171" y="330"/>
                    <a:pt x="1093" y="211"/>
                    <a:pt x="994" y="123"/>
                  </a:cubicBezTo>
                  <a:cubicBezTo>
                    <a:pt x="902" y="47"/>
                    <a:pt x="781" y="1"/>
                    <a:pt x="662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21;p44">
              <a:extLst>
                <a:ext uri="{FF2B5EF4-FFF2-40B4-BE49-F238E27FC236}">
                  <a16:creationId xmlns:a16="http://schemas.microsoft.com/office/drawing/2014/main" id="{D271DF03-197E-D4E0-737A-9A812E1F769B}"/>
                </a:ext>
              </a:extLst>
            </p:cNvPr>
            <p:cNvSpPr/>
            <p:nvPr/>
          </p:nvSpPr>
          <p:spPr>
            <a:xfrm>
              <a:off x="4511900" y="4188375"/>
              <a:ext cx="33000" cy="50125"/>
            </a:xfrm>
            <a:custGeom>
              <a:avLst/>
              <a:gdLst/>
              <a:ahLst/>
              <a:cxnLst/>
              <a:rect l="l" t="t" r="r" b="b"/>
              <a:pathLst>
                <a:path w="1320" h="2005" extrusionOk="0">
                  <a:moveTo>
                    <a:pt x="710" y="0"/>
                  </a:moveTo>
                  <a:cubicBezTo>
                    <a:pt x="684" y="0"/>
                    <a:pt x="657" y="2"/>
                    <a:pt x="630" y="7"/>
                  </a:cubicBezTo>
                  <a:cubicBezTo>
                    <a:pt x="552" y="27"/>
                    <a:pt x="483" y="66"/>
                    <a:pt x="414" y="115"/>
                  </a:cubicBezTo>
                  <a:cubicBezTo>
                    <a:pt x="355" y="165"/>
                    <a:pt x="306" y="224"/>
                    <a:pt x="256" y="283"/>
                  </a:cubicBezTo>
                  <a:cubicBezTo>
                    <a:pt x="168" y="410"/>
                    <a:pt x="109" y="548"/>
                    <a:pt x="70" y="696"/>
                  </a:cubicBezTo>
                  <a:cubicBezTo>
                    <a:pt x="40" y="843"/>
                    <a:pt x="20" y="981"/>
                    <a:pt x="1" y="1129"/>
                  </a:cubicBezTo>
                  <a:lnTo>
                    <a:pt x="1" y="1197"/>
                  </a:lnTo>
                  <a:cubicBezTo>
                    <a:pt x="1" y="1227"/>
                    <a:pt x="20" y="1267"/>
                    <a:pt x="50" y="1286"/>
                  </a:cubicBezTo>
                  <a:cubicBezTo>
                    <a:pt x="89" y="1326"/>
                    <a:pt x="119" y="1335"/>
                    <a:pt x="149" y="1355"/>
                  </a:cubicBezTo>
                  <a:cubicBezTo>
                    <a:pt x="208" y="1394"/>
                    <a:pt x="267" y="1434"/>
                    <a:pt x="326" y="1464"/>
                  </a:cubicBezTo>
                  <a:cubicBezTo>
                    <a:pt x="385" y="1503"/>
                    <a:pt x="453" y="1542"/>
                    <a:pt x="493" y="1571"/>
                  </a:cubicBezTo>
                  <a:cubicBezTo>
                    <a:pt x="503" y="1591"/>
                    <a:pt x="512" y="1611"/>
                    <a:pt x="503" y="1630"/>
                  </a:cubicBezTo>
                  <a:cubicBezTo>
                    <a:pt x="503" y="1650"/>
                    <a:pt x="483" y="1690"/>
                    <a:pt x="463" y="1709"/>
                  </a:cubicBezTo>
                  <a:cubicBezTo>
                    <a:pt x="394" y="1827"/>
                    <a:pt x="296" y="1926"/>
                    <a:pt x="168" y="2004"/>
                  </a:cubicBezTo>
                  <a:cubicBezTo>
                    <a:pt x="306" y="1965"/>
                    <a:pt x="434" y="1877"/>
                    <a:pt x="532" y="1759"/>
                  </a:cubicBezTo>
                  <a:cubicBezTo>
                    <a:pt x="552" y="1729"/>
                    <a:pt x="571" y="1700"/>
                    <a:pt x="591" y="1660"/>
                  </a:cubicBezTo>
                  <a:cubicBezTo>
                    <a:pt x="611" y="1621"/>
                    <a:pt x="601" y="1552"/>
                    <a:pt x="571" y="1512"/>
                  </a:cubicBezTo>
                  <a:cubicBezTo>
                    <a:pt x="552" y="1473"/>
                    <a:pt x="512" y="1444"/>
                    <a:pt x="483" y="1424"/>
                  </a:cubicBezTo>
                  <a:lnTo>
                    <a:pt x="394" y="1365"/>
                  </a:lnTo>
                  <a:cubicBezTo>
                    <a:pt x="345" y="1316"/>
                    <a:pt x="286" y="1276"/>
                    <a:pt x="227" y="1237"/>
                  </a:cubicBezTo>
                  <a:cubicBezTo>
                    <a:pt x="197" y="1217"/>
                    <a:pt x="158" y="1197"/>
                    <a:pt x="149" y="1188"/>
                  </a:cubicBezTo>
                  <a:lnTo>
                    <a:pt x="149" y="1178"/>
                  </a:lnTo>
                  <a:cubicBezTo>
                    <a:pt x="149" y="1178"/>
                    <a:pt x="149" y="1158"/>
                    <a:pt x="158" y="1149"/>
                  </a:cubicBezTo>
                  <a:cubicBezTo>
                    <a:pt x="178" y="1001"/>
                    <a:pt x="197" y="863"/>
                    <a:pt x="227" y="735"/>
                  </a:cubicBezTo>
                  <a:cubicBezTo>
                    <a:pt x="256" y="607"/>
                    <a:pt x="306" y="479"/>
                    <a:pt x="385" y="371"/>
                  </a:cubicBezTo>
                  <a:cubicBezTo>
                    <a:pt x="453" y="263"/>
                    <a:pt x="552" y="174"/>
                    <a:pt x="660" y="135"/>
                  </a:cubicBezTo>
                  <a:cubicBezTo>
                    <a:pt x="692" y="124"/>
                    <a:pt x="726" y="119"/>
                    <a:pt x="760" y="119"/>
                  </a:cubicBezTo>
                  <a:cubicBezTo>
                    <a:pt x="851" y="119"/>
                    <a:pt x="946" y="154"/>
                    <a:pt x="1024" y="204"/>
                  </a:cubicBezTo>
                  <a:cubicBezTo>
                    <a:pt x="1133" y="283"/>
                    <a:pt x="1231" y="391"/>
                    <a:pt x="1319" y="509"/>
                  </a:cubicBezTo>
                  <a:cubicBezTo>
                    <a:pt x="1260" y="371"/>
                    <a:pt x="1181" y="243"/>
                    <a:pt x="1074" y="145"/>
                  </a:cubicBezTo>
                  <a:cubicBezTo>
                    <a:pt x="982" y="62"/>
                    <a:pt x="850" y="0"/>
                    <a:pt x="7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922;p44">
              <a:extLst>
                <a:ext uri="{FF2B5EF4-FFF2-40B4-BE49-F238E27FC236}">
                  <a16:creationId xmlns:a16="http://schemas.microsoft.com/office/drawing/2014/main" id="{FDC9DAF5-4C05-5BED-96E8-35B5C729BB14}"/>
                </a:ext>
              </a:extLst>
            </p:cNvPr>
            <p:cNvSpPr/>
            <p:nvPr/>
          </p:nvSpPr>
          <p:spPr>
            <a:xfrm>
              <a:off x="4448200" y="4248075"/>
              <a:ext cx="113425" cy="140750"/>
            </a:xfrm>
            <a:custGeom>
              <a:avLst/>
              <a:gdLst/>
              <a:ahLst/>
              <a:cxnLst/>
              <a:rect l="l" t="t" r="r" b="b"/>
              <a:pathLst>
                <a:path w="4537" h="5630" extrusionOk="0">
                  <a:moveTo>
                    <a:pt x="3011" y="1"/>
                  </a:moveTo>
                  <a:lnTo>
                    <a:pt x="0" y="4035"/>
                  </a:lnTo>
                  <a:lnTo>
                    <a:pt x="561" y="5630"/>
                  </a:lnTo>
                  <a:lnTo>
                    <a:pt x="4536" y="4331"/>
                  </a:lnTo>
                  <a:lnTo>
                    <a:pt x="3011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923;p44">
              <a:extLst>
                <a:ext uri="{FF2B5EF4-FFF2-40B4-BE49-F238E27FC236}">
                  <a16:creationId xmlns:a16="http://schemas.microsoft.com/office/drawing/2014/main" id="{6194B245-2080-21DC-51B6-2BF3F179B5A7}"/>
                </a:ext>
              </a:extLst>
            </p:cNvPr>
            <p:cNvSpPr/>
            <p:nvPr/>
          </p:nvSpPr>
          <p:spPr>
            <a:xfrm>
              <a:off x="4451875" y="4249050"/>
              <a:ext cx="68425" cy="111725"/>
            </a:xfrm>
            <a:custGeom>
              <a:avLst/>
              <a:gdLst/>
              <a:ahLst/>
              <a:cxnLst/>
              <a:rect l="l" t="t" r="r" b="b"/>
              <a:pathLst>
                <a:path w="2737" h="4469" extrusionOk="0">
                  <a:moveTo>
                    <a:pt x="2687" y="1"/>
                  </a:moveTo>
                  <a:lnTo>
                    <a:pt x="2687" y="1"/>
                  </a:lnTo>
                  <a:cubicBezTo>
                    <a:pt x="2668" y="463"/>
                    <a:pt x="2579" y="916"/>
                    <a:pt x="2461" y="1349"/>
                  </a:cubicBezTo>
                  <a:cubicBezTo>
                    <a:pt x="2333" y="1792"/>
                    <a:pt x="2165" y="2215"/>
                    <a:pt x="1939" y="2599"/>
                  </a:cubicBezTo>
                  <a:cubicBezTo>
                    <a:pt x="1703" y="2993"/>
                    <a:pt x="1428" y="3347"/>
                    <a:pt x="1103" y="3662"/>
                  </a:cubicBezTo>
                  <a:cubicBezTo>
                    <a:pt x="778" y="3977"/>
                    <a:pt x="414" y="4262"/>
                    <a:pt x="0" y="4469"/>
                  </a:cubicBezTo>
                  <a:cubicBezTo>
                    <a:pt x="444" y="4331"/>
                    <a:pt x="837" y="4065"/>
                    <a:pt x="1191" y="3760"/>
                  </a:cubicBezTo>
                  <a:cubicBezTo>
                    <a:pt x="1369" y="3612"/>
                    <a:pt x="1526" y="3435"/>
                    <a:pt x="1684" y="3258"/>
                  </a:cubicBezTo>
                  <a:cubicBezTo>
                    <a:pt x="1821" y="3071"/>
                    <a:pt x="1969" y="2884"/>
                    <a:pt x="2077" y="2687"/>
                  </a:cubicBezTo>
                  <a:cubicBezTo>
                    <a:pt x="2205" y="2481"/>
                    <a:pt x="2303" y="2274"/>
                    <a:pt x="2392" y="2057"/>
                  </a:cubicBezTo>
                  <a:cubicBezTo>
                    <a:pt x="2471" y="1831"/>
                    <a:pt x="2539" y="1615"/>
                    <a:pt x="2589" y="1379"/>
                  </a:cubicBezTo>
                  <a:cubicBezTo>
                    <a:pt x="2687" y="926"/>
                    <a:pt x="2736" y="463"/>
                    <a:pt x="26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924;p44">
              <a:extLst>
                <a:ext uri="{FF2B5EF4-FFF2-40B4-BE49-F238E27FC236}">
                  <a16:creationId xmlns:a16="http://schemas.microsoft.com/office/drawing/2014/main" id="{E6D0554C-9E26-6FBF-6480-6893BB140201}"/>
                </a:ext>
              </a:extLst>
            </p:cNvPr>
            <p:cNvSpPr/>
            <p:nvPr/>
          </p:nvSpPr>
          <p:spPr>
            <a:xfrm>
              <a:off x="4364550" y="4341700"/>
              <a:ext cx="408150" cy="419600"/>
            </a:xfrm>
            <a:custGeom>
              <a:avLst/>
              <a:gdLst/>
              <a:ahLst/>
              <a:cxnLst/>
              <a:rect l="l" t="t" r="r" b="b"/>
              <a:pathLst>
                <a:path w="16326" h="16784" extrusionOk="0">
                  <a:moveTo>
                    <a:pt x="7548" y="0"/>
                  </a:moveTo>
                  <a:cubicBezTo>
                    <a:pt x="4787" y="0"/>
                    <a:pt x="3324" y="1496"/>
                    <a:pt x="2441" y="3380"/>
                  </a:cubicBezTo>
                  <a:cubicBezTo>
                    <a:pt x="1387" y="5605"/>
                    <a:pt x="0" y="9354"/>
                    <a:pt x="0" y="9354"/>
                  </a:cubicBezTo>
                  <a:lnTo>
                    <a:pt x="797" y="16784"/>
                  </a:lnTo>
                  <a:lnTo>
                    <a:pt x="16326" y="15947"/>
                  </a:lnTo>
                  <a:lnTo>
                    <a:pt x="15499" y="6362"/>
                  </a:lnTo>
                  <a:cubicBezTo>
                    <a:pt x="15499" y="6362"/>
                    <a:pt x="13000" y="831"/>
                    <a:pt x="9172" y="153"/>
                  </a:cubicBezTo>
                  <a:cubicBezTo>
                    <a:pt x="8586" y="49"/>
                    <a:pt x="8046" y="0"/>
                    <a:pt x="7548" y="0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925;p44">
              <a:extLst>
                <a:ext uri="{FF2B5EF4-FFF2-40B4-BE49-F238E27FC236}">
                  <a16:creationId xmlns:a16="http://schemas.microsoft.com/office/drawing/2014/main" id="{85E39CF1-6714-23A6-3DEC-B66BBF52F5A8}"/>
                </a:ext>
              </a:extLst>
            </p:cNvPr>
            <p:cNvSpPr/>
            <p:nvPr/>
          </p:nvSpPr>
          <p:spPr>
            <a:xfrm>
              <a:off x="4467875" y="4627950"/>
              <a:ext cx="46275" cy="57325"/>
            </a:xfrm>
            <a:custGeom>
              <a:avLst/>
              <a:gdLst/>
              <a:ahLst/>
              <a:cxnLst/>
              <a:rect l="l" t="t" r="r" b="b"/>
              <a:pathLst>
                <a:path w="1851" h="2293" extrusionOk="0">
                  <a:moveTo>
                    <a:pt x="591" y="0"/>
                  </a:moveTo>
                  <a:lnTo>
                    <a:pt x="0" y="1112"/>
                  </a:lnTo>
                  <a:lnTo>
                    <a:pt x="1850" y="2293"/>
                  </a:lnTo>
                  <a:cubicBezTo>
                    <a:pt x="1850" y="2293"/>
                    <a:pt x="1742" y="1712"/>
                    <a:pt x="1398" y="1102"/>
                  </a:cubicBezTo>
                  <a:cubicBezTo>
                    <a:pt x="1063" y="482"/>
                    <a:pt x="591" y="0"/>
                    <a:pt x="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926;p44">
              <a:extLst>
                <a:ext uri="{FF2B5EF4-FFF2-40B4-BE49-F238E27FC236}">
                  <a16:creationId xmlns:a16="http://schemas.microsoft.com/office/drawing/2014/main" id="{EC27F33C-230F-8CF9-2003-8B53E190318A}"/>
                </a:ext>
              </a:extLst>
            </p:cNvPr>
            <p:cNvSpPr/>
            <p:nvPr/>
          </p:nvSpPr>
          <p:spPr>
            <a:xfrm>
              <a:off x="4082825" y="4575525"/>
              <a:ext cx="399825" cy="219950"/>
            </a:xfrm>
            <a:custGeom>
              <a:avLst/>
              <a:gdLst/>
              <a:ahLst/>
              <a:cxnLst/>
              <a:rect l="l" t="t" r="r" b="b"/>
              <a:pathLst>
                <a:path w="15993" h="8798" extrusionOk="0">
                  <a:moveTo>
                    <a:pt x="11274" y="1"/>
                  </a:moveTo>
                  <a:cubicBezTo>
                    <a:pt x="11271" y="1"/>
                    <a:pt x="11269" y="1"/>
                    <a:pt x="11269" y="1"/>
                  </a:cubicBezTo>
                  <a:lnTo>
                    <a:pt x="9104" y="5522"/>
                  </a:lnTo>
                  <a:cubicBezTo>
                    <a:pt x="9104" y="5522"/>
                    <a:pt x="2530" y="6585"/>
                    <a:pt x="1330" y="6860"/>
                  </a:cubicBezTo>
                  <a:cubicBezTo>
                    <a:pt x="119" y="7145"/>
                    <a:pt x="1" y="8120"/>
                    <a:pt x="1" y="8120"/>
                  </a:cubicBezTo>
                  <a:lnTo>
                    <a:pt x="2914" y="7932"/>
                  </a:lnTo>
                  <a:cubicBezTo>
                    <a:pt x="2914" y="7932"/>
                    <a:pt x="8975" y="8797"/>
                    <a:pt x="11157" y="8797"/>
                  </a:cubicBezTo>
                  <a:cubicBezTo>
                    <a:pt x="11338" y="8797"/>
                    <a:pt x="11491" y="8792"/>
                    <a:pt x="11613" y="8779"/>
                  </a:cubicBezTo>
                  <a:cubicBezTo>
                    <a:pt x="13198" y="8621"/>
                    <a:pt x="15993" y="2097"/>
                    <a:pt x="15993" y="2097"/>
                  </a:cubicBezTo>
                  <a:cubicBezTo>
                    <a:pt x="15993" y="2097"/>
                    <a:pt x="14969" y="936"/>
                    <a:pt x="13690" y="463"/>
                  </a:cubicBezTo>
                  <a:cubicBezTo>
                    <a:pt x="12460" y="9"/>
                    <a:pt x="11357" y="1"/>
                    <a:pt x="11274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27;p44">
              <a:extLst>
                <a:ext uri="{FF2B5EF4-FFF2-40B4-BE49-F238E27FC236}">
                  <a16:creationId xmlns:a16="http://schemas.microsoft.com/office/drawing/2014/main" id="{2402BD3B-A4B1-DA45-25D8-F7A989BCD0E4}"/>
                </a:ext>
              </a:extLst>
            </p:cNvPr>
            <p:cNvSpPr/>
            <p:nvPr/>
          </p:nvSpPr>
          <p:spPr>
            <a:xfrm>
              <a:off x="4375375" y="4201575"/>
              <a:ext cx="38400" cy="77025"/>
            </a:xfrm>
            <a:custGeom>
              <a:avLst/>
              <a:gdLst/>
              <a:ahLst/>
              <a:cxnLst/>
              <a:rect l="l" t="t" r="r" b="b"/>
              <a:pathLst>
                <a:path w="1536" h="308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46" y="236"/>
                    <a:pt x="167" y="483"/>
                    <a:pt x="108" y="729"/>
                  </a:cubicBezTo>
                  <a:cubicBezTo>
                    <a:pt x="49" y="984"/>
                    <a:pt x="20" y="1240"/>
                    <a:pt x="10" y="1506"/>
                  </a:cubicBezTo>
                  <a:cubicBezTo>
                    <a:pt x="0" y="1634"/>
                    <a:pt x="0" y="1762"/>
                    <a:pt x="10" y="1890"/>
                  </a:cubicBezTo>
                  <a:cubicBezTo>
                    <a:pt x="20" y="2018"/>
                    <a:pt x="20" y="2146"/>
                    <a:pt x="40" y="2274"/>
                  </a:cubicBezTo>
                  <a:cubicBezTo>
                    <a:pt x="59" y="2412"/>
                    <a:pt x="69" y="2539"/>
                    <a:pt x="99" y="2668"/>
                  </a:cubicBezTo>
                  <a:cubicBezTo>
                    <a:pt x="118" y="2727"/>
                    <a:pt x="128" y="2795"/>
                    <a:pt x="158" y="2854"/>
                  </a:cubicBezTo>
                  <a:cubicBezTo>
                    <a:pt x="167" y="2894"/>
                    <a:pt x="177" y="2923"/>
                    <a:pt x="187" y="2953"/>
                  </a:cubicBezTo>
                  <a:cubicBezTo>
                    <a:pt x="197" y="2972"/>
                    <a:pt x="206" y="2982"/>
                    <a:pt x="217" y="3002"/>
                  </a:cubicBezTo>
                  <a:cubicBezTo>
                    <a:pt x="217" y="3012"/>
                    <a:pt x="226" y="3022"/>
                    <a:pt x="226" y="3031"/>
                  </a:cubicBezTo>
                  <a:lnTo>
                    <a:pt x="256" y="3061"/>
                  </a:lnTo>
                  <a:lnTo>
                    <a:pt x="276" y="3081"/>
                  </a:lnTo>
                  <a:lnTo>
                    <a:pt x="305" y="3081"/>
                  </a:lnTo>
                  <a:cubicBezTo>
                    <a:pt x="423" y="3071"/>
                    <a:pt x="532" y="3051"/>
                    <a:pt x="639" y="3031"/>
                  </a:cubicBezTo>
                  <a:cubicBezTo>
                    <a:pt x="748" y="3002"/>
                    <a:pt x="856" y="2972"/>
                    <a:pt x="965" y="2933"/>
                  </a:cubicBezTo>
                  <a:cubicBezTo>
                    <a:pt x="1072" y="2894"/>
                    <a:pt x="1171" y="2854"/>
                    <a:pt x="1269" y="2805"/>
                  </a:cubicBezTo>
                  <a:lnTo>
                    <a:pt x="1417" y="2716"/>
                  </a:lnTo>
                  <a:cubicBezTo>
                    <a:pt x="1457" y="2687"/>
                    <a:pt x="1505" y="2648"/>
                    <a:pt x="1535" y="2609"/>
                  </a:cubicBezTo>
                  <a:lnTo>
                    <a:pt x="1535" y="2609"/>
                  </a:lnTo>
                  <a:cubicBezTo>
                    <a:pt x="1496" y="2648"/>
                    <a:pt x="1446" y="2668"/>
                    <a:pt x="1398" y="2687"/>
                  </a:cubicBezTo>
                  <a:cubicBezTo>
                    <a:pt x="1348" y="2716"/>
                    <a:pt x="1299" y="2736"/>
                    <a:pt x="1250" y="2746"/>
                  </a:cubicBezTo>
                  <a:cubicBezTo>
                    <a:pt x="1151" y="2786"/>
                    <a:pt x="1043" y="2815"/>
                    <a:pt x="935" y="2845"/>
                  </a:cubicBezTo>
                  <a:cubicBezTo>
                    <a:pt x="827" y="2864"/>
                    <a:pt x="728" y="2884"/>
                    <a:pt x="620" y="2904"/>
                  </a:cubicBezTo>
                  <a:cubicBezTo>
                    <a:pt x="526" y="2921"/>
                    <a:pt x="432" y="2930"/>
                    <a:pt x="344" y="2932"/>
                  </a:cubicBezTo>
                  <a:lnTo>
                    <a:pt x="344" y="2932"/>
                  </a:lnTo>
                  <a:cubicBezTo>
                    <a:pt x="344" y="2923"/>
                    <a:pt x="335" y="2913"/>
                    <a:pt x="335" y="2894"/>
                  </a:cubicBezTo>
                  <a:cubicBezTo>
                    <a:pt x="325" y="2864"/>
                    <a:pt x="315" y="2845"/>
                    <a:pt x="305" y="2815"/>
                  </a:cubicBezTo>
                  <a:cubicBezTo>
                    <a:pt x="285" y="2756"/>
                    <a:pt x="276" y="2697"/>
                    <a:pt x="265" y="2628"/>
                  </a:cubicBezTo>
                  <a:cubicBezTo>
                    <a:pt x="236" y="2510"/>
                    <a:pt x="217" y="2382"/>
                    <a:pt x="206" y="2264"/>
                  </a:cubicBezTo>
                  <a:cubicBezTo>
                    <a:pt x="187" y="2008"/>
                    <a:pt x="167" y="1752"/>
                    <a:pt x="167" y="1506"/>
                  </a:cubicBezTo>
                  <a:cubicBezTo>
                    <a:pt x="167" y="1250"/>
                    <a:pt x="177" y="1004"/>
                    <a:pt x="217" y="748"/>
                  </a:cubicBezTo>
                  <a:cubicBezTo>
                    <a:pt x="246" y="503"/>
                    <a:pt x="295" y="247"/>
                    <a:pt x="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928;p44">
              <a:extLst>
                <a:ext uri="{FF2B5EF4-FFF2-40B4-BE49-F238E27FC236}">
                  <a16:creationId xmlns:a16="http://schemas.microsoft.com/office/drawing/2014/main" id="{998DAFE7-2519-F9E4-2129-2B296B6E68A2}"/>
                </a:ext>
              </a:extLst>
            </p:cNvPr>
            <p:cNvSpPr/>
            <p:nvPr/>
          </p:nvSpPr>
          <p:spPr>
            <a:xfrm>
              <a:off x="4334775" y="4219025"/>
              <a:ext cx="30775" cy="12100"/>
            </a:xfrm>
            <a:custGeom>
              <a:avLst/>
              <a:gdLst/>
              <a:ahLst/>
              <a:cxnLst/>
              <a:rect l="l" t="t" r="r" b="b"/>
              <a:pathLst>
                <a:path w="1231" h="484" extrusionOk="0">
                  <a:moveTo>
                    <a:pt x="585" y="0"/>
                  </a:moveTo>
                  <a:cubicBezTo>
                    <a:pt x="442" y="0"/>
                    <a:pt x="317" y="57"/>
                    <a:pt x="217" y="139"/>
                  </a:cubicBezTo>
                  <a:cubicBezTo>
                    <a:pt x="109" y="238"/>
                    <a:pt x="39" y="345"/>
                    <a:pt x="0" y="474"/>
                  </a:cubicBezTo>
                  <a:cubicBezTo>
                    <a:pt x="98" y="385"/>
                    <a:pt x="197" y="306"/>
                    <a:pt x="295" y="247"/>
                  </a:cubicBezTo>
                  <a:cubicBezTo>
                    <a:pt x="394" y="198"/>
                    <a:pt x="502" y="168"/>
                    <a:pt x="610" y="168"/>
                  </a:cubicBezTo>
                  <a:cubicBezTo>
                    <a:pt x="709" y="179"/>
                    <a:pt x="817" y="218"/>
                    <a:pt x="925" y="277"/>
                  </a:cubicBezTo>
                  <a:cubicBezTo>
                    <a:pt x="1023" y="336"/>
                    <a:pt x="1132" y="404"/>
                    <a:pt x="1231" y="483"/>
                  </a:cubicBezTo>
                  <a:cubicBezTo>
                    <a:pt x="1181" y="365"/>
                    <a:pt x="1102" y="257"/>
                    <a:pt x="1004" y="168"/>
                  </a:cubicBezTo>
                  <a:cubicBezTo>
                    <a:pt x="896" y="80"/>
                    <a:pt x="768" y="11"/>
                    <a:pt x="620" y="1"/>
                  </a:cubicBezTo>
                  <a:cubicBezTo>
                    <a:pt x="609" y="1"/>
                    <a:pt x="597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929;p44">
              <a:extLst>
                <a:ext uri="{FF2B5EF4-FFF2-40B4-BE49-F238E27FC236}">
                  <a16:creationId xmlns:a16="http://schemas.microsoft.com/office/drawing/2014/main" id="{0F530519-E7D9-D328-2A81-0774ACFC6933}"/>
                </a:ext>
              </a:extLst>
            </p:cNvPr>
            <p:cNvSpPr/>
            <p:nvPr/>
          </p:nvSpPr>
          <p:spPr>
            <a:xfrm>
              <a:off x="4418900" y="4201275"/>
              <a:ext cx="14050" cy="17600"/>
            </a:xfrm>
            <a:custGeom>
              <a:avLst/>
              <a:gdLst/>
              <a:ahLst/>
              <a:cxnLst/>
              <a:rect l="l" t="t" r="r" b="b"/>
              <a:pathLst>
                <a:path w="562" h="704" extrusionOk="0">
                  <a:moveTo>
                    <a:pt x="245" y="1"/>
                  </a:moveTo>
                  <a:cubicBezTo>
                    <a:pt x="236" y="1"/>
                    <a:pt x="227" y="1"/>
                    <a:pt x="217" y="3"/>
                  </a:cubicBezTo>
                  <a:cubicBezTo>
                    <a:pt x="79" y="32"/>
                    <a:pt x="1" y="200"/>
                    <a:pt x="31" y="396"/>
                  </a:cubicBezTo>
                  <a:cubicBezTo>
                    <a:pt x="67" y="571"/>
                    <a:pt x="190" y="703"/>
                    <a:pt x="319" y="703"/>
                  </a:cubicBezTo>
                  <a:cubicBezTo>
                    <a:pt x="328" y="703"/>
                    <a:pt x="337" y="702"/>
                    <a:pt x="345" y="701"/>
                  </a:cubicBezTo>
                  <a:cubicBezTo>
                    <a:pt x="483" y="672"/>
                    <a:pt x="562" y="495"/>
                    <a:pt x="532" y="308"/>
                  </a:cubicBezTo>
                  <a:cubicBezTo>
                    <a:pt x="495" y="124"/>
                    <a:pt x="373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30;p44">
              <a:extLst>
                <a:ext uri="{FF2B5EF4-FFF2-40B4-BE49-F238E27FC236}">
                  <a16:creationId xmlns:a16="http://schemas.microsoft.com/office/drawing/2014/main" id="{995BDD18-26F3-664F-B7D4-F31162D1E3C0}"/>
                </a:ext>
              </a:extLst>
            </p:cNvPr>
            <p:cNvSpPr/>
            <p:nvPr/>
          </p:nvSpPr>
          <p:spPr>
            <a:xfrm>
              <a:off x="4320975" y="4185750"/>
              <a:ext cx="49500" cy="32575"/>
            </a:xfrm>
            <a:custGeom>
              <a:avLst/>
              <a:gdLst/>
              <a:ahLst/>
              <a:cxnLst/>
              <a:rect l="l" t="t" r="r" b="b"/>
              <a:pathLst>
                <a:path w="1980" h="1303" extrusionOk="0">
                  <a:moveTo>
                    <a:pt x="1281" y="1"/>
                  </a:moveTo>
                  <a:cubicBezTo>
                    <a:pt x="1073" y="1"/>
                    <a:pt x="861" y="92"/>
                    <a:pt x="690" y="200"/>
                  </a:cubicBezTo>
                  <a:cubicBezTo>
                    <a:pt x="493" y="329"/>
                    <a:pt x="326" y="496"/>
                    <a:pt x="217" y="683"/>
                  </a:cubicBezTo>
                  <a:cubicBezTo>
                    <a:pt x="110" y="880"/>
                    <a:pt x="31" y="1086"/>
                    <a:pt x="1" y="1293"/>
                  </a:cubicBezTo>
                  <a:lnTo>
                    <a:pt x="21" y="1302"/>
                  </a:lnTo>
                  <a:cubicBezTo>
                    <a:pt x="90" y="1106"/>
                    <a:pt x="188" y="919"/>
                    <a:pt x="326" y="762"/>
                  </a:cubicBezTo>
                  <a:cubicBezTo>
                    <a:pt x="454" y="594"/>
                    <a:pt x="611" y="466"/>
                    <a:pt x="788" y="377"/>
                  </a:cubicBezTo>
                  <a:cubicBezTo>
                    <a:pt x="877" y="348"/>
                    <a:pt x="965" y="309"/>
                    <a:pt x="1064" y="299"/>
                  </a:cubicBezTo>
                  <a:cubicBezTo>
                    <a:pt x="1162" y="279"/>
                    <a:pt x="1251" y="270"/>
                    <a:pt x="1350" y="259"/>
                  </a:cubicBezTo>
                  <a:cubicBezTo>
                    <a:pt x="1448" y="249"/>
                    <a:pt x="1546" y="245"/>
                    <a:pt x="1648" y="245"/>
                  </a:cubicBezTo>
                  <a:cubicBezTo>
                    <a:pt x="1750" y="245"/>
                    <a:pt x="1856" y="249"/>
                    <a:pt x="1969" y="259"/>
                  </a:cubicBezTo>
                  <a:lnTo>
                    <a:pt x="1979" y="230"/>
                  </a:lnTo>
                  <a:cubicBezTo>
                    <a:pt x="1890" y="161"/>
                    <a:pt x="1792" y="102"/>
                    <a:pt x="1684" y="73"/>
                  </a:cubicBezTo>
                  <a:cubicBezTo>
                    <a:pt x="1575" y="33"/>
                    <a:pt x="1457" y="14"/>
                    <a:pt x="1339" y="3"/>
                  </a:cubicBezTo>
                  <a:cubicBezTo>
                    <a:pt x="1320" y="2"/>
                    <a:pt x="1300" y="1"/>
                    <a:pt x="1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31;p44">
              <a:extLst>
                <a:ext uri="{FF2B5EF4-FFF2-40B4-BE49-F238E27FC236}">
                  <a16:creationId xmlns:a16="http://schemas.microsoft.com/office/drawing/2014/main" id="{E79E4544-2CC6-A739-E3C0-FC2A87A4629A}"/>
                </a:ext>
              </a:extLst>
            </p:cNvPr>
            <p:cNvSpPr/>
            <p:nvPr/>
          </p:nvSpPr>
          <p:spPr>
            <a:xfrm>
              <a:off x="4397250" y="4171200"/>
              <a:ext cx="56125" cy="18100"/>
            </a:xfrm>
            <a:custGeom>
              <a:avLst/>
              <a:gdLst/>
              <a:ahLst/>
              <a:cxnLst/>
              <a:rect l="l" t="t" r="r" b="b"/>
              <a:pathLst>
                <a:path w="2245" h="724" extrusionOk="0">
                  <a:moveTo>
                    <a:pt x="947" y="1"/>
                  </a:moveTo>
                  <a:cubicBezTo>
                    <a:pt x="783" y="1"/>
                    <a:pt x="618" y="30"/>
                    <a:pt x="473" y="113"/>
                  </a:cubicBezTo>
                  <a:cubicBezTo>
                    <a:pt x="375" y="163"/>
                    <a:pt x="276" y="231"/>
                    <a:pt x="197" y="310"/>
                  </a:cubicBezTo>
                  <a:cubicBezTo>
                    <a:pt x="119" y="389"/>
                    <a:pt x="50" y="487"/>
                    <a:pt x="1" y="585"/>
                  </a:cubicBezTo>
                  <a:lnTo>
                    <a:pt x="20" y="605"/>
                  </a:lnTo>
                  <a:cubicBezTo>
                    <a:pt x="217" y="497"/>
                    <a:pt x="394" y="408"/>
                    <a:pt x="582" y="349"/>
                  </a:cubicBezTo>
                  <a:cubicBezTo>
                    <a:pt x="670" y="310"/>
                    <a:pt x="759" y="281"/>
                    <a:pt x="857" y="261"/>
                  </a:cubicBezTo>
                  <a:cubicBezTo>
                    <a:pt x="945" y="231"/>
                    <a:pt x="1044" y="222"/>
                    <a:pt x="1142" y="211"/>
                  </a:cubicBezTo>
                  <a:cubicBezTo>
                    <a:pt x="1339" y="222"/>
                    <a:pt x="1536" y="271"/>
                    <a:pt x="1723" y="360"/>
                  </a:cubicBezTo>
                  <a:cubicBezTo>
                    <a:pt x="1910" y="448"/>
                    <a:pt x="2077" y="566"/>
                    <a:pt x="2225" y="723"/>
                  </a:cubicBezTo>
                  <a:lnTo>
                    <a:pt x="2244" y="704"/>
                  </a:lnTo>
                  <a:cubicBezTo>
                    <a:pt x="2126" y="526"/>
                    <a:pt x="1969" y="369"/>
                    <a:pt x="1782" y="241"/>
                  </a:cubicBezTo>
                  <a:cubicBezTo>
                    <a:pt x="1605" y="123"/>
                    <a:pt x="1389" y="34"/>
                    <a:pt x="1152" y="15"/>
                  </a:cubicBezTo>
                  <a:cubicBezTo>
                    <a:pt x="1085" y="6"/>
                    <a:pt x="1016" y="1"/>
                    <a:pt x="9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32;p44">
              <a:extLst>
                <a:ext uri="{FF2B5EF4-FFF2-40B4-BE49-F238E27FC236}">
                  <a16:creationId xmlns:a16="http://schemas.microsoft.com/office/drawing/2014/main" id="{867BC080-0174-49D3-A053-D07183975879}"/>
                </a:ext>
              </a:extLst>
            </p:cNvPr>
            <p:cNvSpPr/>
            <p:nvPr/>
          </p:nvSpPr>
          <p:spPr>
            <a:xfrm>
              <a:off x="4399725" y="4295800"/>
              <a:ext cx="24625" cy="19225"/>
            </a:xfrm>
            <a:custGeom>
              <a:avLst/>
              <a:gdLst/>
              <a:ahLst/>
              <a:cxnLst/>
              <a:rect l="l" t="t" r="r" b="b"/>
              <a:pathLst>
                <a:path w="985" h="769" extrusionOk="0">
                  <a:moveTo>
                    <a:pt x="984" y="1"/>
                  </a:moveTo>
                  <a:cubicBezTo>
                    <a:pt x="798" y="10"/>
                    <a:pt x="502" y="50"/>
                    <a:pt x="305" y="237"/>
                  </a:cubicBezTo>
                  <a:cubicBezTo>
                    <a:pt x="138" y="394"/>
                    <a:pt x="50" y="601"/>
                    <a:pt x="0" y="768"/>
                  </a:cubicBezTo>
                  <a:cubicBezTo>
                    <a:pt x="69" y="758"/>
                    <a:pt x="138" y="749"/>
                    <a:pt x="207" y="729"/>
                  </a:cubicBezTo>
                  <a:cubicBezTo>
                    <a:pt x="669" y="552"/>
                    <a:pt x="886" y="246"/>
                    <a:pt x="984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3;p44">
              <a:extLst>
                <a:ext uri="{FF2B5EF4-FFF2-40B4-BE49-F238E27FC236}">
                  <a16:creationId xmlns:a16="http://schemas.microsoft.com/office/drawing/2014/main" id="{9B26AD14-D38E-6C43-0527-64E2BDA7207B}"/>
                </a:ext>
              </a:extLst>
            </p:cNvPr>
            <p:cNvSpPr/>
            <p:nvPr/>
          </p:nvSpPr>
          <p:spPr>
            <a:xfrm>
              <a:off x="4375375" y="4285975"/>
              <a:ext cx="51200" cy="29050"/>
            </a:xfrm>
            <a:custGeom>
              <a:avLst/>
              <a:gdLst/>
              <a:ahLst/>
              <a:cxnLst/>
              <a:rect l="l" t="t" r="r" b="b"/>
              <a:pathLst>
                <a:path w="2048" h="1162" extrusionOk="0">
                  <a:moveTo>
                    <a:pt x="2037" y="0"/>
                  </a:moveTo>
                  <a:cubicBezTo>
                    <a:pt x="2037" y="0"/>
                    <a:pt x="1505" y="394"/>
                    <a:pt x="994" y="492"/>
                  </a:cubicBezTo>
                  <a:cubicBezTo>
                    <a:pt x="850" y="523"/>
                    <a:pt x="708" y="533"/>
                    <a:pt x="579" y="533"/>
                  </a:cubicBezTo>
                  <a:cubicBezTo>
                    <a:pt x="249" y="533"/>
                    <a:pt x="0" y="462"/>
                    <a:pt x="0" y="462"/>
                  </a:cubicBezTo>
                  <a:lnTo>
                    <a:pt x="0" y="462"/>
                  </a:lnTo>
                  <a:cubicBezTo>
                    <a:pt x="0" y="462"/>
                    <a:pt x="427" y="1161"/>
                    <a:pt x="963" y="1161"/>
                  </a:cubicBezTo>
                  <a:cubicBezTo>
                    <a:pt x="967" y="1161"/>
                    <a:pt x="970" y="1161"/>
                    <a:pt x="974" y="1161"/>
                  </a:cubicBezTo>
                  <a:cubicBezTo>
                    <a:pt x="1024" y="994"/>
                    <a:pt x="1112" y="787"/>
                    <a:pt x="1279" y="630"/>
                  </a:cubicBezTo>
                  <a:cubicBezTo>
                    <a:pt x="1476" y="443"/>
                    <a:pt x="1772" y="403"/>
                    <a:pt x="1958" y="394"/>
                  </a:cubicBezTo>
                  <a:cubicBezTo>
                    <a:pt x="2047" y="177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34;p44">
              <a:extLst>
                <a:ext uri="{FF2B5EF4-FFF2-40B4-BE49-F238E27FC236}">
                  <a16:creationId xmlns:a16="http://schemas.microsoft.com/office/drawing/2014/main" id="{4FAE5D48-28AA-4916-6B65-22594159F5A4}"/>
                </a:ext>
              </a:extLst>
            </p:cNvPr>
            <p:cNvSpPr/>
            <p:nvPr/>
          </p:nvSpPr>
          <p:spPr>
            <a:xfrm>
              <a:off x="4514125" y="4562000"/>
              <a:ext cx="56125" cy="123275"/>
            </a:xfrm>
            <a:custGeom>
              <a:avLst/>
              <a:gdLst/>
              <a:ahLst/>
              <a:cxnLst/>
              <a:rect l="l" t="t" r="r" b="b"/>
              <a:pathLst>
                <a:path w="2245" h="4931" extrusionOk="0">
                  <a:moveTo>
                    <a:pt x="2244" y="1"/>
                  </a:moveTo>
                  <a:lnTo>
                    <a:pt x="2244" y="1"/>
                  </a:lnTo>
                  <a:cubicBezTo>
                    <a:pt x="2017" y="394"/>
                    <a:pt x="1821" y="797"/>
                    <a:pt x="1624" y="1211"/>
                  </a:cubicBezTo>
                  <a:cubicBezTo>
                    <a:pt x="1418" y="1615"/>
                    <a:pt x="1230" y="2018"/>
                    <a:pt x="1044" y="2431"/>
                  </a:cubicBezTo>
                  <a:cubicBezTo>
                    <a:pt x="856" y="2844"/>
                    <a:pt x="679" y="3258"/>
                    <a:pt x="502" y="3671"/>
                  </a:cubicBezTo>
                  <a:cubicBezTo>
                    <a:pt x="325" y="4084"/>
                    <a:pt x="158" y="4508"/>
                    <a:pt x="0" y="4931"/>
                  </a:cubicBezTo>
                  <a:cubicBezTo>
                    <a:pt x="217" y="4537"/>
                    <a:pt x="423" y="4134"/>
                    <a:pt x="620" y="3730"/>
                  </a:cubicBezTo>
                  <a:cubicBezTo>
                    <a:pt x="817" y="3317"/>
                    <a:pt x="1014" y="2914"/>
                    <a:pt x="1201" y="2500"/>
                  </a:cubicBezTo>
                  <a:cubicBezTo>
                    <a:pt x="1388" y="2087"/>
                    <a:pt x="1565" y="1683"/>
                    <a:pt x="1742" y="1260"/>
                  </a:cubicBezTo>
                  <a:cubicBezTo>
                    <a:pt x="1919" y="847"/>
                    <a:pt x="2087" y="423"/>
                    <a:pt x="2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35;p44">
              <a:extLst>
                <a:ext uri="{FF2B5EF4-FFF2-40B4-BE49-F238E27FC236}">
                  <a16:creationId xmlns:a16="http://schemas.microsoft.com/office/drawing/2014/main" id="{B26E5D5E-A291-BC55-EB3F-1B7E00756971}"/>
                </a:ext>
              </a:extLst>
            </p:cNvPr>
            <p:cNvSpPr/>
            <p:nvPr/>
          </p:nvSpPr>
          <p:spPr>
            <a:xfrm>
              <a:off x="4370675" y="4558075"/>
              <a:ext cx="152325" cy="109500"/>
            </a:xfrm>
            <a:custGeom>
              <a:avLst/>
              <a:gdLst/>
              <a:ahLst/>
              <a:cxnLst/>
              <a:rect l="l" t="t" r="r" b="b"/>
              <a:pathLst>
                <a:path w="6093" h="4380" extrusionOk="0">
                  <a:moveTo>
                    <a:pt x="334" y="1"/>
                  </a:moveTo>
                  <a:cubicBezTo>
                    <a:pt x="120" y="1"/>
                    <a:pt x="4" y="20"/>
                    <a:pt x="1" y="20"/>
                  </a:cubicBezTo>
                  <a:lnTo>
                    <a:pt x="20" y="108"/>
                  </a:lnTo>
                  <a:cubicBezTo>
                    <a:pt x="23" y="108"/>
                    <a:pt x="139" y="89"/>
                    <a:pt x="353" y="89"/>
                  </a:cubicBezTo>
                  <a:cubicBezTo>
                    <a:pt x="882" y="89"/>
                    <a:pt x="2011" y="209"/>
                    <a:pt x="3504" y="1043"/>
                  </a:cubicBezTo>
                  <a:cubicBezTo>
                    <a:pt x="5590" y="2205"/>
                    <a:pt x="6004" y="4359"/>
                    <a:pt x="6014" y="4379"/>
                  </a:cubicBezTo>
                  <a:lnTo>
                    <a:pt x="6093" y="4370"/>
                  </a:lnTo>
                  <a:cubicBezTo>
                    <a:pt x="6093" y="4350"/>
                    <a:pt x="5669" y="2155"/>
                    <a:pt x="3544" y="974"/>
                  </a:cubicBezTo>
                  <a:cubicBezTo>
                    <a:pt x="2029" y="122"/>
                    <a:pt x="873" y="1"/>
                    <a:pt x="3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36;p44">
              <a:extLst>
                <a:ext uri="{FF2B5EF4-FFF2-40B4-BE49-F238E27FC236}">
                  <a16:creationId xmlns:a16="http://schemas.microsoft.com/office/drawing/2014/main" id="{57EE2BE2-E623-795F-B1B6-E8FA1780BF9F}"/>
                </a:ext>
              </a:extLst>
            </p:cNvPr>
            <p:cNvSpPr/>
            <p:nvPr/>
          </p:nvSpPr>
          <p:spPr>
            <a:xfrm>
              <a:off x="4416925" y="4347475"/>
              <a:ext cx="8400" cy="22650"/>
            </a:xfrm>
            <a:custGeom>
              <a:avLst/>
              <a:gdLst/>
              <a:ahLst/>
              <a:cxnLst/>
              <a:rect l="l" t="t" r="r" b="b"/>
              <a:pathLst>
                <a:path w="336" h="906" extrusionOk="0">
                  <a:moveTo>
                    <a:pt x="1" y="0"/>
                  </a:moveTo>
                  <a:cubicBezTo>
                    <a:pt x="21" y="167"/>
                    <a:pt x="70" y="315"/>
                    <a:pt x="129" y="473"/>
                  </a:cubicBezTo>
                  <a:cubicBezTo>
                    <a:pt x="188" y="620"/>
                    <a:pt x="247" y="768"/>
                    <a:pt x="335" y="906"/>
                  </a:cubicBezTo>
                  <a:cubicBezTo>
                    <a:pt x="306" y="738"/>
                    <a:pt x="257" y="591"/>
                    <a:pt x="208" y="433"/>
                  </a:cubicBezTo>
                  <a:cubicBezTo>
                    <a:pt x="149" y="285"/>
                    <a:pt x="80" y="13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37;p44">
              <a:extLst>
                <a:ext uri="{FF2B5EF4-FFF2-40B4-BE49-F238E27FC236}">
                  <a16:creationId xmlns:a16="http://schemas.microsoft.com/office/drawing/2014/main" id="{D2B2B428-62E8-1B65-2563-FDA23997272A}"/>
                </a:ext>
              </a:extLst>
            </p:cNvPr>
            <p:cNvSpPr/>
            <p:nvPr/>
          </p:nvSpPr>
          <p:spPr>
            <a:xfrm>
              <a:off x="4431450" y="4344750"/>
              <a:ext cx="4700" cy="22175"/>
            </a:xfrm>
            <a:custGeom>
              <a:avLst/>
              <a:gdLst/>
              <a:ahLst/>
              <a:cxnLst/>
              <a:rect l="l" t="t" r="r" b="b"/>
              <a:pathLst>
                <a:path w="188" h="887" extrusionOk="0">
                  <a:moveTo>
                    <a:pt x="1" y="1"/>
                  </a:moveTo>
                  <a:cubicBezTo>
                    <a:pt x="1" y="158"/>
                    <a:pt x="21" y="306"/>
                    <a:pt x="50" y="453"/>
                  </a:cubicBezTo>
                  <a:cubicBezTo>
                    <a:pt x="89" y="601"/>
                    <a:pt x="128" y="739"/>
                    <a:pt x="187" y="886"/>
                  </a:cubicBezTo>
                  <a:cubicBezTo>
                    <a:pt x="187" y="729"/>
                    <a:pt x="168" y="582"/>
                    <a:pt x="139" y="434"/>
                  </a:cubicBezTo>
                  <a:cubicBezTo>
                    <a:pt x="109" y="287"/>
                    <a:pt x="69" y="139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38;p44">
              <a:extLst>
                <a:ext uri="{FF2B5EF4-FFF2-40B4-BE49-F238E27FC236}">
                  <a16:creationId xmlns:a16="http://schemas.microsoft.com/office/drawing/2014/main" id="{6C34C60A-7D8C-E081-2EC3-4C4004AB4416}"/>
                </a:ext>
              </a:extLst>
            </p:cNvPr>
            <p:cNvSpPr/>
            <p:nvPr/>
          </p:nvSpPr>
          <p:spPr>
            <a:xfrm>
              <a:off x="4443750" y="4341075"/>
              <a:ext cx="3475" cy="22175"/>
            </a:xfrm>
            <a:custGeom>
              <a:avLst/>
              <a:gdLst/>
              <a:ahLst/>
              <a:cxnLst/>
              <a:rect l="l" t="t" r="r" b="b"/>
              <a:pathLst>
                <a:path w="139" h="887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158"/>
                    <a:pt x="10" y="305"/>
                    <a:pt x="30" y="453"/>
                  </a:cubicBezTo>
                  <a:cubicBezTo>
                    <a:pt x="40" y="591"/>
                    <a:pt x="69" y="738"/>
                    <a:pt x="119" y="886"/>
                  </a:cubicBezTo>
                  <a:cubicBezTo>
                    <a:pt x="139" y="738"/>
                    <a:pt x="128" y="591"/>
                    <a:pt x="109" y="443"/>
                  </a:cubicBezTo>
                  <a:cubicBezTo>
                    <a:pt x="89" y="296"/>
                    <a:pt x="69" y="148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39;p44">
              <a:extLst>
                <a:ext uri="{FF2B5EF4-FFF2-40B4-BE49-F238E27FC236}">
                  <a16:creationId xmlns:a16="http://schemas.microsoft.com/office/drawing/2014/main" id="{2AB6CF0E-DBB2-7F0A-ABCF-7597C37BC196}"/>
                </a:ext>
              </a:extLst>
            </p:cNvPr>
            <p:cNvSpPr/>
            <p:nvPr/>
          </p:nvSpPr>
          <p:spPr>
            <a:xfrm>
              <a:off x="4454575" y="4336150"/>
              <a:ext cx="3475" cy="21925"/>
            </a:xfrm>
            <a:custGeom>
              <a:avLst/>
              <a:gdLst/>
              <a:ahLst/>
              <a:cxnLst/>
              <a:rect l="l" t="t" r="r" b="b"/>
              <a:pathLst>
                <a:path w="139" h="877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148"/>
                    <a:pt x="10" y="296"/>
                    <a:pt x="30" y="443"/>
                  </a:cubicBezTo>
                  <a:cubicBezTo>
                    <a:pt x="40" y="591"/>
                    <a:pt x="69" y="738"/>
                    <a:pt x="119" y="876"/>
                  </a:cubicBezTo>
                  <a:cubicBezTo>
                    <a:pt x="139" y="729"/>
                    <a:pt x="128" y="581"/>
                    <a:pt x="109" y="434"/>
                  </a:cubicBezTo>
                  <a:cubicBezTo>
                    <a:pt x="89" y="286"/>
                    <a:pt x="69" y="138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40;p44">
              <a:extLst>
                <a:ext uri="{FF2B5EF4-FFF2-40B4-BE49-F238E27FC236}">
                  <a16:creationId xmlns:a16="http://schemas.microsoft.com/office/drawing/2014/main" id="{1C3D4E01-0277-7B8C-AA66-FA84C91CB458}"/>
                </a:ext>
              </a:extLst>
            </p:cNvPr>
            <p:cNvSpPr/>
            <p:nvPr/>
          </p:nvSpPr>
          <p:spPr>
            <a:xfrm>
              <a:off x="4465400" y="4329000"/>
              <a:ext cx="3475" cy="22175"/>
            </a:xfrm>
            <a:custGeom>
              <a:avLst/>
              <a:gdLst/>
              <a:ahLst/>
              <a:cxnLst/>
              <a:rect l="l" t="t" r="r" b="b"/>
              <a:pathLst>
                <a:path w="139" h="887" extrusionOk="0">
                  <a:moveTo>
                    <a:pt x="21" y="1"/>
                  </a:moveTo>
                  <a:cubicBezTo>
                    <a:pt x="1" y="158"/>
                    <a:pt x="10" y="306"/>
                    <a:pt x="30" y="454"/>
                  </a:cubicBezTo>
                  <a:cubicBezTo>
                    <a:pt x="40" y="591"/>
                    <a:pt x="69" y="739"/>
                    <a:pt x="119" y="887"/>
                  </a:cubicBezTo>
                  <a:cubicBezTo>
                    <a:pt x="139" y="739"/>
                    <a:pt x="129" y="591"/>
                    <a:pt x="109" y="444"/>
                  </a:cubicBezTo>
                  <a:cubicBezTo>
                    <a:pt x="89" y="296"/>
                    <a:pt x="69" y="149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41;p44">
              <a:extLst>
                <a:ext uri="{FF2B5EF4-FFF2-40B4-BE49-F238E27FC236}">
                  <a16:creationId xmlns:a16="http://schemas.microsoft.com/office/drawing/2014/main" id="{FF12A73B-D982-94B9-0659-96F5B82153A8}"/>
                </a:ext>
              </a:extLst>
            </p:cNvPr>
            <p:cNvSpPr/>
            <p:nvPr/>
          </p:nvSpPr>
          <p:spPr>
            <a:xfrm>
              <a:off x="4475975" y="4321400"/>
              <a:ext cx="3250" cy="21900"/>
            </a:xfrm>
            <a:custGeom>
              <a:avLst/>
              <a:gdLst/>
              <a:ahLst/>
              <a:cxnLst/>
              <a:rect l="l" t="t" r="r" b="b"/>
              <a:pathLst>
                <a:path w="130" h="876" extrusionOk="0">
                  <a:moveTo>
                    <a:pt x="20" y="0"/>
                  </a:moveTo>
                  <a:cubicBezTo>
                    <a:pt x="1" y="147"/>
                    <a:pt x="11" y="295"/>
                    <a:pt x="20" y="443"/>
                  </a:cubicBezTo>
                  <a:cubicBezTo>
                    <a:pt x="40" y="591"/>
                    <a:pt x="70" y="738"/>
                    <a:pt x="119" y="876"/>
                  </a:cubicBezTo>
                  <a:cubicBezTo>
                    <a:pt x="129" y="728"/>
                    <a:pt x="129" y="580"/>
                    <a:pt x="109" y="433"/>
                  </a:cubicBezTo>
                  <a:cubicBezTo>
                    <a:pt x="90" y="285"/>
                    <a:pt x="70" y="138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42;p44">
              <a:extLst>
                <a:ext uri="{FF2B5EF4-FFF2-40B4-BE49-F238E27FC236}">
                  <a16:creationId xmlns:a16="http://schemas.microsoft.com/office/drawing/2014/main" id="{C570336D-7A10-8C11-E1B0-654B75366106}"/>
                </a:ext>
              </a:extLst>
            </p:cNvPr>
            <p:cNvSpPr/>
            <p:nvPr/>
          </p:nvSpPr>
          <p:spPr>
            <a:xfrm>
              <a:off x="4401200" y="4349675"/>
              <a:ext cx="12800" cy="20450"/>
            </a:xfrm>
            <a:custGeom>
              <a:avLst/>
              <a:gdLst/>
              <a:ahLst/>
              <a:cxnLst/>
              <a:rect l="l" t="t" r="r" b="b"/>
              <a:pathLst>
                <a:path w="512" h="818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149"/>
                    <a:pt x="128" y="296"/>
                    <a:pt x="217" y="434"/>
                  </a:cubicBezTo>
                  <a:cubicBezTo>
                    <a:pt x="306" y="562"/>
                    <a:pt x="394" y="700"/>
                    <a:pt x="512" y="818"/>
                  </a:cubicBezTo>
                  <a:cubicBezTo>
                    <a:pt x="453" y="660"/>
                    <a:pt x="374" y="523"/>
                    <a:pt x="286" y="385"/>
                  </a:cubicBezTo>
                  <a:cubicBezTo>
                    <a:pt x="207" y="247"/>
                    <a:pt x="109" y="119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43;p44">
              <a:extLst>
                <a:ext uri="{FF2B5EF4-FFF2-40B4-BE49-F238E27FC236}">
                  <a16:creationId xmlns:a16="http://schemas.microsoft.com/office/drawing/2014/main" id="{2D7B92F0-7761-260E-6F65-FDE469150E8D}"/>
                </a:ext>
              </a:extLst>
            </p:cNvPr>
            <p:cNvSpPr/>
            <p:nvPr/>
          </p:nvSpPr>
          <p:spPr>
            <a:xfrm>
              <a:off x="4384950" y="4345000"/>
              <a:ext cx="12825" cy="20700"/>
            </a:xfrm>
            <a:custGeom>
              <a:avLst/>
              <a:gdLst/>
              <a:ahLst/>
              <a:cxnLst/>
              <a:rect l="l" t="t" r="r" b="b"/>
              <a:pathLst>
                <a:path w="513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50" y="158"/>
                    <a:pt x="129" y="296"/>
                    <a:pt x="217" y="434"/>
                  </a:cubicBezTo>
                  <a:cubicBezTo>
                    <a:pt x="306" y="572"/>
                    <a:pt x="394" y="710"/>
                    <a:pt x="512" y="828"/>
                  </a:cubicBezTo>
                  <a:cubicBezTo>
                    <a:pt x="453" y="670"/>
                    <a:pt x="375" y="532"/>
                    <a:pt x="286" y="395"/>
                  </a:cubicBezTo>
                  <a:cubicBezTo>
                    <a:pt x="208" y="257"/>
                    <a:pt x="109" y="119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" name="050.mp3">
            <a:hlinkClick r:id="" action="ppaction://media"/>
            <a:extLst>
              <a:ext uri="{FF2B5EF4-FFF2-40B4-BE49-F238E27FC236}">
                <a16:creationId xmlns:a16="http://schemas.microsoft.com/office/drawing/2014/main" id="{2FD16556-EA9D-263C-5771-70458F481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41104"/>
            <a:ext cx="812800" cy="812800"/>
          </a:xfrm>
          <a:prstGeom prst="rect">
            <a:avLst/>
          </a:prstGeom>
        </p:spPr>
      </p:pic>
      <p:pic>
        <p:nvPicPr>
          <p:cNvPr id="1026" name="Picture 2" descr="phim hoạt hình - loa png tải về - Miễn phí trong suốt Cái Loa png Tải về.">
            <a:extLst>
              <a:ext uri="{FF2B5EF4-FFF2-40B4-BE49-F238E27FC236}">
                <a16:creationId xmlns:a16="http://schemas.microsoft.com/office/drawing/2014/main" id="{39000D88-220B-A642-D1BC-027AFD22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5" b="96711" l="2778" r="96778">
                        <a14:foregroundMark x1="6333" y1="77500" x2="4667" y2="81711"/>
                        <a14:foregroundMark x1="30889" y1="31316" x2="28222" y2="50789"/>
                        <a14:foregroundMark x1="28222" y1="50789" x2="26333" y2="51842"/>
                        <a14:foregroundMark x1="28444" y1="34737" x2="27889" y2="42895"/>
                        <a14:foregroundMark x1="29778" y1="33684" x2="36111" y2="26053"/>
                        <a14:foregroundMark x1="36111" y1="26053" x2="38111" y2="25526"/>
                        <a14:foregroundMark x1="37444" y1="25526" x2="47111" y2="27763"/>
                        <a14:foregroundMark x1="45556" y1="28026" x2="50778" y2="34868"/>
                        <a14:foregroundMark x1="50778" y1="34868" x2="55889" y2="37632"/>
                        <a14:foregroundMark x1="46222" y1="27632" x2="55333" y2="35395"/>
                        <a14:foregroundMark x1="54444" y1="36974" x2="58778" y2="45132"/>
                        <a14:foregroundMark x1="58778" y1="45132" x2="59889" y2="45526"/>
                        <a14:foregroundMark x1="25556" y1="52368" x2="5444" y2="70526"/>
                        <a14:foregroundMark x1="5444" y1="70526" x2="2778" y2="79342"/>
                        <a14:foregroundMark x1="2778" y1="79342" x2="8222" y2="85921"/>
                        <a14:foregroundMark x1="8222" y1="85921" x2="18778" y2="87500"/>
                        <a14:foregroundMark x1="56222" y1="40000" x2="63000" y2="57105"/>
                        <a14:foregroundMark x1="63000" y1="57105" x2="64000" y2="57237"/>
                        <a14:foregroundMark x1="64111" y1="57368" x2="62111" y2="48026"/>
                        <a14:foregroundMark x1="62111" y1="48026" x2="57222" y2="40395"/>
                        <a14:foregroundMark x1="57222" y1="40395" x2="57222" y2="39605"/>
                        <a14:foregroundMark x1="63333" y1="57368" x2="66111" y2="66316"/>
                        <a14:foregroundMark x1="66111" y1="66316" x2="64333" y2="73947"/>
                        <a14:foregroundMark x1="64889" y1="71316" x2="62333" y2="81184"/>
                        <a14:foregroundMark x1="62333" y1="81184" x2="54667" y2="85395"/>
                        <a14:foregroundMark x1="54667" y1="85395" x2="46556" y2="84079"/>
                        <a14:foregroundMark x1="46556" y1="84079" x2="45000" y2="83158"/>
                        <a14:foregroundMark x1="43667" y1="81316" x2="33778" y2="81316"/>
                        <a14:foregroundMark x1="33111" y1="81711" x2="33444" y2="94605"/>
                        <a14:foregroundMark x1="25111" y1="89342" x2="30000" y2="96842"/>
                        <a14:foregroundMark x1="30000" y1="96842" x2="30556" y2="96842"/>
                        <a14:foregroundMark x1="31000" y1="96842" x2="35222" y2="94868"/>
                        <a14:foregroundMark x1="33667" y1="85000" x2="34444" y2="91711"/>
                        <a14:foregroundMark x1="33778" y1="94605" x2="35222" y2="88684"/>
                        <a14:foregroundMark x1="34333" y1="96447" x2="35000" y2="90526"/>
                        <a14:foregroundMark x1="33778" y1="93816" x2="36222" y2="88947"/>
                        <a14:foregroundMark x1="35000" y1="90263" x2="35000" y2="81711"/>
                        <a14:foregroundMark x1="28444" y1="96842" x2="25000" y2="92763"/>
                        <a14:backgroundMark x1="59667" y1="11184" x2="73778" y2="30000"/>
                        <a14:backgroundMark x1="73778" y1="30000" x2="75667" y2="42237"/>
                        <a14:backgroundMark x1="75667" y1="42237" x2="84556" y2="59211"/>
                        <a14:backgroundMark x1="84556" y1="59211" x2="84556" y2="59211"/>
                        <a14:backgroundMark x1="88333" y1="71316" x2="88333" y2="17632"/>
                        <a14:backgroundMark x1="86222" y1="38684" x2="79111" y2="32632"/>
                        <a14:backgroundMark x1="79111" y1="32632" x2="75222" y2="24605"/>
                        <a14:backgroundMark x1="75222" y1="24605" x2="80778" y2="24079"/>
                        <a14:backgroundMark x1="83667" y1="28816" x2="79556" y2="38684"/>
                        <a14:backgroundMark x1="79556" y1="38684" x2="78667" y2="27237"/>
                        <a14:backgroundMark x1="78667" y1="27237" x2="79333" y2="24342"/>
                        <a14:backgroundMark x1="78333" y1="27632" x2="80778" y2="49079"/>
                        <a14:backgroundMark x1="84222" y1="36316" x2="81444" y2="40263"/>
                        <a14:backgroundMark x1="84333" y1="37632" x2="84000" y2="27237"/>
                        <a14:backgroundMark x1="92333" y1="39211" x2="97111" y2="17632"/>
                        <a14:backgroundMark x1="93889" y1="26579" x2="86000" y2="24737"/>
                        <a14:backgroundMark x1="86000" y1="24737" x2="93889" y2="19342"/>
                        <a14:backgroundMark x1="93889" y1="19342" x2="94889" y2="28947"/>
                        <a14:backgroundMark x1="94889" y1="28947" x2="92667" y2="32105"/>
                        <a14:backgroundMark x1="92333" y1="31711" x2="89000" y2="22368"/>
                        <a14:backgroundMark x1="89000" y1="22368" x2="89333" y2="21316"/>
                        <a14:backgroundMark x1="91889" y1="24079" x2="88556" y2="35789"/>
                        <a14:backgroundMark x1="88556" y1="35789" x2="91444" y2="21447"/>
                        <a14:backgroundMark x1="65667" y1="31316" x2="64889" y2="6184"/>
                        <a14:backgroundMark x1="64667" y1="7105" x2="74667" y2="6974"/>
                        <a14:backgroundMark x1="74667" y1="6974" x2="70111" y2="16974"/>
                        <a14:backgroundMark x1="70111" y1="16974" x2="64556" y2="8026"/>
                        <a14:backgroundMark x1="64556" y1="8026" x2="72222" y2="14211"/>
                        <a14:backgroundMark x1="72222" y1="14211" x2="67333" y2="21579"/>
                        <a14:backgroundMark x1="67333" y1="21579" x2="64778" y2="7105"/>
                        <a14:backgroundMark x1="64778" y1="7105" x2="69111" y2="17763"/>
                        <a14:backgroundMark x1="69111" y1="17763" x2="60000" y2="21184"/>
                        <a14:backgroundMark x1="60000" y1="21184" x2="63111" y2="5921"/>
                        <a14:backgroundMark x1="63111" y1="5921" x2="71000" y2="15263"/>
                        <a14:backgroundMark x1="71000" y1="15263" x2="67444" y2="5921"/>
                        <a14:backgroundMark x1="67444" y1="5921" x2="68778" y2="4474"/>
                        <a14:backgroundMark x1="73333" y1="3289" x2="67000" y2="15000"/>
                        <a14:backgroundMark x1="67000" y1="15000" x2="70222" y2="1184"/>
                        <a14:backgroundMark x1="70222" y1="1184" x2="71444" y2="11447"/>
                        <a14:backgroundMark x1="71444" y1="11447" x2="61889" y2="8684"/>
                        <a14:backgroundMark x1="61889" y1="8684" x2="72222" y2="5789"/>
                        <a14:backgroundMark x1="72222" y1="5789" x2="75889" y2="14079"/>
                        <a14:backgroundMark x1="75889" y1="14079" x2="67778" y2="16184"/>
                        <a14:backgroundMark x1="67778" y1="16184" x2="69889" y2="4868"/>
                        <a14:backgroundMark x1="69889" y1="4868" x2="70000" y2="20526"/>
                        <a14:backgroundMark x1="70000" y1="20526" x2="59333" y2="22237"/>
                        <a14:backgroundMark x1="59333" y1="22237" x2="55000" y2="12368"/>
                        <a14:backgroundMark x1="55000" y1="12368" x2="66556" y2="25132"/>
                        <a14:backgroundMark x1="66556" y1="25132" x2="60444" y2="34474"/>
                        <a14:backgroundMark x1="60444" y1="34474" x2="56556" y2="20132"/>
                        <a14:backgroundMark x1="56556" y1="20132" x2="66111" y2="19605"/>
                        <a14:backgroundMark x1="66111" y1="19605" x2="71333" y2="27500"/>
                        <a14:backgroundMark x1="71333" y1="27500" x2="64778" y2="39868"/>
                        <a14:backgroundMark x1="64778" y1="39868" x2="58222" y2="31711"/>
                        <a14:backgroundMark x1="58222" y1="31711" x2="67667" y2="21579"/>
                        <a14:backgroundMark x1="67667" y1="21579" x2="69778" y2="34474"/>
                        <a14:backgroundMark x1="69778" y1="34474" x2="73444" y2="25000"/>
                        <a14:backgroundMark x1="73444" y1="25000" x2="78222" y2="35395"/>
                        <a14:backgroundMark x1="78222" y1="35395" x2="69111" y2="35000"/>
                        <a14:backgroundMark x1="69111" y1="35000" x2="85111" y2="33684"/>
                        <a14:backgroundMark x1="85111" y1="33684" x2="82333" y2="51974"/>
                        <a14:backgroundMark x1="82333" y1="51974" x2="75333" y2="43947"/>
                        <a14:backgroundMark x1="75333" y1="43947" x2="83667" y2="52105"/>
                        <a14:backgroundMark x1="83667" y1="52105" x2="77667" y2="60263"/>
                        <a14:backgroundMark x1="77667" y1="60263" x2="74333" y2="50658"/>
                        <a14:backgroundMark x1="74333" y1="50658" x2="84333" y2="54211"/>
                        <a14:backgroundMark x1="84333" y1="54211" x2="78667" y2="61974"/>
                        <a14:backgroundMark x1="78667" y1="61974" x2="68000" y2="55263"/>
                        <a14:backgroundMark x1="68000" y1="55263" x2="79889" y2="63553"/>
                        <a14:backgroundMark x1="79889" y1="63553" x2="69889" y2="60263"/>
                        <a14:backgroundMark x1="69889" y1="60263" x2="69000" y2="42237"/>
                        <a14:backgroundMark x1="69000" y1="42237" x2="73333" y2="55132"/>
                        <a14:backgroundMark x1="73333" y1="55132" x2="64000" y2="44737"/>
                        <a14:backgroundMark x1="64000" y1="44737" x2="67333" y2="31974"/>
                        <a14:backgroundMark x1="67333" y1="31974" x2="75222" y2="51316"/>
                        <a14:backgroundMark x1="75222" y1="51316" x2="75222" y2="51842"/>
                        <a14:backgroundMark x1="74889" y1="52105" x2="68889" y2="43421"/>
                        <a14:backgroundMark x1="68889" y1="43421" x2="70889" y2="55395"/>
                        <a14:backgroundMark x1="70889" y1="55395" x2="62667" y2="33684"/>
                        <a14:backgroundMark x1="62667" y1="33684" x2="71000" y2="45526"/>
                        <a14:backgroundMark x1="71000" y1="45526" x2="62333" y2="26974"/>
                        <a14:backgroundMark x1="62333" y1="26974" x2="69556" y2="44605"/>
                        <a14:backgroundMark x1="69556" y1="44605" x2="62556" y2="32105"/>
                        <a14:backgroundMark x1="75000" y1="31053" x2="65667" y2="10132"/>
                        <a14:backgroundMark x1="65667" y1="10132" x2="71222" y2="22632"/>
                        <a14:backgroundMark x1="71222" y1="22632" x2="78444" y2="28421"/>
                        <a14:backgroundMark x1="78444" y1="28421" x2="69333" y2="16974"/>
                        <a14:backgroundMark x1="69333" y1="16974" x2="60556" y2="13421"/>
                        <a14:backgroundMark x1="60556" y1="13421" x2="64111" y2="11053"/>
                        <a14:backgroundMark x1="65667" y1="15921" x2="65333" y2="25921"/>
                        <a14:backgroundMark x1="65333" y1="25921" x2="62778" y2="24474"/>
                        <a14:backgroundMark x1="62778" y1="22237" x2="64111" y2="36974"/>
                        <a14:backgroundMark x1="65222" y1="25789" x2="68444" y2="5526"/>
                        <a14:backgroundMark x1="68444" y1="5526" x2="68111" y2="2895"/>
                        <a14:backgroundMark x1="80556" y1="17763" x2="83889" y2="37368"/>
                        <a14:backgroundMark x1="83889" y1="37368" x2="83333" y2="47368"/>
                        <a14:backgroundMark x1="83333" y1="47368" x2="76778" y2="19868"/>
                        <a14:backgroundMark x1="86889" y1="23553" x2="77333" y2="34868"/>
                        <a14:backgroundMark x1="77333" y1="34868" x2="85778" y2="21842"/>
                        <a14:backgroundMark x1="85778" y1="21842" x2="73556" y2="28026"/>
                        <a14:backgroundMark x1="73556" y1="28026" x2="89000" y2="24342"/>
                        <a14:backgroundMark x1="89000" y1="24342" x2="79111" y2="29079"/>
                        <a14:backgroundMark x1="79111" y1="29079" x2="90333" y2="24737"/>
                        <a14:backgroundMark x1="90333" y1="24737" x2="82444" y2="29737"/>
                        <a14:backgroundMark x1="82444" y1="29737" x2="82444" y2="29868"/>
                        <a14:backgroundMark x1="89889" y1="31316" x2="81667" y2="33684"/>
                        <a14:backgroundMark x1="81667" y1="33684" x2="91222" y2="22105"/>
                        <a14:backgroundMark x1="91222" y1="22105" x2="80556" y2="32237"/>
                        <a14:backgroundMark x1="80556" y1="32237" x2="88111" y2="25658"/>
                        <a14:backgroundMark x1="88111" y1="25658" x2="81444" y2="35263"/>
                        <a14:backgroundMark x1="81444" y1="35263" x2="87333" y2="25263"/>
                        <a14:backgroundMark x1="87333" y1="25263" x2="93556" y2="19474"/>
                        <a14:backgroundMark x1="93556" y1="19474" x2="86444" y2="31316"/>
                        <a14:backgroundMark x1="86444" y1="31316" x2="90444" y2="23158"/>
                        <a14:backgroundMark x1="90444" y1="23158" x2="94556" y2="26579"/>
                        <a14:backgroundMark x1="94556" y1="23684" x2="96556" y2="23684"/>
                        <a14:backgroundMark x1="93333" y1="28553" x2="88222" y2="36316"/>
                        <a14:backgroundMark x1="88222" y1="36316" x2="79222" y2="43816"/>
                        <a14:backgroundMark x1="79222" y1="43816" x2="71222" y2="45789"/>
                        <a14:backgroundMark x1="71222" y1="45789" x2="72000" y2="35921"/>
                        <a14:backgroundMark x1="72000" y1="35921" x2="73667" y2="45526"/>
                        <a14:backgroundMark x1="73667" y1="45526" x2="73000" y2="55789"/>
                        <a14:backgroundMark x1="73000" y1="55789" x2="73444" y2="43158"/>
                        <a14:backgroundMark x1="73444" y1="43158" x2="76889" y2="59868"/>
                        <a14:backgroundMark x1="76889" y1="59868" x2="76778" y2="48553"/>
                        <a14:backgroundMark x1="76778" y1="48553" x2="71889" y2="69737"/>
                        <a14:backgroundMark x1="71889" y1="69737" x2="92000" y2="43947"/>
                        <a14:backgroundMark x1="92000" y1="43947" x2="89222" y2="61842"/>
                        <a14:backgroundMark x1="89222" y1="61842" x2="85556" y2="51316"/>
                        <a14:backgroundMark x1="85556" y1="51316" x2="87222" y2="61053"/>
                        <a14:backgroundMark x1="87222" y1="61053" x2="84333" y2="44342"/>
                        <a14:backgroundMark x1="84333" y1="44342" x2="94444" y2="57500"/>
                        <a14:backgroundMark x1="94444" y1="57500" x2="89111" y2="50132"/>
                        <a14:backgroundMark x1="89111" y1="50132" x2="92444" y2="59605"/>
                        <a14:backgroundMark x1="92444" y1="59605" x2="87333" y2="55526"/>
                        <a14:backgroundMark x1="88111" y1="56447" x2="88000" y2="46184"/>
                        <a14:backgroundMark x1="88000" y1="46184" x2="82333" y2="62237"/>
                        <a14:backgroundMark x1="82333" y1="62237" x2="85778" y2="50658"/>
                        <a14:backgroundMark x1="85778" y1="50658" x2="94889" y2="55132"/>
                        <a14:backgroundMark x1="94889" y1="55132" x2="83889" y2="56184"/>
                        <a14:backgroundMark x1="83889" y1="56184" x2="64111" y2="24737"/>
                        <a14:backgroundMark x1="64111" y1="24737" x2="63889" y2="13684"/>
                        <a14:backgroundMark x1="63889" y1="13684" x2="67000" y2="5132"/>
                        <a14:backgroundMark x1="67000" y1="5132" x2="68667" y2="3026"/>
                        <a14:backgroundMark x1="68667" y1="2895" x2="67667" y2="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4" y="671696"/>
            <a:ext cx="962566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21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477;p29">
            <a:extLst>
              <a:ext uri="{FF2B5EF4-FFF2-40B4-BE49-F238E27FC236}">
                <a16:creationId xmlns:a16="http://schemas.microsoft.com/office/drawing/2014/main" id="{9D0157BB-FAE0-298E-ACAF-88A9E56D2DD6}"/>
              </a:ext>
            </a:extLst>
          </p:cNvPr>
          <p:cNvSpPr/>
          <p:nvPr/>
        </p:nvSpPr>
        <p:spPr>
          <a:xfrm>
            <a:off x="1864294" y="3152389"/>
            <a:ext cx="5253596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29"/>
          <p:cNvSpPr/>
          <p:nvPr/>
        </p:nvSpPr>
        <p:spPr>
          <a:xfrm>
            <a:off x="1938026" y="1421771"/>
            <a:ext cx="4718215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29"/>
          <p:cNvSpPr txBox="1">
            <a:spLocks noGrp="1"/>
          </p:cNvSpPr>
          <p:nvPr>
            <p:ph type="title"/>
          </p:nvPr>
        </p:nvSpPr>
        <p:spPr>
          <a:xfrm>
            <a:off x="2705692" y="209944"/>
            <a:ext cx="3570800" cy="811128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VN" dirty="0">
                <a:solidFill>
                  <a:schemeClr val="tx1">
                    <a:lumMod val="50000"/>
                  </a:schemeClr>
                </a:solidFill>
              </a:rPr>
              <a:t>how me!!!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480" name="Google Shape;4480;p29"/>
          <p:cNvSpPr txBox="1">
            <a:spLocks noGrp="1"/>
          </p:cNvSpPr>
          <p:nvPr>
            <p:ph type="subTitle" idx="1"/>
          </p:nvPr>
        </p:nvSpPr>
        <p:spPr>
          <a:xfrm>
            <a:off x="1916384" y="1430566"/>
            <a:ext cx="482723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Asking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en-US" dirty="0"/>
              <a:t>about means of transport</a:t>
            </a:r>
            <a:r>
              <a:rPr lang="pt-BR" dirty="0"/>
              <a:t> </a:t>
            </a:r>
            <a:endParaRPr dirty="0"/>
          </a:p>
        </p:txBody>
      </p:sp>
      <p:grpSp>
        <p:nvGrpSpPr>
          <p:cNvPr id="4484" name="Google Shape;4484;p29"/>
          <p:cNvGrpSpPr/>
          <p:nvPr/>
        </p:nvGrpSpPr>
        <p:grpSpPr>
          <a:xfrm>
            <a:off x="1011892" y="1309988"/>
            <a:ext cx="617652" cy="618254"/>
            <a:chOff x="1277597" y="1571978"/>
            <a:chExt cx="331234" cy="331557"/>
          </a:xfrm>
        </p:grpSpPr>
        <p:sp>
          <p:nvSpPr>
            <p:cNvPr id="4485" name="Google Shape;4485;p29"/>
            <p:cNvSpPr/>
            <p:nvPr/>
          </p:nvSpPr>
          <p:spPr>
            <a:xfrm>
              <a:off x="1525907" y="1684096"/>
              <a:ext cx="82924" cy="92678"/>
            </a:xfrm>
            <a:custGeom>
              <a:avLst/>
              <a:gdLst/>
              <a:ahLst/>
              <a:cxnLst/>
              <a:rect l="l" t="t" r="r" b="b"/>
              <a:pathLst>
                <a:path w="3596" h="4019" extrusionOk="0">
                  <a:moveTo>
                    <a:pt x="1103" y="1"/>
                  </a:moveTo>
                  <a:lnTo>
                    <a:pt x="635" y="182"/>
                  </a:lnTo>
                  <a:lnTo>
                    <a:pt x="635" y="1904"/>
                  </a:lnTo>
                  <a:lnTo>
                    <a:pt x="2749" y="1904"/>
                  </a:lnTo>
                  <a:lnTo>
                    <a:pt x="2749" y="3173"/>
                  </a:lnTo>
                  <a:lnTo>
                    <a:pt x="152" y="3173"/>
                  </a:lnTo>
                  <a:lnTo>
                    <a:pt x="1" y="3595"/>
                  </a:lnTo>
                  <a:lnTo>
                    <a:pt x="212" y="4018"/>
                  </a:lnTo>
                  <a:lnTo>
                    <a:pt x="3595" y="4018"/>
                  </a:lnTo>
                  <a:lnTo>
                    <a:pt x="3595" y="1058"/>
                  </a:lnTo>
                  <a:lnTo>
                    <a:pt x="1481" y="1058"/>
                  </a:lnTo>
                  <a:lnTo>
                    <a:pt x="1481" y="182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9"/>
            <p:cNvSpPr/>
            <p:nvPr/>
          </p:nvSpPr>
          <p:spPr>
            <a:xfrm>
              <a:off x="1491779" y="1571978"/>
              <a:ext cx="65144" cy="117030"/>
            </a:xfrm>
            <a:custGeom>
              <a:avLst/>
              <a:gdLst/>
              <a:ahLst/>
              <a:cxnLst/>
              <a:rect l="l" t="t" r="r" b="b"/>
              <a:pathLst>
                <a:path w="2825" h="5075" extrusionOk="0">
                  <a:moveTo>
                    <a:pt x="2538" y="0"/>
                  </a:moveTo>
                  <a:cubicBezTo>
                    <a:pt x="1148" y="0"/>
                    <a:pt x="1" y="1148"/>
                    <a:pt x="1" y="2537"/>
                  </a:cubicBezTo>
                  <a:cubicBezTo>
                    <a:pt x="1" y="3942"/>
                    <a:pt x="1148" y="5074"/>
                    <a:pt x="2538" y="5074"/>
                  </a:cubicBezTo>
                  <a:lnTo>
                    <a:pt x="2824" y="2537"/>
                  </a:lnTo>
                  <a:lnTo>
                    <a:pt x="2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9"/>
            <p:cNvSpPr/>
            <p:nvPr/>
          </p:nvSpPr>
          <p:spPr>
            <a:xfrm>
              <a:off x="1550282" y="1571978"/>
              <a:ext cx="58549" cy="117030"/>
            </a:xfrm>
            <a:custGeom>
              <a:avLst/>
              <a:gdLst/>
              <a:ahLst/>
              <a:cxnLst/>
              <a:rect l="l" t="t" r="r" b="b"/>
              <a:pathLst>
                <a:path w="2539" h="5075" extrusionOk="0">
                  <a:moveTo>
                    <a:pt x="1" y="0"/>
                  </a:moveTo>
                  <a:lnTo>
                    <a:pt x="1" y="5074"/>
                  </a:lnTo>
                  <a:cubicBezTo>
                    <a:pt x="1405" y="5074"/>
                    <a:pt x="2538" y="3942"/>
                    <a:pt x="2538" y="2537"/>
                  </a:cubicBezTo>
                  <a:cubicBezTo>
                    <a:pt x="2538" y="1148"/>
                    <a:pt x="140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9"/>
            <p:cNvSpPr/>
            <p:nvPr/>
          </p:nvSpPr>
          <p:spPr>
            <a:xfrm>
              <a:off x="1511287" y="1591464"/>
              <a:ext cx="45636" cy="58526"/>
            </a:xfrm>
            <a:custGeom>
              <a:avLst/>
              <a:gdLst/>
              <a:ahLst/>
              <a:cxnLst/>
              <a:rect l="l" t="t" r="r" b="b"/>
              <a:pathLst>
                <a:path w="1979" h="2538" extrusionOk="0">
                  <a:moveTo>
                    <a:pt x="1692" y="1"/>
                  </a:moveTo>
                  <a:cubicBezTo>
                    <a:pt x="770" y="1"/>
                    <a:pt x="0" y="772"/>
                    <a:pt x="0" y="1692"/>
                  </a:cubicBezTo>
                  <a:cubicBezTo>
                    <a:pt x="0" y="2010"/>
                    <a:pt x="91" y="2296"/>
                    <a:pt x="226" y="2538"/>
                  </a:cubicBezTo>
                  <a:lnTo>
                    <a:pt x="1269" y="2538"/>
                  </a:lnTo>
                  <a:lnTo>
                    <a:pt x="1390" y="2236"/>
                  </a:lnTo>
                  <a:lnTo>
                    <a:pt x="1692" y="846"/>
                  </a:lnTo>
                  <a:lnTo>
                    <a:pt x="1978" y="379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9"/>
            <p:cNvSpPr/>
            <p:nvPr/>
          </p:nvSpPr>
          <p:spPr>
            <a:xfrm>
              <a:off x="1550282" y="1591464"/>
              <a:ext cx="39041" cy="58526"/>
            </a:xfrm>
            <a:custGeom>
              <a:avLst/>
              <a:gdLst/>
              <a:ahLst/>
              <a:cxnLst/>
              <a:rect l="l" t="t" r="r" b="b"/>
              <a:pathLst>
                <a:path w="1693" h="2538" extrusionOk="0">
                  <a:moveTo>
                    <a:pt x="1" y="1"/>
                  </a:moveTo>
                  <a:lnTo>
                    <a:pt x="1" y="846"/>
                  </a:lnTo>
                  <a:lnTo>
                    <a:pt x="287" y="1783"/>
                  </a:lnTo>
                  <a:lnTo>
                    <a:pt x="424" y="2538"/>
                  </a:lnTo>
                  <a:lnTo>
                    <a:pt x="1465" y="2538"/>
                  </a:lnTo>
                  <a:cubicBezTo>
                    <a:pt x="1616" y="2296"/>
                    <a:pt x="1692" y="2010"/>
                    <a:pt x="1692" y="1692"/>
                  </a:cubicBezTo>
                  <a:cubicBezTo>
                    <a:pt x="1692" y="772"/>
                    <a:pt x="937" y="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9"/>
            <p:cNvSpPr/>
            <p:nvPr/>
          </p:nvSpPr>
          <p:spPr>
            <a:xfrm>
              <a:off x="1277597" y="1649967"/>
              <a:ext cx="133056" cy="253568"/>
            </a:xfrm>
            <a:custGeom>
              <a:avLst/>
              <a:gdLst/>
              <a:ahLst/>
              <a:cxnLst/>
              <a:rect l="l" t="t" r="r" b="b"/>
              <a:pathLst>
                <a:path w="5770" h="10996" extrusionOk="0">
                  <a:moveTo>
                    <a:pt x="5483" y="1"/>
                  </a:moveTo>
                  <a:cubicBezTo>
                    <a:pt x="2462" y="1"/>
                    <a:pt x="0" y="2463"/>
                    <a:pt x="0" y="5498"/>
                  </a:cubicBezTo>
                  <a:cubicBezTo>
                    <a:pt x="0" y="8534"/>
                    <a:pt x="2462" y="10996"/>
                    <a:pt x="5483" y="10996"/>
                  </a:cubicBezTo>
                  <a:lnTo>
                    <a:pt x="5769" y="10256"/>
                  </a:lnTo>
                  <a:lnTo>
                    <a:pt x="5483" y="9304"/>
                  </a:lnTo>
                  <a:cubicBezTo>
                    <a:pt x="4561" y="9304"/>
                    <a:pt x="3806" y="8791"/>
                    <a:pt x="3081" y="8126"/>
                  </a:cubicBezTo>
                  <a:cubicBezTo>
                    <a:pt x="3036" y="8081"/>
                    <a:pt x="1707" y="6511"/>
                    <a:pt x="1691" y="5544"/>
                  </a:cubicBezTo>
                  <a:lnTo>
                    <a:pt x="3141" y="3142"/>
                  </a:lnTo>
                  <a:lnTo>
                    <a:pt x="5483" y="1692"/>
                  </a:lnTo>
                  <a:lnTo>
                    <a:pt x="5769" y="726"/>
                  </a:lnTo>
                  <a:lnTo>
                    <a:pt x="5483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9"/>
            <p:cNvSpPr/>
            <p:nvPr/>
          </p:nvSpPr>
          <p:spPr>
            <a:xfrm>
              <a:off x="1540527" y="1610972"/>
              <a:ext cx="16396" cy="39018"/>
            </a:xfrm>
            <a:custGeom>
              <a:avLst/>
              <a:gdLst/>
              <a:ahLst/>
              <a:cxnLst/>
              <a:rect l="l" t="t" r="r" b="b"/>
              <a:pathLst>
                <a:path w="711" h="1692" extrusionOk="0">
                  <a:moveTo>
                    <a:pt x="1" y="0"/>
                  </a:moveTo>
                  <a:lnTo>
                    <a:pt x="1" y="1692"/>
                  </a:lnTo>
                  <a:lnTo>
                    <a:pt x="424" y="1692"/>
                  </a:lnTo>
                  <a:lnTo>
                    <a:pt x="710" y="967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9"/>
            <p:cNvSpPr/>
            <p:nvPr/>
          </p:nvSpPr>
          <p:spPr>
            <a:xfrm>
              <a:off x="1550282" y="1610972"/>
              <a:ext cx="9777" cy="39018"/>
            </a:xfrm>
            <a:custGeom>
              <a:avLst/>
              <a:gdLst/>
              <a:ahLst/>
              <a:cxnLst/>
              <a:rect l="l" t="t" r="r" b="b"/>
              <a:pathLst>
                <a:path w="424" h="1692" extrusionOk="0">
                  <a:moveTo>
                    <a:pt x="1" y="0"/>
                  </a:moveTo>
                  <a:lnTo>
                    <a:pt x="1" y="1692"/>
                  </a:lnTo>
                  <a:lnTo>
                    <a:pt x="424" y="1692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9"/>
            <p:cNvSpPr/>
            <p:nvPr/>
          </p:nvSpPr>
          <p:spPr>
            <a:xfrm>
              <a:off x="1404012" y="1649967"/>
              <a:ext cx="126807" cy="253568"/>
            </a:xfrm>
            <a:custGeom>
              <a:avLst/>
              <a:gdLst/>
              <a:ahLst/>
              <a:cxnLst/>
              <a:rect l="l" t="t" r="r" b="b"/>
              <a:pathLst>
                <a:path w="5499" h="10996" extrusionOk="0">
                  <a:moveTo>
                    <a:pt x="1" y="1"/>
                  </a:moveTo>
                  <a:lnTo>
                    <a:pt x="1" y="1692"/>
                  </a:lnTo>
                  <a:cubicBezTo>
                    <a:pt x="982" y="1692"/>
                    <a:pt x="1646" y="2357"/>
                    <a:pt x="2387" y="3098"/>
                  </a:cubicBezTo>
                  <a:cubicBezTo>
                    <a:pt x="3867" y="4592"/>
                    <a:pt x="3942" y="6360"/>
                    <a:pt x="2462" y="7840"/>
                  </a:cubicBezTo>
                  <a:cubicBezTo>
                    <a:pt x="1722" y="8579"/>
                    <a:pt x="982" y="9304"/>
                    <a:pt x="1" y="9304"/>
                  </a:cubicBezTo>
                  <a:lnTo>
                    <a:pt x="1" y="10996"/>
                  </a:lnTo>
                  <a:cubicBezTo>
                    <a:pt x="3036" y="10996"/>
                    <a:pt x="5498" y="8534"/>
                    <a:pt x="5498" y="5498"/>
                  </a:cubicBezTo>
                  <a:cubicBezTo>
                    <a:pt x="5498" y="2463"/>
                    <a:pt x="3036" y="1"/>
                    <a:pt x="1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9"/>
            <p:cNvSpPr/>
            <p:nvPr/>
          </p:nvSpPr>
          <p:spPr>
            <a:xfrm>
              <a:off x="1307898" y="1688984"/>
              <a:ext cx="102755" cy="175556"/>
            </a:xfrm>
            <a:custGeom>
              <a:avLst/>
              <a:gdLst/>
              <a:ahLst/>
              <a:cxnLst/>
              <a:rect l="l" t="t" r="r" b="b"/>
              <a:pathLst>
                <a:path w="4456" h="7613" extrusionOk="0">
                  <a:moveTo>
                    <a:pt x="1813" y="2040"/>
                  </a:moveTo>
                  <a:lnTo>
                    <a:pt x="3036" y="3263"/>
                  </a:lnTo>
                  <a:cubicBezTo>
                    <a:pt x="2870" y="3611"/>
                    <a:pt x="2870" y="4003"/>
                    <a:pt x="3036" y="4350"/>
                  </a:cubicBezTo>
                  <a:lnTo>
                    <a:pt x="1813" y="5574"/>
                  </a:lnTo>
                  <a:cubicBezTo>
                    <a:pt x="1027" y="4531"/>
                    <a:pt x="1027" y="3081"/>
                    <a:pt x="1813" y="2040"/>
                  </a:cubicBezTo>
                  <a:close/>
                  <a:moveTo>
                    <a:pt x="4169" y="0"/>
                  </a:moveTo>
                  <a:cubicBezTo>
                    <a:pt x="3202" y="0"/>
                    <a:pt x="2220" y="379"/>
                    <a:pt x="1481" y="1118"/>
                  </a:cubicBezTo>
                  <a:cubicBezTo>
                    <a:pt x="1" y="2598"/>
                    <a:pt x="1" y="5014"/>
                    <a:pt x="1481" y="6494"/>
                  </a:cubicBezTo>
                  <a:cubicBezTo>
                    <a:pt x="2220" y="7235"/>
                    <a:pt x="3202" y="7612"/>
                    <a:pt x="4169" y="7612"/>
                  </a:cubicBezTo>
                  <a:lnTo>
                    <a:pt x="4455" y="7189"/>
                  </a:lnTo>
                  <a:lnTo>
                    <a:pt x="4169" y="6766"/>
                  </a:lnTo>
                  <a:cubicBezTo>
                    <a:pt x="3549" y="6766"/>
                    <a:pt x="2930" y="6571"/>
                    <a:pt x="2401" y="6178"/>
                  </a:cubicBezTo>
                  <a:lnTo>
                    <a:pt x="3625" y="4954"/>
                  </a:lnTo>
                  <a:cubicBezTo>
                    <a:pt x="3806" y="5030"/>
                    <a:pt x="3988" y="5075"/>
                    <a:pt x="4169" y="5075"/>
                  </a:cubicBezTo>
                  <a:lnTo>
                    <a:pt x="4455" y="4637"/>
                  </a:lnTo>
                  <a:lnTo>
                    <a:pt x="4169" y="4229"/>
                  </a:lnTo>
                  <a:cubicBezTo>
                    <a:pt x="3942" y="4229"/>
                    <a:pt x="3746" y="4033"/>
                    <a:pt x="3746" y="3806"/>
                  </a:cubicBezTo>
                  <a:cubicBezTo>
                    <a:pt x="3746" y="3685"/>
                    <a:pt x="3806" y="3580"/>
                    <a:pt x="3881" y="3504"/>
                  </a:cubicBezTo>
                  <a:cubicBezTo>
                    <a:pt x="3957" y="3429"/>
                    <a:pt x="4062" y="3383"/>
                    <a:pt x="4169" y="3383"/>
                  </a:cubicBezTo>
                  <a:lnTo>
                    <a:pt x="4455" y="2900"/>
                  </a:lnTo>
                  <a:lnTo>
                    <a:pt x="4169" y="2538"/>
                  </a:lnTo>
                  <a:cubicBezTo>
                    <a:pt x="3988" y="2538"/>
                    <a:pt x="3806" y="2584"/>
                    <a:pt x="3625" y="2658"/>
                  </a:cubicBezTo>
                  <a:lnTo>
                    <a:pt x="2401" y="1436"/>
                  </a:lnTo>
                  <a:cubicBezTo>
                    <a:pt x="2930" y="1043"/>
                    <a:pt x="3549" y="846"/>
                    <a:pt x="4169" y="846"/>
                  </a:cubicBezTo>
                  <a:lnTo>
                    <a:pt x="4455" y="363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9"/>
            <p:cNvSpPr/>
            <p:nvPr/>
          </p:nvSpPr>
          <p:spPr>
            <a:xfrm>
              <a:off x="1404012" y="1688984"/>
              <a:ext cx="96483" cy="175556"/>
            </a:xfrm>
            <a:custGeom>
              <a:avLst/>
              <a:gdLst/>
              <a:ahLst/>
              <a:cxnLst/>
              <a:rect l="l" t="t" r="r" b="b"/>
              <a:pathLst>
                <a:path w="4184" h="7613" extrusionOk="0">
                  <a:moveTo>
                    <a:pt x="2371" y="2040"/>
                  </a:moveTo>
                  <a:cubicBezTo>
                    <a:pt x="3157" y="3081"/>
                    <a:pt x="3157" y="4531"/>
                    <a:pt x="2371" y="5574"/>
                  </a:cubicBezTo>
                  <a:lnTo>
                    <a:pt x="1149" y="4350"/>
                  </a:lnTo>
                  <a:cubicBezTo>
                    <a:pt x="1314" y="4003"/>
                    <a:pt x="1314" y="3611"/>
                    <a:pt x="1149" y="3263"/>
                  </a:cubicBezTo>
                  <a:lnTo>
                    <a:pt x="2371" y="2040"/>
                  </a:lnTo>
                  <a:close/>
                  <a:moveTo>
                    <a:pt x="1" y="0"/>
                  </a:moveTo>
                  <a:lnTo>
                    <a:pt x="1" y="846"/>
                  </a:lnTo>
                  <a:cubicBezTo>
                    <a:pt x="635" y="846"/>
                    <a:pt x="1254" y="1043"/>
                    <a:pt x="1783" y="1436"/>
                  </a:cubicBezTo>
                  <a:lnTo>
                    <a:pt x="559" y="2658"/>
                  </a:lnTo>
                  <a:cubicBezTo>
                    <a:pt x="378" y="2584"/>
                    <a:pt x="197" y="2538"/>
                    <a:pt x="1" y="2538"/>
                  </a:cubicBezTo>
                  <a:lnTo>
                    <a:pt x="1" y="3383"/>
                  </a:lnTo>
                  <a:cubicBezTo>
                    <a:pt x="242" y="3383"/>
                    <a:pt x="424" y="3580"/>
                    <a:pt x="424" y="3806"/>
                  </a:cubicBezTo>
                  <a:cubicBezTo>
                    <a:pt x="424" y="3927"/>
                    <a:pt x="378" y="4033"/>
                    <a:pt x="303" y="4108"/>
                  </a:cubicBezTo>
                  <a:cubicBezTo>
                    <a:pt x="227" y="4184"/>
                    <a:pt x="122" y="4229"/>
                    <a:pt x="1" y="4229"/>
                  </a:cubicBezTo>
                  <a:lnTo>
                    <a:pt x="1" y="5075"/>
                  </a:lnTo>
                  <a:cubicBezTo>
                    <a:pt x="197" y="5075"/>
                    <a:pt x="378" y="5030"/>
                    <a:pt x="559" y="4954"/>
                  </a:cubicBezTo>
                  <a:lnTo>
                    <a:pt x="1783" y="6178"/>
                  </a:lnTo>
                  <a:cubicBezTo>
                    <a:pt x="1254" y="6571"/>
                    <a:pt x="635" y="6766"/>
                    <a:pt x="1" y="6766"/>
                  </a:cubicBezTo>
                  <a:lnTo>
                    <a:pt x="1" y="7612"/>
                  </a:lnTo>
                  <a:cubicBezTo>
                    <a:pt x="982" y="7612"/>
                    <a:pt x="1948" y="7235"/>
                    <a:pt x="2704" y="6494"/>
                  </a:cubicBezTo>
                  <a:cubicBezTo>
                    <a:pt x="4184" y="5014"/>
                    <a:pt x="4184" y="2598"/>
                    <a:pt x="2704" y="1118"/>
                  </a:cubicBezTo>
                  <a:cubicBezTo>
                    <a:pt x="1948" y="379"/>
                    <a:pt x="98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6" name="Google Shape;4496;p29"/>
          <p:cNvGrpSpPr/>
          <p:nvPr/>
        </p:nvGrpSpPr>
        <p:grpSpPr>
          <a:xfrm>
            <a:off x="1011892" y="3098500"/>
            <a:ext cx="617652" cy="618297"/>
            <a:chOff x="1277597" y="2190839"/>
            <a:chExt cx="331234" cy="331580"/>
          </a:xfrm>
        </p:grpSpPr>
        <p:sp>
          <p:nvSpPr>
            <p:cNvPr id="4497" name="Google Shape;4497;p29"/>
            <p:cNvSpPr/>
            <p:nvPr/>
          </p:nvSpPr>
          <p:spPr>
            <a:xfrm>
              <a:off x="1413767" y="2437743"/>
              <a:ext cx="35881" cy="84676"/>
            </a:xfrm>
            <a:custGeom>
              <a:avLst/>
              <a:gdLst/>
              <a:ahLst/>
              <a:cxnLst/>
              <a:rect l="l" t="t" r="r" b="b"/>
              <a:pathLst>
                <a:path w="1556" h="3672" extrusionOk="0">
                  <a:moveTo>
                    <a:pt x="1058" y="1"/>
                  </a:moveTo>
                  <a:lnTo>
                    <a:pt x="846" y="288"/>
                  </a:lnTo>
                  <a:lnTo>
                    <a:pt x="846" y="1209"/>
                  </a:lnTo>
                  <a:cubicBezTo>
                    <a:pt x="363" y="1376"/>
                    <a:pt x="1" y="1859"/>
                    <a:pt x="1" y="2403"/>
                  </a:cubicBezTo>
                  <a:cubicBezTo>
                    <a:pt x="1" y="3097"/>
                    <a:pt x="575" y="3671"/>
                    <a:pt x="1269" y="3671"/>
                  </a:cubicBezTo>
                  <a:lnTo>
                    <a:pt x="1556" y="2403"/>
                  </a:lnTo>
                  <a:lnTo>
                    <a:pt x="1269" y="288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9"/>
            <p:cNvSpPr/>
            <p:nvPr/>
          </p:nvSpPr>
          <p:spPr>
            <a:xfrm>
              <a:off x="1443030" y="2437743"/>
              <a:ext cx="29263" cy="84676"/>
            </a:xfrm>
            <a:custGeom>
              <a:avLst/>
              <a:gdLst/>
              <a:ahLst/>
              <a:cxnLst/>
              <a:rect l="l" t="t" r="r" b="b"/>
              <a:pathLst>
                <a:path w="1269" h="3672" extrusionOk="0">
                  <a:moveTo>
                    <a:pt x="212" y="1"/>
                  </a:moveTo>
                  <a:lnTo>
                    <a:pt x="0" y="288"/>
                  </a:lnTo>
                  <a:lnTo>
                    <a:pt x="0" y="1134"/>
                  </a:lnTo>
                  <a:lnTo>
                    <a:pt x="0" y="1179"/>
                  </a:lnTo>
                  <a:lnTo>
                    <a:pt x="0" y="3671"/>
                  </a:lnTo>
                  <a:cubicBezTo>
                    <a:pt x="710" y="3671"/>
                    <a:pt x="1269" y="3097"/>
                    <a:pt x="1269" y="2403"/>
                  </a:cubicBezTo>
                  <a:cubicBezTo>
                    <a:pt x="1269" y="1859"/>
                    <a:pt x="921" y="1376"/>
                    <a:pt x="423" y="1209"/>
                  </a:cubicBezTo>
                  <a:lnTo>
                    <a:pt x="423" y="28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9"/>
            <p:cNvSpPr/>
            <p:nvPr/>
          </p:nvSpPr>
          <p:spPr>
            <a:xfrm>
              <a:off x="1297083" y="2233339"/>
              <a:ext cx="152565" cy="211068"/>
            </a:xfrm>
            <a:custGeom>
              <a:avLst/>
              <a:gdLst/>
              <a:ahLst/>
              <a:cxnLst/>
              <a:rect l="l" t="t" r="r" b="b"/>
              <a:pathLst>
                <a:path w="6616" h="9153" extrusionOk="0">
                  <a:moveTo>
                    <a:pt x="3309" y="0"/>
                  </a:moveTo>
                  <a:lnTo>
                    <a:pt x="1" y="272"/>
                  </a:lnTo>
                  <a:lnTo>
                    <a:pt x="1" y="9152"/>
                  </a:lnTo>
                  <a:lnTo>
                    <a:pt x="6329" y="9152"/>
                  </a:lnTo>
                  <a:lnTo>
                    <a:pt x="6616" y="4833"/>
                  </a:lnTo>
                  <a:lnTo>
                    <a:pt x="6329" y="272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9"/>
            <p:cNvSpPr/>
            <p:nvPr/>
          </p:nvSpPr>
          <p:spPr>
            <a:xfrm>
              <a:off x="1443030" y="2233339"/>
              <a:ext cx="146293" cy="211068"/>
            </a:xfrm>
            <a:custGeom>
              <a:avLst/>
              <a:gdLst/>
              <a:ahLst/>
              <a:cxnLst/>
              <a:rect l="l" t="t" r="r" b="b"/>
              <a:pathLst>
                <a:path w="6344" h="9153" extrusionOk="0">
                  <a:moveTo>
                    <a:pt x="3323" y="0"/>
                  </a:moveTo>
                  <a:lnTo>
                    <a:pt x="0" y="272"/>
                  </a:lnTo>
                  <a:lnTo>
                    <a:pt x="0" y="9152"/>
                  </a:lnTo>
                  <a:lnTo>
                    <a:pt x="6343" y="9152"/>
                  </a:lnTo>
                  <a:lnTo>
                    <a:pt x="6343" y="27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9"/>
            <p:cNvSpPr/>
            <p:nvPr/>
          </p:nvSpPr>
          <p:spPr>
            <a:xfrm>
              <a:off x="1277597" y="2190839"/>
              <a:ext cx="172051" cy="48795"/>
            </a:xfrm>
            <a:custGeom>
              <a:avLst/>
              <a:gdLst/>
              <a:ahLst/>
              <a:cxnLst/>
              <a:rect l="l" t="t" r="r" b="b"/>
              <a:pathLst>
                <a:path w="7461" h="2116" extrusionOk="0">
                  <a:moveTo>
                    <a:pt x="0" y="1"/>
                  </a:moveTo>
                  <a:lnTo>
                    <a:pt x="0" y="2115"/>
                  </a:lnTo>
                  <a:lnTo>
                    <a:pt x="7174" y="2115"/>
                  </a:lnTo>
                  <a:lnTo>
                    <a:pt x="7461" y="1133"/>
                  </a:lnTo>
                  <a:lnTo>
                    <a:pt x="7174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9"/>
            <p:cNvSpPr/>
            <p:nvPr/>
          </p:nvSpPr>
          <p:spPr>
            <a:xfrm>
              <a:off x="1443030" y="2190839"/>
              <a:ext cx="165801" cy="48795"/>
            </a:xfrm>
            <a:custGeom>
              <a:avLst/>
              <a:gdLst/>
              <a:ahLst/>
              <a:cxnLst/>
              <a:rect l="l" t="t" r="r" b="b"/>
              <a:pathLst>
                <a:path w="7190" h="2116" extrusionOk="0">
                  <a:moveTo>
                    <a:pt x="0" y="1"/>
                  </a:moveTo>
                  <a:lnTo>
                    <a:pt x="0" y="2115"/>
                  </a:lnTo>
                  <a:lnTo>
                    <a:pt x="7189" y="2115"/>
                  </a:lnTo>
                  <a:lnTo>
                    <a:pt x="7189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9"/>
            <p:cNvSpPr/>
            <p:nvPr/>
          </p:nvSpPr>
          <p:spPr>
            <a:xfrm>
              <a:off x="1452784" y="2376126"/>
              <a:ext cx="97521" cy="19509"/>
            </a:xfrm>
            <a:custGeom>
              <a:avLst/>
              <a:gdLst/>
              <a:ahLst/>
              <a:cxnLst/>
              <a:rect l="l" t="t" r="r" b="b"/>
              <a:pathLst>
                <a:path w="4229" h="846" extrusionOk="0">
                  <a:moveTo>
                    <a:pt x="0" y="0"/>
                  </a:moveTo>
                  <a:lnTo>
                    <a:pt x="0" y="846"/>
                  </a:lnTo>
                  <a:lnTo>
                    <a:pt x="4229" y="846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9"/>
            <p:cNvSpPr/>
            <p:nvPr/>
          </p:nvSpPr>
          <p:spPr>
            <a:xfrm>
              <a:off x="1336101" y="2273740"/>
              <a:ext cx="97198" cy="19509"/>
            </a:xfrm>
            <a:custGeom>
              <a:avLst/>
              <a:gdLst/>
              <a:ahLst/>
              <a:cxnLst/>
              <a:rect l="l" t="t" r="r" b="b"/>
              <a:pathLst>
                <a:path w="4215" h="846" extrusionOk="0">
                  <a:moveTo>
                    <a:pt x="0" y="0"/>
                  </a:moveTo>
                  <a:lnTo>
                    <a:pt x="0" y="846"/>
                  </a:lnTo>
                  <a:lnTo>
                    <a:pt x="4214" y="846"/>
                  </a:lnTo>
                  <a:lnTo>
                    <a:pt x="4214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9"/>
            <p:cNvSpPr/>
            <p:nvPr/>
          </p:nvSpPr>
          <p:spPr>
            <a:xfrm>
              <a:off x="1336101" y="2317600"/>
              <a:ext cx="97198" cy="97544"/>
            </a:xfrm>
            <a:custGeom>
              <a:avLst/>
              <a:gdLst/>
              <a:ahLst/>
              <a:cxnLst/>
              <a:rect l="l" t="t" r="r" b="b"/>
              <a:pathLst>
                <a:path w="4215" h="4230" extrusionOk="0">
                  <a:moveTo>
                    <a:pt x="2108" y="853"/>
                  </a:moveTo>
                  <a:cubicBezTo>
                    <a:pt x="2291" y="853"/>
                    <a:pt x="2478" y="894"/>
                    <a:pt x="2658" y="982"/>
                  </a:cubicBezTo>
                  <a:lnTo>
                    <a:pt x="967" y="2674"/>
                  </a:lnTo>
                  <a:cubicBezTo>
                    <a:pt x="876" y="2492"/>
                    <a:pt x="846" y="2311"/>
                    <a:pt x="846" y="2115"/>
                  </a:cubicBezTo>
                  <a:cubicBezTo>
                    <a:pt x="846" y="1382"/>
                    <a:pt x="1448" y="853"/>
                    <a:pt x="2108" y="853"/>
                  </a:cubicBezTo>
                  <a:close/>
                  <a:moveTo>
                    <a:pt x="3248" y="1572"/>
                  </a:moveTo>
                  <a:lnTo>
                    <a:pt x="3248" y="1572"/>
                  </a:lnTo>
                  <a:cubicBezTo>
                    <a:pt x="3673" y="2460"/>
                    <a:pt x="2978" y="3391"/>
                    <a:pt x="2109" y="3391"/>
                  </a:cubicBezTo>
                  <a:cubicBezTo>
                    <a:pt x="1929" y="3391"/>
                    <a:pt x="1742" y="3351"/>
                    <a:pt x="1556" y="3263"/>
                  </a:cubicBezTo>
                  <a:lnTo>
                    <a:pt x="3248" y="1572"/>
                  </a:lnTo>
                  <a:close/>
                  <a:moveTo>
                    <a:pt x="2115" y="1"/>
                  </a:moveTo>
                  <a:cubicBezTo>
                    <a:pt x="937" y="1"/>
                    <a:pt x="0" y="952"/>
                    <a:pt x="0" y="2115"/>
                  </a:cubicBezTo>
                  <a:cubicBezTo>
                    <a:pt x="0" y="3293"/>
                    <a:pt x="937" y="4230"/>
                    <a:pt x="2115" y="4230"/>
                  </a:cubicBezTo>
                  <a:cubicBezTo>
                    <a:pt x="3278" y="4230"/>
                    <a:pt x="4214" y="3293"/>
                    <a:pt x="4214" y="2115"/>
                  </a:cubicBezTo>
                  <a:cubicBezTo>
                    <a:pt x="4214" y="952"/>
                    <a:pt x="3278" y="1"/>
                    <a:pt x="2115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9"/>
            <p:cNvSpPr/>
            <p:nvPr/>
          </p:nvSpPr>
          <p:spPr>
            <a:xfrm>
              <a:off x="1491779" y="2278605"/>
              <a:ext cx="58526" cy="78035"/>
            </a:xfrm>
            <a:custGeom>
              <a:avLst/>
              <a:gdLst/>
              <a:ahLst/>
              <a:cxnLst/>
              <a:rect l="l" t="t" r="r" b="b"/>
              <a:pathLst>
                <a:path w="2538" h="3384" extrusionOk="0">
                  <a:moveTo>
                    <a:pt x="1269" y="846"/>
                  </a:moveTo>
                  <a:cubicBezTo>
                    <a:pt x="1511" y="846"/>
                    <a:pt x="1692" y="1042"/>
                    <a:pt x="1692" y="1269"/>
                  </a:cubicBezTo>
                  <a:cubicBezTo>
                    <a:pt x="1692" y="1511"/>
                    <a:pt x="1511" y="1692"/>
                    <a:pt x="1269" y="1692"/>
                  </a:cubicBezTo>
                  <a:lnTo>
                    <a:pt x="846" y="1692"/>
                  </a:lnTo>
                  <a:lnTo>
                    <a:pt x="846" y="846"/>
                  </a:lnTo>
                  <a:close/>
                  <a:moveTo>
                    <a:pt x="1" y="1"/>
                  </a:moveTo>
                  <a:lnTo>
                    <a:pt x="1" y="3383"/>
                  </a:lnTo>
                  <a:lnTo>
                    <a:pt x="846" y="3383"/>
                  </a:lnTo>
                  <a:lnTo>
                    <a:pt x="846" y="2538"/>
                  </a:lnTo>
                  <a:lnTo>
                    <a:pt x="1269" y="2538"/>
                  </a:lnTo>
                  <a:cubicBezTo>
                    <a:pt x="1978" y="2538"/>
                    <a:pt x="2538" y="1978"/>
                    <a:pt x="2538" y="1269"/>
                  </a:cubicBezTo>
                  <a:cubicBezTo>
                    <a:pt x="2538" y="574"/>
                    <a:pt x="1978" y="1"/>
                    <a:pt x="1269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480;p29">
            <a:extLst>
              <a:ext uri="{FF2B5EF4-FFF2-40B4-BE49-F238E27FC236}">
                <a16:creationId xmlns:a16="http://schemas.microsoft.com/office/drawing/2014/main" id="{11002802-F141-E6F5-45B3-D88BE697AB18}"/>
              </a:ext>
            </a:extLst>
          </p:cNvPr>
          <p:cNvSpPr txBox="1">
            <a:spLocks/>
          </p:cNvSpPr>
          <p:nvPr/>
        </p:nvSpPr>
        <p:spPr>
          <a:xfrm>
            <a:off x="1827918" y="3128539"/>
            <a:ext cx="5253596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/>
            <a:r>
              <a:rPr lang="pt-BR" dirty="0" err="1"/>
              <a:t>Answering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means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transport</a:t>
            </a:r>
            <a:r>
              <a:rPr lang="pt-BR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304EA-56B9-28AB-107F-25F39BF8006B}"/>
              </a:ext>
            </a:extLst>
          </p:cNvPr>
          <p:cNvSpPr txBox="1"/>
          <p:nvPr/>
        </p:nvSpPr>
        <p:spPr>
          <a:xfrm>
            <a:off x="1574956" y="2169015"/>
            <a:ext cx="5996153" cy="646986"/>
          </a:xfrm>
          <a:prstGeom prst="flowChartAlternateProcess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 do/does + S + get to + place? </a:t>
            </a:r>
            <a:endParaRPr lang="en-VN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0380-2E6C-C9C5-696C-49F8C9B7A6AF}"/>
              </a:ext>
            </a:extLst>
          </p:cNvPr>
          <p:cNvSpPr txBox="1"/>
          <p:nvPr/>
        </p:nvSpPr>
        <p:spPr>
          <a:xfrm>
            <a:off x="890253" y="3923004"/>
            <a:ext cx="7363493" cy="646986"/>
          </a:xfrm>
          <a:prstGeom prst="flowChartAlternateProcess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 + go/goes + by/on + means of transport.</a:t>
            </a:r>
            <a:endParaRPr lang="en-VN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477" grpId="0" animBg="1"/>
      <p:bldP spid="4479" grpId="0" animBg="1"/>
      <p:bldP spid="4480" grpId="0" build="p"/>
      <p:bldP spid="8" grpId="0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1" name="Google Shape;4421;p28"/>
          <p:cNvGrpSpPr/>
          <p:nvPr/>
        </p:nvGrpSpPr>
        <p:grpSpPr>
          <a:xfrm>
            <a:off x="5287700" y="2893114"/>
            <a:ext cx="3614196" cy="2129790"/>
            <a:chOff x="5425400" y="2021300"/>
            <a:chExt cx="920650" cy="542525"/>
          </a:xfrm>
        </p:grpSpPr>
        <p:sp>
          <p:nvSpPr>
            <p:cNvPr id="4422" name="Google Shape;4422;p28"/>
            <p:cNvSpPr/>
            <p:nvPr/>
          </p:nvSpPr>
          <p:spPr>
            <a:xfrm>
              <a:off x="6131725" y="2117250"/>
              <a:ext cx="18475" cy="39875"/>
            </a:xfrm>
            <a:custGeom>
              <a:avLst/>
              <a:gdLst/>
              <a:ahLst/>
              <a:cxnLst/>
              <a:rect l="l" t="t" r="r" b="b"/>
              <a:pathLst>
                <a:path w="739" h="1595" extrusionOk="0">
                  <a:moveTo>
                    <a:pt x="177" y="0"/>
                  </a:moveTo>
                  <a:lnTo>
                    <a:pt x="0" y="70"/>
                  </a:lnTo>
                  <a:lnTo>
                    <a:pt x="562" y="1595"/>
                  </a:lnTo>
                  <a:lnTo>
                    <a:pt x="739" y="153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8"/>
            <p:cNvSpPr/>
            <p:nvPr/>
          </p:nvSpPr>
          <p:spPr>
            <a:xfrm>
              <a:off x="6080550" y="2203125"/>
              <a:ext cx="7175" cy="23650"/>
            </a:xfrm>
            <a:custGeom>
              <a:avLst/>
              <a:gdLst/>
              <a:ahLst/>
              <a:cxnLst/>
              <a:rect l="l" t="t" r="r" b="b"/>
              <a:pathLst>
                <a:path w="287" h="946" extrusionOk="0">
                  <a:moveTo>
                    <a:pt x="0" y="0"/>
                  </a:moveTo>
                  <a:lnTo>
                    <a:pt x="0" y="945"/>
                  </a:lnTo>
                  <a:lnTo>
                    <a:pt x="286" y="94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8"/>
            <p:cNvSpPr/>
            <p:nvPr/>
          </p:nvSpPr>
          <p:spPr>
            <a:xfrm>
              <a:off x="6070950" y="2163275"/>
              <a:ext cx="26350" cy="51425"/>
            </a:xfrm>
            <a:custGeom>
              <a:avLst/>
              <a:gdLst/>
              <a:ahLst/>
              <a:cxnLst/>
              <a:rect l="l" t="t" r="r" b="b"/>
              <a:pathLst>
                <a:path w="1054" h="2057" extrusionOk="0">
                  <a:moveTo>
                    <a:pt x="532" y="0"/>
                  </a:moveTo>
                  <a:cubicBezTo>
                    <a:pt x="237" y="0"/>
                    <a:pt x="1" y="236"/>
                    <a:pt x="1" y="521"/>
                  </a:cubicBezTo>
                  <a:lnTo>
                    <a:pt x="1" y="2056"/>
                  </a:lnTo>
                  <a:lnTo>
                    <a:pt x="1054" y="2056"/>
                  </a:lnTo>
                  <a:lnTo>
                    <a:pt x="1054" y="521"/>
                  </a:lnTo>
                  <a:cubicBezTo>
                    <a:pt x="1054" y="236"/>
                    <a:pt x="817" y="0"/>
                    <a:pt x="53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8"/>
            <p:cNvSpPr/>
            <p:nvPr/>
          </p:nvSpPr>
          <p:spPr>
            <a:xfrm>
              <a:off x="6068250" y="2221325"/>
              <a:ext cx="32500" cy="82425"/>
            </a:xfrm>
            <a:custGeom>
              <a:avLst/>
              <a:gdLst/>
              <a:ahLst/>
              <a:cxnLst/>
              <a:rect l="l" t="t" r="r" b="b"/>
              <a:pathLst>
                <a:path w="1300" h="3297" extrusionOk="0">
                  <a:moveTo>
                    <a:pt x="59" y="1"/>
                  </a:moveTo>
                  <a:cubicBezTo>
                    <a:pt x="30" y="1"/>
                    <a:pt x="0" y="20"/>
                    <a:pt x="0" y="60"/>
                  </a:cubicBezTo>
                  <a:lnTo>
                    <a:pt x="0" y="3297"/>
                  </a:lnTo>
                  <a:lnTo>
                    <a:pt x="1299" y="3297"/>
                  </a:lnTo>
                  <a:lnTo>
                    <a:pt x="1299" y="60"/>
                  </a:lnTo>
                  <a:cubicBezTo>
                    <a:pt x="1299" y="20"/>
                    <a:pt x="1270" y="1"/>
                    <a:pt x="1240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8"/>
            <p:cNvSpPr/>
            <p:nvPr/>
          </p:nvSpPr>
          <p:spPr>
            <a:xfrm>
              <a:off x="6148225" y="2234125"/>
              <a:ext cx="42825" cy="41850"/>
            </a:xfrm>
            <a:custGeom>
              <a:avLst/>
              <a:gdLst/>
              <a:ahLst/>
              <a:cxnLst/>
              <a:rect l="l" t="t" r="r" b="b"/>
              <a:pathLst>
                <a:path w="1713" h="1674" extrusionOk="0">
                  <a:moveTo>
                    <a:pt x="1481" y="0"/>
                  </a:moveTo>
                  <a:cubicBezTo>
                    <a:pt x="1429" y="0"/>
                    <a:pt x="1378" y="20"/>
                    <a:pt x="1338" y="59"/>
                  </a:cubicBezTo>
                  <a:lnTo>
                    <a:pt x="79" y="1328"/>
                  </a:lnTo>
                  <a:cubicBezTo>
                    <a:pt x="0" y="1407"/>
                    <a:pt x="0" y="1536"/>
                    <a:pt x="79" y="1614"/>
                  </a:cubicBezTo>
                  <a:cubicBezTo>
                    <a:pt x="118" y="1654"/>
                    <a:pt x="170" y="1673"/>
                    <a:pt x="221" y="1673"/>
                  </a:cubicBezTo>
                  <a:cubicBezTo>
                    <a:pt x="273" y="1673"/>
                    <a:pt x="324" y="1654"/>
                    <a:pt x="364" y="1614"/>
                  </a:cubicBezTo>
                  <a:lnTo>
                    <a:pt x="1623" y="344"/>
                  </a:lnTo>
                  <a:cubicBezTo>
                    <a:pt x="1712" y="266"/>
                    <a:pt x="1712" y="138"/>
                    <a:pt x="1623" y="59"/>
                  </a:cubicBezTo>
                  <a:cubicBezTo>
                    <a:pt x="1584" y="20"/>
                    <a:pt x="1532" y="0"/>
                    <a:pt x="1481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8"/>
            <p:cNvSpPr/>
            <p:nvPr/>
          </p:nvSpPr>
          <p:spPr>
            <a:xfrm>
              <a:off x="6157550" y="2242225"/>
              <a:ext cx="54150" cy="35225"/>
            </a:xfrm>
            <a:custGeom>
              <a:avLst/>
              <a:gdLst/>
              <a:ahLst/>
              <a:cxnLst/>
              <a:rect l="l" t="t" r="r" b="b"/>
              <a:pathLst>
                <a:path w="2166" h="1409" extrusionOk="0">
                  <a:moveTo>
                    <a:pt x="2146" y="1"/>
                  </a:moveTo>
                  <a:cubicBezTo>
                    <a:pt x="1674" y="1"/>
                    <a:pt x="1221" y="188"/>
                    <a:pt x="887" y="523"/>
                  </a:cubicBezTo>
                  <a:lnTo>
                    <a:pt x="1" y="1408"/>
                  </a:lnTo>
                  <a:lnTo>
                    <a:pt x="2166" y="1408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8"/>
            <p:cNvSpPr/>
            <p:nvPr/>
          </p:nvSpPr>
          <p:spPr>
            <a:xfrm>
              <a:off x="5440650" y="2021300"/>
              <a:ext cx="610650" cy="426150"/>
            </a:xfrm>
            <a:custGeom>
              <a:avLst/>
              <a:gdLst/>
              <a:ahLst/>
              <a:cxnLst/>
              <a:rect l="l" t="t" r="r" b="b"/>
              <a:pathLst>
                <a:path w="24426" h="17046" extrusionOk="0">
                  <a:moveTo>
                    <a:pt x="23855" y="0"/>
                  </a:moveTo>
                  <a:lnTo>
                    <a:pt x="1240" y="788"/>
                  </a:lnTo>
                  <a:lnTo>
                    <a:pt x="0" y="16927"/>
                  </a:lnTo>
                  <a:lnTo>
                    <a:pt x="24426" y="17045"/>
                  </a:lnTo>
                  <a:lnTo>
                    <a:pt x="23855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8"/>
            <p:cNvSpPr/>
            <p:nvPr/>
          </p:nvSpPr>
          <p:spPr>
            <a:xfrm>
              <a:off x="5478275" y="2061150"/>
              <a:ext cx="549650" cy="1025"/>
            </a:xfrm>
            <a:custGeom>
              <a:avLst/>
              <a:gdLst/>
              <a:ahLst/>
              <a:cxnLst/>
              <a:rect l="l" t="t" r="r" b="b"/>
              <a:pathLst>
                <a:path w="21986" h="41" extrusionOk="0">
                  <a:moveTo>
                    <a:pt x="20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1956" y="40"/>
                  </a:lnTo>
                  <a:cubicBezTo>
                    <a:pt x="21976" y="40"/>
                    <a:pt x="21985" y="31"/>
                    <a:pt x="21985" y="20"/>
                  </a:cubicBezTo>
                  <a:cubicBezTo>
                    <a:pt x="21985" y="11"/>
                    <a:pt x="21976" y="1"/>
                    <a:pt x="21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8"/>
            <p:cNvSpPr/>
            <p:nvPr/>
          </p:nvSpPr>
          <p:spPr>
            <a:xfrm>
              <a:off x="5477550" y="2074700"/>
              <a:ext cx="550625" cy="1000"/>
            </a:xfrm>
            <a:custGeom>
              <a:avLst/>
              <a:gdLst/>
              <a:ahLst/>
              <a:cxnLst/>
              <a:rect l="l" t="t" r="r" b="b"/>
              <a:pathLst>
                <a:path w="22025" h="40" extrusionOk="0">
                  <a:moveTo>
                    <a:pt x="20" y="0"/>
                  </a:moveTo>
                  <a:cubicBezTo>
                    <a:pt x="1" y="0"/>
                    <a:pt x="1" y="10"/>
                    <a:pt x="1" y="20"/>
                  </a:cubicBezTo>
                  <a:cubicBezTo>
                    <a:pt x="1" y="29"/>
                    <a:pt x="1" y="40"/>
                    <a:pt x="20" y="40"/>
                  </a:cubicBezTo>
                  <a:lnTo>
                    <a:pt x="22005" y="40"/>
                  </a:lnTo>
                  <a:cubicBezTo>
                    <a:pt x="22014" y="40"/>
                    <a:pt x="22025" y="29"/>
                    <a:pt x="22025" y="20"/>
                  </a:cubicBezTo>
                  <a:cubicBezTo>
                    <a:pt x="22025" y="10"/>
                    <a:pt x="22014" y="0"/>
                    <a:pt x="22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8"/>
            <p:cNvSpPr/>
            <p:nvPr/>
          </p:nvSpPr>
          <p:spPr>
            <a:xfrm>
              <a:off x="5476575" y="2088225"/>
              <a:ext cx="551850" cy="1000"/>
            </a:xfrm>
            <a:custGeom>
              <a:avLst/>
              <a:gdLst/>
              <a:ahLst/>
              <a:cxnLst/>
              <a:rect l="l" t="t" r="r" b="b"/>
              <a:pathLst>
                <a:path w="22074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053" y="40"/>
                  </a:lnTo>
                  <a:cubicBezTo>
                    <a:pt x="22064" y="40"/>
                    <a:pt x="22073" y="30"/>
                    <a:pt x="22073" y="20"/>
                  </a:cubicBezTo>
                  <a:cubicBezTo>
                    <a:pt x="22073" y="10"/>
                    <a:pt x="22064" y="0"/>
                    <a:pt x="22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8"/>
            <p:cNvSpPr/>
            <p:nvPr/>
          </p:nvSpPr>
          <p:spPr>
            <a:xfrm>
              <a:off x="5475575" y="2101750"/>
              <a:ext cx="553100" cy="1025"/>
            </a:xfrm>
            <a:custGeom>
              <a:avLst/>
              <a:gdLst/>
              <a:ahLst/>
              <a:cxnLst/>
              <a:rect l="l" t="t" r="r" b="b"/>
              <a:pathLst>
                <a:path w="22124" h="41" extrusionOk="0">
                  <a:moveTo>
                    <a:pt x="21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0"/>
                    <a:pt x="10" y="40"/>
                    <a:pt x="21" y="40"/>
                  </a:cubicBezTo>
                  <a:lnTo>
                    <a:pt x="22104" y="40"/>
                  </a:lnTo>
                  <a:cubicBezTo>
                    <a:pt x="22113" y="40"/>
                    <a:pt x="22123" y="30"/>
                    <a:pt x="22123" y="21"/>
                  </a:cubicBezTo>
                  <a:cubicBezTo>
                    <a:pt x="22123" y="10"/>
                    <a:pt x="22113" y="1"/>
                    <a:pt x="22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8"/>
            <p:cNvSpPr/>
            <p:nvPr/>
          </p:nvSpPr>
          <p:spPr>
            <a:xfrm>
              <a:off x="5474825" y="2115275"/>
              <a:ext cx="554075" cy="1025"/>
            </a:xfrm>
            <a:custGeom>
              <a:avLst/>
              <a:gdLst/>
              <a:ahLst/>
              <a:cxnLst/>
              <a:rect l="l" t="t" r="r" b="b"/>
              <a:pathLst>
                <a:path w="22163" h="41" extrusionOk="0">
                  <a:moveTo>
                    <a:pt x="21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1" y="40"/>
                  </a:cubicBezTo>
                  <a:lnTo>
                    <a:pt x="22143" y="40"/>
                  </a:lnTo>
                  <a:cubicBezTo>
                    <a:pt x="22153" y="40"/>
                    <a:pt x="22163" y="31"/>
                    <a:pt x="22163" y="20"/>
                  </a:cubicBezTo>
                  <a:cubicBezTo>
                    <a:pt x="22163" y="11"/>
                    <a:pt x="22153" y="1"/>
                    <a:pt x="22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8"/>
            <p:cNvSpPr/>
            <p:nvPr/>
          </p:nvSpPr>
          <p:spPr>
            <a:xfrm>
              <a:off x="5473850" y="2128825"/>
              <a:ext cx="555300" cy="1000"/>
            </a:xfrm>
            <a:custGeom>
              <a:avLst/>
              <a:gdLst/>
              <a:ahLst/>
              <a:cxnLst/>
              <a:rect l="l" t="t" r="r" b="b"/>
              <a:pathLst>
                <a:path w="22212" h="40" extrusionOk="0">
                  <a:moveTo>
                    <a:pt x="20" y="0"/>
                  </a:moveTo>
                  <a:cubicBezTo>
                    <a:pt x="11" y="0"/>
                    <a:pt x="1" y="10"/>
                    <a:pt x="1" y="20"/>
                  </a:cubicBezTo>
                  <a:cubicBezTo>
                    <a:pt x="1" y="29"/>
                    <a:pt x="11" y="40"/>
                    <a:pt x="20" y="40"/>
                  </a:cubicBezTo>
                  <a:lnTo>
                    <a:pt x="22192" y="40"/>
                  </a:lnTo>
                  <a:cubicBezTo>
                    <a:pt x="22202" y="40"/>
                    <a:pt x="22212" y="29"/>
                    <a:pt x="22212" y="20"/>
                  </a:cubicBezTo>
                  <a:cubicBezTo>
                    <a:pt x="22212" y="10"/>
                    <a:pt x="22202" y="0"/>
                    <a:pt x="2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8"/>
            <p:cNvSpPr/>
            <p:nvPr/>
          </p:nvSpPr>
          <p:spPr>
            <a:xfrm>
              <a:off x="5473125" y="2142350"/>
              <a:ext cx="556275" cy="1000"/>
            </a:xfrm>
            <a:custGeom>
              <a:avLst/>
              <a:gdLst/>
              <a:ahLst/>
              <a:cxnLst/>
              <a:rect l="l" t="t" r="r" b="b"/>
              <a:pathLst>
                <a:path w="22251" h="40" extrusionOk="0">
                  <a:moveTo>
                    <a:pt x="20" y="0"/>
                  </a:moveTo>
                  <a:cubicBezTo>
                    <a:pt x="0" y="0"/>
                    <a:pt x="0" y="10"/>
                    <a:pt x="0" y="20"/>
                  </a:cubicBezTo>
                  <a:cubicBezTo>
                    <a:pt x="0" y="30"/>
                    <a:pt x="0" y="40"/>
                    <a:pt x="20" y="40"/>
                  </a:cubicBezTo>
                  <a:lnTo>
                    <a:pt x="22231" y="40"/>
                  </a:lnTo>
                  <a:cubicBezTo>
                    <a:pt x="22250" y="40"/>
                    <a:pt x="22250" y="30"/>
                    <a:pt x="22250" y="20"/>
                  </a:cubicBezTo>
                  <a:cubicBezTo>
                    <a:pt x="22250" y="10"/>
                    <a:pt x="22250" y="0"/>
                    <a:pt x="22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8"/>
            <p:cNvSpPr/>
            <p:nvPr/>
          </p:nvSpPr>
          <p:spPr>
            <a:xfrm>
              <a:off x="5472150" y="2155875"/>
              <a:ext cx="557750" cy="1025"/>
            </a:xfrm>
            <a:custGeom>
              <a:avLst/>
              <a:gdLst/>
              <a:ahLst/>
              <a:cxnLst/>
              <a:rect l="l" t="t" r="r" b="b"/>
              <a:pathLst>
                <a:path w="22310" h="41" extrusionOk="0">
                  <a:moveTo>
                    <a:pt x="20" y="1"/>
                  </a:moveTo>
                  <a:cubicBezTo>
                    <a:pt x="10" y="1"/>
                    <a:pt x="0" y="10"/>
                    <a:pt x="0" y="21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289" y="40"/>
                  </a:lnTo>
                  <a:cubicBezTo>
                    <a:pt x="22300" y="40"/>
                    <a:pt x="22309" y="30"/>
                    <a:pt x="22309" y="21"/>
                  </a:cubicBezTo>
                  <a:cubicBezTo>
                    <a:pt x="22309" y="10"/>
                    <a:pt x="22300" y="1"/>
                    <a:pt x="22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8"/>
            <p:cNvSpPr/>
            <p:nvPr/>
          </p:nvSpPr>
          <p:spPr>
            <a:xfrm>
              <a:off x="5471150" y="2169400"/>
              <a:ext cx="559000" cy="1025"/>
            </a:xfrm>
            <a:custGeom>
              <a:avLst/>
              <a:gdLst/>
              <a:ahLst/>
              <a:cxnLst/>
              <a:rect l="l" t="t" r="r" b="b"/>
              <a:pathLst>
                <a:path w="22360" h="41" extrusionOk="0">
                  <a:moveTo>
                    <a:pt x="20" y="1"/>
                  </a:moveTo>
                  <a:cubicBezTo>
                    <a:pt x="10" y="1"/>
                    <a:pt x="1" y="11"/>
                    <a:pt x="1" y="20"/>
                  </a:cubicBezTo>
                  <a:cubicBezTo>
                    <a:pt x="1" y="31"/>
                    <a:pt x="10" y="40"/>
                    <a:pt x="20" y="40"/>
                  </a:cubicBezTo>
                  <a:lnTo>
                    <a:pt x="22340" y="40"/>
                  </a:lnTo>
                  <a:cubicBezTo>
                    <a:pt x="22349" y="40"/>
                    <a:pt x="22359" y="31"/>
                    <a:pt x="22359" y="20"/>
                  </a:cubicBezTo>
                  <a:cubicBezTo>
                    <a:pt x="22359" y="11"/>
                    <a:pt x="22349" y="1"/>
                    <a:pt x="22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8"/>
            <p:cNvSpPr/>
            <p:nvPr/>
          </p:nvSpPr>
          <p:spPr>
            <a:xfrm>
              <a:off x="5470400" y="2182950"/>
              <a:ext cx="559975" cy="1000"/>
            </a:xfrm>
            <a:custGeom>
              <a:avLst/>
              <a:gdLst/>
              <a:ahLst/>
              <a:cxnLst/>
              <a:rect l="l" t="t" r="r" b="b"/>
              <a:pathLst>
                <a:path w="22399" h="40" extrusionOk="0">
                  <a:moveTo>
                    <a:pt x="21" y="0"/>
                  </a:moveTo>
                  <a:cubicBezTo>
                    <a:pt x="11" y="0"/>
                    <a:pt x="1" y="10"/>
                    <a:pt x="1" y="20"/>
                  </a:cubicBezTo>
                  <a:cubicBezTo>
                    <a:pt x="1" y="30"/>
                    <a:pt x="11" y="40"/>
                    <a:pt x="21" y="40"/>
                  </a:cubicBezTo>
                  <a:lnTo>
                    <a:pt x="22379" y="40"/>
                  </a:lnTo>
                  <a:cubicBezTo>
                    <a:pt x="22389" y="40"/>
                    <a:pt x="22399" y="30"/>
                    <a:pt x="22399" y="20"/>
                  </a:cubicBezTo>
                  <a:cubicBezTo>
                    <a:pt x="22399" y="10"/>
                    <a:pt x="22389" y="0"/>
                    <a:pt x="22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8"/>
            <p:cNvSpPr/>
            <p:nvPr/>
          </p:nvSpPr>
          <p:spPr>
            <a:xfrm>
              <a:off x="5469425" y="2196475"/>
              <a:ext cx="561225" cy="1000"/>
            </a:xfrm>
            <a:custGeom>
              <a:avLst/>
              <a:gdLst/>
              <a:ahLst/>
              <a:cxnLst/>
              <a:rect l="l" t="t" r="r" b="b"/>
              <a:pathLst>
                <a:path w="22449" h="40" extrusionOk="0">
                  <a:moveTo>
                    <a:pt x="20" y="0"/>
                  </a:moveTo>
                  <a:cubicBezTo>
                    <a:pt x="11" y="0"/>
                    <a:pt x="0" y="0"/>
                    <a:pt x="0" y="20"/>
                  </a:cubicBezTo>
                  <a:cubicBezTo>
                    <a:pt x="0" y="30"/>
                    <a:pt x="11" y="40"/>
                    <a:pt x="20" y="40"/>
                  </a:cubicBezTo>
                  <a:lnTo>
                    <a:pt x="22428" y="40"/>
                  </a:lnTo>
                  <a:cubicBezTo>
                    <a:pt x="22438" y="40"/>
                    <a:pt x="22448" y="30"/>
                    <a:pt x="22448" y="20"/>
                  </a:cubicBezTo>
                  <a:cubicBezTo>
                    <a:pt x="22448" y="0"/>
                    <a:pt x="22438" y="0"/>
                    <a:pt x="22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8"/>
            <p:cNvSpPr/>
            <p:nvPr/>
          </p:nvSpPr>
          <p:spPr>
            <a:xfrm>
              <a:off x="5468700" y="2210000"/>
              <a:ext cx="562175" cy="1025"/>
            </a:xfrm>
            <a:custGeom>
              <a:avLst/>
              <a:gdLst/>
              <a:ahLst/>
              <a:cxnLst/>
              <a:rect l="l" t="t" r="r" b="b"/>
              <a:pathLst>
                <a:path w="22487" h="41" extrusionOk="0">
                  <a:moveTo>
                    <a:pt x="20" y="1"/>
                  </a:moveTo>
                  <a:cubicBezTo>
                    <a:pt x="10" y="1"/>
                    <a:pt x="0" y="1"/>
                    <a:pt x="0" y="21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467" y="40"/>
                  </a:lnTo>
                  <a:cubicBezTo>
                    <a:pt x="22477" y="40"/>
                    <a:pt x="22486" y="30"/>
                    <a:pt x="22486" y="21"/>
                  </a:cubicBezTo>
                  <a:cubicBezTo>
                    <a:pt x="22486" y="1"/>
                    <a:pt x="22477" y="1"/>
                    <a:pt x="22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8"/>
            <p:cNvSpPr/>
            <p:nvPr/>
          </p:nvSpPr>
          <p:spPr>
            <a:xfrm>
              <a:off x="5467700" y="2223300"/>
              <a:ext cx="563425" cy="1250"/>
            </a:xfrm>
            <a:custGeom>
              <a:avLst/>
              <a:gdLst/>
              <a:ahLst/>
              <a:cxnLst/>
              <a:rect l="l" t="t" r="r" b="b"/>
              <a:pathLst>
                <a:path w="22537" h="50" extrusionOk="0">
                  <a:moveTo>
                    <a:pt x="21" y="0"/>
                  </a:moveTo>
                  <a:cubicBezTo>
                    <a:pt x="10" y="0"/>
                    <a:pt x="1" y="10"/>
                    <a:pt x="1" y="29"/>
                  </a:cubicBezTo>
                  <a:cubicBezTo>
                    <a:pt x="1" y="40"/>
                    <a:pt x="10" y="49"/>
                    <a:pt x="21" y="49"/>
                  </a:cubicBezTo>
                  <a:lnTo>
                    <a:pt x="22517" y="49"/>
                  </a:lnTo>
                  <a:cubicBezTo>
                    <a:pt x="22526" y="49"/>
                    <a:pt x="22537" y="40"/>
                    <a:pt x="22537" y="29"/>
                  </a:cubicBezTo>
                  <a:cubicBezTo>
                    <a:pt x="22537" y="10"/>
                    <a:pt x="22526" y="0"/>
                    <a:pt x="22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8"/>
            <p:cNvSpPr/>
            <p:nvPr/>
          </p:nvSpPr>
          <p:spPr>
            <a:xfrm>
              <a:off x="5466725" y="2236825"/>
              <a:ext cx="564900" cy="1250"/>
            </a:xfrm>
            <a:custGeom>
              <a:avLst/>
              <a:gdLst/>
              <a:ahLst/>
              <a:cxnLst/>
              <a:rect l="l" t="t" r="r" b="b"/>
              <a:pathLst>
                <a:path w="22596" h="50" extrusionOk="0">
                  <a:moveTo>
                    <a:pt x="20" y="0"/>
                  </a:moveTo>
                  <a:cubicBezTo>
                    <a:pt x="10" y="0"/>
                    <a:pt x="1" y="10"/>
                    <a:pt x="1" y="20"/>
                  </a:cubicBezTo>
                  <a:cubicBezTo>
                    <a:pt x="1" y="40"/>
                    <a:pt x="10" y="50"/>
                    <a:pt x="20" y="50"/>
                  </a:cubicBezTo>
                  <a:lnTo>
                    <a:pt x="22576" y="50"/>
                  </a:lnTo>
                  <a:cubicBezTo>
                    <a:pt x="22585" y="50"/>
                    <a:pt x="22595" y="40"/>
                    <a:pt x="22595" y="20"/>
                  </a:cubicBezTo>
                  <a:cubicBezTo>
                    <a:pt x="22595" y="10"/>
                    <a:pt x="22585" y="0"/>
                    <a:pt x="22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8"/>
            <p:cNvSpPr/>
            <p:nvPr/>
          </p:nvSpPr>
          <p:spPr>
            <a:xfrm>
              <a:off x="5465975" y="2250350"/>
              <a:ext cx="565875" cy="1025"/>
            </a:xfrm>
            <a:custGeom>
              <a:avLst/>
              <a:gdLst/>
              <a:ahLst/>
              <a:cxnLst/>
              <a:rect l="l" t="t" r="r" b="b"/>
              <a:pathLst>
                <a:path w="22635" h="41" extrusionOk="0">
                  <a:moveTo>
                    <a:pt x="20" y="1"/>
                  </a:moveTo>
                  <a:cubicBezTo>
                    <a:pt x="11" y="1"/>
                    <a:pt x="1" y="10"/>
                    <a:pt x="1" y="20"/>
                  </a:cubicBezTo>
                  <a:cubicBezTo>
                    <a:pt x="1" y="40"/>
                    <a:pt x="11" y="40"/>
                    <a:pt x="20" y="40"/>
                  </a:cubicBezTo>
                  <a:lnTo>
                    <a:pt x="22615" y="40"/>
                  </a:lnTo>
                  <a:cubicBezTo>
                    <a:pt x="22625" y="40"/>
                    <a:pt x="22635" y="40"/>
                    <a:pt x="22635" y="20"/>
                  </a:cubicBezTo>
                  <a:cubicBezTo>
                    <a:pt x="22635" y="10"/>
                    <a:pt x="22625" y="1"/>
                    <a:pt x="2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8"/>
            <p:cNvSpPr/>
            <p:nvPr/>
          </p:nvSpPr>
          <p:spPr>
            <a:xfrm>
              <a:off x="5465000" y="2263875"/>
              <a:ext cx="567125" cy="1025"/>
            </a:xfrm>
            <a:custGeom>
              <a:avLst/>
              <a:gdLst/>
              <a:ahLst/>
              <a:cxnLst/>
              <a:rect l="l" t="t" r="r" b="b"/>
              <a:pathLst>
                <a:path w="22685" h="41" extrusionOk="0">
                  <a:moveTo>
                    <a:pt x="20" y="1"/>
                  </a:moveTo>
                  <a:cubicBezTo>
                    <a:pt x="11" y="1"/>
                    <a:pt x="0" y="11"/>
                    <a:pt x="0" y="20"/>
                  </a:cubicBezTo>
                  <a:cubicBezTo>
                    <a:pt x="0" y="31"/>
                    <a:pt x="11" y="40"/>
                    <a:pt x="20" y="40"/>
                  </a:cubicBezTo>
                  <a:lnTo>
                    <a:pt x="22664" y="40"/>
                  </a:lnTo>
                  <a:cubicBezTo>
                    <a:pt x="22674" y="40"/>
                    <a:pt x="22684" y="31"/>
                    <a:pt x="22684" y="20"/>
                  </a:cubicBezTo>
                  <a:cubicBezTo>
                    <a:pt x="22684" y="11"/>
                    <a:pt x="22674" y="1"/>
                    <a:pt x="22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8"/>
            <p:cNvSpPr/>
            <p:nvPr/>
          </p:nvSpPr>
          <p:spPr>
            <a:xfrm>
              <a:off x="5464275" y="2277425"/>
              <a:ext cx="568075" cy="1000"/>
            </a:xfrm>
            <a:custGeom>
              <a:avLst/>
              <a:gdLst/>
              <a:ahLst/>
              <a:cxnLst/>
              <a:rect l="l" t="t" r="r" b="b"/>
              <a:pathLst>
                <a:path w="22723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29"/>
                    <a:pt x="10" y="40"/>
                    <a:pt x="20" y="40"/>
                  </a:cubicBezTo>
                  <a:lnTo>
                    <a:pt x="22703" y="40"/>
                  </a:lnTo>
                  <a:cubicBezTo>
                    <a:pt x="22713" y="40"/>
                    <a:pt x="22723" y="29"/>
                    <a:pt x="22723" y="20"/>
                  </a:cubicBezTo>
                  <a:cubicBezTo>
                    <a:pt x="22723" y="10"/>
                    <a:pt x="22713" y="0"/>
                    <a:pt x="22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8"/>
            <p:cNvSpPr/>
            <p:nvPr/>
          </p:nvSpPr>
          <p:spPr>
            <a:xfrm>
              <a:off x="5463275" y="2290950"/>
              <a:ext cx="569325" cy="1000"/>
            </a:xfrm>
            <a:custGeom>
              <a:avLst/>
              <a:gdLst/>
              <a:ahLst/>
              <a:cxnLst/>
              <a:rect l="l" t="t" r="r" b="b"/>
              <a:pathLst>
                <a:path w="22773" h="40" extrusionOk="0">
                  <a:moveTo>
                    <a:pt x="21" y="0"/>
                  </a:moveTo>
                  <a:cubicBezTo>
                    <a:pt x="10" y="0"/>
                    <a:pt x="1" y="10"/>
                    <a:pt x="1" y="20"/>
                  </a:cubicBezTo>
                  <a:cubicBezTo>
                    <a:pt x="1" y="30"/>
                    <a:pt x="10" y="40"/>
                    <a:pt x="21" y="40"/>
                  </a:cubicBezTo>
                  <a:lnTo>
                    <a:pt x="22753" y="40"/>
                  </a:lnTo>
                  <a:cubicBezTo>
                    <a:pt x="22763" y="40"/>
                    <a:pt x="22773" y="30"/>
                    <a:pt x="22773" y="20"/>
                  </a:cubicBezTo>
                  <a:cubicBezTo>
                    <a:pt x="22773" y="10"/>
                    <a:pt x="22763" y="0"/>
                    <a:pt x="2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8"/>
            <p:cNvSpPr/>
            <p:nvPr/>
          </p:nvSpPr>
          <p:spPr>
            <a:xfrm>
              <a:off x="5462300" y="2304475"/>
              <a:ext cx="570550" cy="1025"/>
            </a:xfrm>
            <a:custGeom>
              <a:avLst/>
              <a:gdLst/>
              <a:ahLst/>
              <a:cxnLst/>
              <a:rect l="l" t="t" r="r" b="b"/>
              <a:pathLst>
                <a:path w="22822" h="41" extrusionOk="0">
                  <a:moveTo>
                    <a:pt x="30" y="1"/>
                  </a:moveTo>
                  <a:cubicBezTo>
                    <a:pt x="10" y="1"/>
                    <a:pt x="0" y="10"/>
                    <a:pt x="0" y="21"/>
                  </a:cubicBezTo>
                  <a:cubicBezTo>
                    <a:pt x="0" y="30"/>
                    <a:pt x="10" y="40"/>
                    <a:pt x="30" y="40"/>
                  </a:cubicBezTo>
                  <a:lnTo>
                    <a:pt x="22802" y="40"/>
                  </a:lnTo>
                  <a:cubicBezTo>
                    <a:pt x="22812" y="40"/>
                    <a:pt x="22821" y="30"/>
                    <a:pt x="22821" y="21"/>
                  </a:cubicBezTo>
                  <a:cubicBezTo>
                    <a:pt x="22821" y="10"/>
                    <a:pt x="22812" y="1"/>
                    <a:pt x="22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8"/>
            <p:cNvSpPr/>
            <p:nvPr/>
          </p:nvSpPr>
          <p:spPr>
            <a:xfrm>
              <a:off x="5461550" y="2318000"/>
              <a:ext cx="571775" cy="1025"/>
            </a:xfrm>
            <a:custGeom>
              <a:avLst/>
              <a:gdLst/>
              <a:ahLst/>
              <a:cxnLst/>
              <a:rect l="l" t="t" r="r" b="b"/>
              <a:pathLst>
                <a:path w="22871" h="41" extrusionOk="0">
                  <a:moveTo>
                    <a:pt x="20" y="1"/>
                  </a:moveTo>
                  <a:cubicBezTo>
                    <a:pt x="11" y="1"/>
                    <a:pt x="1" y="11"/>
                    <a:pt x="1" y="20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2842" y="40"/>
                  </a:lnTo>
                  <a:cubicBezTo>
                    <a:pt x="22861" y="40"/>
                    <a:pt x="22871" y="31"/>
                    <a:pt x="22871" y="20"/>
                  </a:cubicBezTo>
                  <a:cubicBezTo>
                    <a:pt x="22871" y="11"/>
                    <a:pt x="22861" y="1"/>
                    <a:pt x="2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8"/>
            <p:cNvSpPr/>
            <p:nvPr/>
          </p:nvSpPr>
          <p:spPr>
            <a:xfrm>
              <a:off x="5460575" y="2331550"/>
              <a:ext cx="573025" cy="1000"/>
            </a:xfrm>
            <a:custGeom>
              <a:avLst/>
              <a:gdLst/>
              <a:ahLst/>
              <a:cxnLst/>
              <a:rect l="l" t="t" r="r" b="b"/>
              <a:pathLst>
                <a:path w="22921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29"/>
                    <a:pt x="10" y="40"/>
                    <a:pt x="20" y="40"/>
                  </a:cubicBezTo>
                  <a:lnTo>
                    <a:pt x="22900" y="40"/>
                  </a:lnTo>
                  <a:cubicBezTo>
                    <a:pt x="22910" y="40"/>
                    <a:pt x="22920" y="29"/>
                    <a:pt x="22920" y="20"/>
                  </a:cubicBezTo>
                  <a:cubicBezTo>
                    <a:pt x="22920" y="10"/>
                    <a:pt x="22910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8"/>
            <p:cNvSpPr/>
            <p:nvPr/>
          </p:nvSpPr>
          <p:spPr>
            <a:xfrm>
              <a:off x="5459850" y="2345075"/>
              <a:ext cx="573975" cy="1000"/>
            </a:xfrm>
            <a:custGeom>
              <a:avLst/>
              <a:gdLst/>
              <a:ahLst/>
              <a:cxnLst/>
              <a:rect l="l" t="t" r="r" b="b"/>
              <a:pathLst>
                <a:path w="22959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2939" y="40"/>
                  </a:lnTo>
                  <a:cubicBezTo>
                    <a:pt x="22949" y="40"/>
                    <a:pt x="22959" y="30"/>
                    <a:pt x="22959" y="20"/>
                  </a:cubicBezTo>
                  <a:cubicBezTo>
                    <a:pt x="22959" y="10"/>
                    <a:pt x="22949" y="0"/>
                    <a:pt x="22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8"/>
            <p:cNvSpPr/>
            <p:nvPr/>
          </p:nvSpPr>
          <p:spPr>
            <a:xfrm>
              <a:off x="5458850" y="2358600"/>
              <a:ext cx="575225" cy="1025"/>
            </a:xfrm>
            <a:custGeom>
              <a:avLst/>
              <a:gdLst/>
              <a:ahLst/>
              <a:cxnLst/>
              <a:rect l="l" t="t" r="r" b="b"/>
              <a:pathLst>
                <a:path w="23009" h="41" extrusionOk="0">
                  <a:moveTo>
                    <a:pt x="20" y="1"/>
                  </a:moveTo>
                  <a:cubicBezTo>
                    <a:pt x="10" y="1"/>
                    <a:pt x="1" y="10"/>
                    <a:pt x="1" y="21"/>
                  </a:cubicBezTo>
                  <a:cubicBezTo>
                    <a:pt x="1" y="30"/>
                    <a:pt x="10" y="40"/>
                    <a:pt x="20" y="40"/>
                  </a:cubicBezTo>
                  <a:lnTo>
                    <a:pt x="22989" y="40"/>
                  </a:lnTo>
                  <a:cubicBezTo>
                    <a:pt x="22999" y="40"/>
                    <a:pt x="23009" y="30"/>
                    <a:pt x="23009" y="21"/>
                  </a:cubicBezTo>
                  <a:cubicBezTo>
                    <a:pt x="23009" y="10"/>
                    <a:pt x="22999" y="1"/>
                    <a:pt x="22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8"/>
            <p:cNvSpPr/>
            <p:nvPr/>
          </p:nvSpPr>
          <p:spPr>
            <a:xfrm>
              <a:off x="5457875" y="2372125"/>
              <a:ext cx="576450" cy="1025"/>
            </a:xfrm>
            <a:custGeom>
              <a:avLst/>
              <a:gdLst/>
              <a:ahLst/>
              <a:cxnLst/>
              <a:rect l="l" t="t" r="r" b="b"/>
              <a:pathLst>
                <a:path w="23058" h="41" extrusionOk="0">
                  <a:moveTo>
                    <a:pt x="29" y="1"/>
                  </a:moveTo>
                  <a:cubicBezTo>
                    <a:pt x="10" y="1"/>
                    <a:pt x="0" y="11"/>
                    <a:pt x="0" y="20"/>
                  </a:cubicBezTo>
                  <a:cubicBezTo>
                    <a:pt x="0" y="31"/>
                    <a:pt x="10" y="40"/>
                    <a:pt x="29" y="40"/>
                  </a:cubicBezTo>
                  <a:lnTo>
                    <a:pt x="23038" y="40"/>
                  </a:lnTo>
                  <a:cubicBezTo>
                    <a:pt x="23048" y="40"/>
                    <a:pt x="23057" y="31"/>
                    <a:pt x="23057" y="20"/>
                  </a:cubicBezTo>
                  <a:cubicBezTo>
                    <a:pt x="23057" y="11"/>
                    <a:pt x="23048" y="1"/>
                    <a:pt x="23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8"/>
            <p:cNvSpPr/>
            <p:nvPr/>
          </p:nvSpPr>
          <p:spPr>
            <a:xfrm>
              <a:off x="5457125" y="2385675"/>
              <a:ext cx="577450" cy="1000"/>
            </a:xfrm>
            <a:custGeom>
              <a:avLst/>
              <a:gdLst/>
              <a:ahLst/>
              <a:cxnLst/>
              <a:rect l="l" t="t" r="r" b="b"/>
              <a:pathLst>
                <a:path w="23098" h="40" extrusionOk="0">
                  <a:moveTo>
                    <a:pt x="20" y="0"/>
                  </a:moveTo>
                  <a:cubicBezTo>
                    <a:pt x="11" y="0"/>
                    <a:pt x="0" y="10"/>
                    <a:pt x="0" y="20"/>
                  </a:cubicBezTo>
                  <a:cubicBezTo>
                    <a:pt x="0" y="29"/>
                    <a:pt x="11" y="40"/>
                    <a:pt x="20" y="40"/>
                  </a:cubicBezTo>
                  <a:lnTo>
                    <a:pt x="23078" y="40"/>
                  </a:lnTo>
                  <a:cubicBezTo>
                    <a:pt x="23087" y="40"/>
                    <a:pt x="23098" y="29"/>
                    <a:pt x="23098" y="20"/>
                  </a:cubicBezTo>
                  <a:cubicBezTo>
                    <a:pt x="23098" y="10"/>
                    <a:pt x="23087" y="0"/>
                    <a:pt x="23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8"/>
            <p:cNvSpPr/>
            <p:nvPr/>
          </p:nvSpPr>
          <p:spPr>
            <a:xfrm>
              <a:off x="5456150" y="2399200"/>
              <a:ext cx="578650" cy="1000"/>
            </a:xfrm>
            <a:custGeom>
              <a:avLst/>
              <a:gdLst/>
              <a:ahLst/>
              <a:cxnLst/>
              <a:rect l="l" t="t" r="r" b="b"/>
              <a:pathLst>
                <a:path w="23146" h="40" extrusionOk="0">
                  <a:moveTo>
                    <a:pt x="20" y="0"/>
                  </a:moveTo>
                  <a:cubicBezTo>
                    <a:pt x="10" y="0"/>
                    <a:pt x="0" y="10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23126" y="40"/>
                  </a:lnTo>
                  <a:cubicBezTo>
                    <a:pt x="23146" y="40"/>
                    <a:pt x="23146" y="30"/>
                    <a:pt x="23146" y="20"/>
                  </a:cubicBezTo>
                  <a:cubicBezTo>
                    <a:pt x="23146" y="10"/>
                    <a:pt x="23146" y="0"/>
                    <a:pt x="23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8"/>
            <p:cNvSpPr/>
            <p:nvPr/>
          </p:nvSpPr>
          <p:spPr>
            <a:xfrm>
              <a:off x="5441375" y="2419850"/>
              <a:ext cx="610925" cy="1025"/>
            </a:xfrm>
            <a:custGeom>
              <a:avLst/>
              <a:gdLst/>
              <a:ahLst/>
              <a:cxnLst/>
              <a:rect l="l" t="t" r="r" b="b"/>
              <a:pathLst>
                <a:path w="24437" h="41" extrusionOk="0">
                  <a:moveTo>
                    <a:pt x="20" y="1"/>
                  </a:moveTo>
                  <a:cubicBezTo>
                    <a:pt x="11" y="1"/>
                    <a:pt x="1" y="11"/>
                    <a:pt x="1" y="21"/>
                  </a:cubicBezTo>
                  <a:cubicBezTo>
                    <a:pt x="1" y="31"/>
                    <a:pt x="11" y="40"/>
                    <a:pt x="20" y="40"/>
                  </a:cubicBezTo>
                  <a:lnTo>
                    <a:pt x="24416" y="40"/>
                  </a:lnTo>
                  <a:cubicBezTo>
                    <a:pt x="24426" y="40"/>
                    <a:pt x="24436" y="31"/>
                    <a:pt x="24436" y="21"/>
                  </a:cubicBezTo>
                  <a:cubicBezTo>
                    <a:pt x="24436" y="11"/>
                    <a:pt x="24426" y="1"/>
                    <a:pt x="24416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8"/>
            <p:cNvSpPr/>
            <p:nvPr/>
          </p:nvSpPr>
          <p:spPr>
            <a:xfrm>
              <a:off x="5621475" y="2118225"/>
              <a:ext cx="249000" cy="192200"/>
            </a:xfrm>
            <a:custGeom>
              <a:avLst/>
              <a:gdLst/>
              <a:ahLst/>
              <a:cxnLst/>
              <a:rect l="l" t="t" r="r" b="b"/>
              <a:pathLst>
                <a:path w="9960" h="7688" extrusionOk="0">
                  <a:moveTo>
                    <a:pt x="8227" y="1"/>
                  </a:moveTo>
                  <a:lnTo>
                    <a:pt x="5944" y="3436"/>
                  </a:lnTo>
                  <a:lnTo>
                    <a:pt x="4901" y="2137"/>
                  </a:lnTo>
                  <a:lnTo>
                    <a:pt x="3267" y="4813"/>
                  </a:lnTo>
                  <a:lnTo>
                    <a:pt x="2244" y="3603"/>
                  </a:lnTo>
                  <a:lnTo>
                    <a:pt x="0" y="7687"/>
                  </a:lnTo>
                  <a:lnTo>
                    <a:pt x="2293" y="5935"/>
                  </a:lnTo>
                  <a:lnTo>
                    <a:pt x="3396" y="7441"/>
                  </a:lnTo>
                  <a:lnTo>
                    <a:pt x="5167" y="4813"/>
                  </a:lnTo>
                  <a:lnTo>
                    <a:pt x="6191" y="6250"/>
                  </a:lnTo>
                  <a:lnTo>
                    <a:pt x="9959" y="2137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8"/>
            <p:cNvSpPr/>
            <p:nvPr/>
          </p:nvSpPr>
          <p:spPr>
            <a:xfrm>
              <a:off x="6217825" y="2266350"/>
              <a:ext cx="126250" cy="205200"/>
            </a:xfrm>
            <a:custGeom>
              <a:avLst/>
              <a:gdLst/>
              <a:ahLst/>
              <a:cxnLst/>
              <a:rect l="l" t="t" r="r" b="b"/>
              <a:pathLst>
                <a:path w="5050" h="8208" extrusionOk="0">
                  <a:moveTo>
                    <a:pt x="31" y="0"/>
                  </a:moveTo>
                  <a:lnTo>
                    <a:pt x="1" y="8207"/>
                  </a:lnTo>
                  <a:lnTo>
                    <a:pt x="5049" y="8207"/>
                  </a:lnTo>
                  <a:lnTo>
                    <a:pt x="4508" y="3563"/>
                  </a:lnTo>
                  <a:lnTo>
                    <a:pt x="4508" y="3494"/>
                  </a:lnTo>
                  <a:lnTo>
                    <a:pt x="4350" y="1968"/>
                  </a:lnTo>
                  <a:lnTo>
                    <a:pt x="4341" y="1821"/>
                  </a:lnTo>
                  <a:lnTo>
                    <a:pt x="4331" y="180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8"/>
            <p:cNvSpPr/>
            <p:nvPr/>
          </p:nvSpPr>
          <p:spPr>
            <a:xfrm>
              <a:off x="6271950" y="2311875"/>
              <a:ext cx="58575" cy="41850"/>
            </a:xfrm>
            <a:custGeom>
              <a:avLst/>
              <a:gdLst/>
              <a:ahLst/>
              <a:cxnLst/>
              <a:rect l="l" t="t" r="r" b="b"/>
              <a:pathLst>
                <a:path w="2343" h="1674" extrusionOk="0">
                  <a:moveTo>
                    <a:pt x="1" y="0"/>
                  </a:moveTo>
                  <a:cubicBezTo>
                    <a:pt x="99" y="945"/>
                    <a:pt x="897" y="1673"/>
                    <a:pt x="1870" y="1673"/>
                  </a:cubicBezTo>
                  <a:lnTo>
                    <a:pt x="2343" y="1673"/>
                  </a:lnTo>
                  <a:lnTo>
                    <a:pt x="2185" y="147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8"/>
            <p:cNvSpPr/>
            <p:nvPr/>
          </p:nvSpPr>
          <p:spPr>
            <a:xfrm>
              <a:off x="6039475" y="2097575"/>
              <a:ext cx="179125" cy="373975"/>
            </a:xfrm>
            <a:custGeom>
              <a:avLst/>
              <a:gdLst/>
              <a:ahLst/>
              <a:cxnLst/>
              <a:rect l="l" t="t" r="r" b="b"/>
              <a:pathLst>
                <a:path w="7165" h="14959" extrusionOk="0">
                  <a:moveTo>
                    <a:pt x="492" y="817"/>
                  </a:moveTo>
                  <a:lnTo>
                    <a:pt x="3080" y="955"/>
                  </a:lnTo>
                  <a:cubicBezTo>
                    <a:pt x="4064" y="1181"/>
                    <a:pt x="4871" y="1880"/>
                    <a:pt x="5236" y="2815"/>
                  </a:cubicBezTo>
                  <a:lnTo>
                    <a:pt x="6810" y="6751"/>
                  </a:lnTo>
                  <a:lnTo>
                    <a:pt x="788" y="6633"/>
                  </a:lnTo>
                  <a:lnTo>
                    <a:pt x="492" y="817"/>
                  </a:lnTo>
                  <a:close/>
                  <a:moveTo>
                    <a:pt x="0" y="0"/>
                  </a:moveTo>
                  <a:lnTo>
                    <a:pt x="502" y="14958"/>
                  </a:lnTo>
                  <a:lnTo>
                    <a:pt x="7135" y="14958"/>
                  </a:lnTo>
                  <a:lnTo>
                    <a:pt x="7165" y="6840"/>
                  </a:lnTo>
                  <a:lnTo>
                    <a:pt x="6328" y="3612"/>
                  </a:lnTo>
                  <a:cubicBezTo>
                    <a:pt x="5875" y="1880"/>
                    <a:pt x="4468" y="551"/>
                    <a:pt x="2716" y="1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8"/>
            <p:cNvSpPr/>
            <p:nvPr/>
          </p:nvSpPr>
          <p:spPr>
            <a:xfrm>
              <a:off x="6217325" y="2268075"/>
              <a:ext cx="1775" cy="170500"/>
            </a:xfrm>
            <a:custGeom>
              <a:avLst/>
              <a:gdLst/>
              <a:ahLst/>
              <a:cxnLst/>
              <a:rect l="l" t="t" r="r" b="b"/>
              <a:pathLst>
                <a:path w="71" h="6820" extrusionOk="0">
                  <a:moveTo>
                    <a:pt x="51" y="0"/>
                  </a:moveTo>
                  <a:cubicBezTo>
                    <a:pt x="31" y="0"/>
                    <a:pt x="31" y="10"/>
                    <a:pt x="31" y="20"/>
                  </a:cubicBezTo>
                  <a:lnTo>
                    <a:pt x="1" y="6800"/>
                  </a:lnTo>
                  <a:cubicBezTo>
                    <a:pt x="1" y="6820"/>
                    <a:pt x="11" y="6820"/>
                    <a:pt x="21" y="6820"/>
                  </a:cubicBezTo>
                  <a:cubicBezTo>
                    <a:pt x="31" y="6820"/>
                    <a:pt x="40" y="6820"/>
                    <a:pt x="40" y="6800"/>
                  </a:cubicBezTo>
                  <a:lnTo>
                    <a:pt x="70" y="20"/>
                  </a:lnTo>
                  <a:cubicBezTo>
                    <a:pt x="70" y="1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8"/>
            <p:cNvSpPr/>
            <p:nvPr/>
          </p:nvSpPr>
          <p:spPr>
            <a:xfrm>
              <a:off x="6069725" y="2295125"/>
              <a:ext cx="55625" cy="14300"/>
            </a:xfrm>
            <a:custGeom>
              <a:avLst/>
              <a:gdLst/>
              <a:ahLst/>
              <a:cxnLst/>
              <a:rect l="l" t="t" r="r" b="b"/>
              <a:pathLst>
                <a:path w="2225" h="572" extrusionOk="0">
                  <a:moveTo>
                    <a:pt x="0" y="1"/>
                  </a:moveTo>
                  <a:cubicBezTo>
                    <a:pt x="0" y="316"/>
                    <a:pt x="256" y="572"/>
                    <a:pt x="571" y="572"/>
                  </a:cubicBezTo>
                  <a:lnTo>
                    <a:pt x="1654" y="572"/>
                  </a:lnTo>
                  <a:cubicBezTo>
                    <a:pt x="1969" y="572"/>
                    <a:pt x="2224" y="316"/>
                    <a:pt x="2224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8"/>
            <p:cNvSpPr/>
            <p:nvPr/>
          </p:nvSpPr>
          <p:spPr>
            <a:xfrm>
              <a:off x="5425400" y="2438075"/>
              <a:ext cx="918675" cy="33475"/>
            </a:xfrm>
            <a:custGeom>
              <a:avLst/>
              <a:gdLst/>
              <a:ahLst/>
              <a:cxnLst/>
              <a:rect l="l" t="t" r="r" b="b"/>
              <a:pathLst>
                <a:path w="36747" h="1339" extrusionOk="0">
                  <a:moveTo>
                    <a:pt x="0" y="0"/>
                  </a:moveTo>
                  <a:lnTo>
                    <a:pt x="0" y="1338"/>
                  </a:lnTo>
                  <a:lnTo>
                    <a:pt x="36746" y="1338"/>
                  </a:lnTo>
                  <a:lnTo>
                    <a:pt x="3674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050525" y="2116750"/>
              <a:ext cx="160925" cy="150850"/>
            </a:xfrm>
            <a:custGeom>
              <a:avLst/>
              <a:gdLst/>
              <a:ahLst/>
              <a:cxnLst/>
              <a:rect l="l" t="t" r="r" b="b"/>
              <a:pathLst>
                <a:path w="6437" h="6034" extrusionOk="0">
                  <a:moveTo>
                    <a:pt x="99" y="99"/>
                  </a:moveTo>
                  <a:lnTo>
                    <a:pt x="2629" y="237"/>
                  </a:lnTo>
                  <a:cubicBezTo>
                    <a:pt x="3593" y="464"/>
                    <a:pt x="4390" y="1142"/>
                    <a:pt x="4754" y="2067"/>
                  </a:cubicBezTo>
                  <a:lnTo>
                    <a:pt x="6299" y="5935"/>
                  </a:lnTo>
                  <a:lnTo>
                    <a:pt x="394" y="5817"/>
                  </a:lnTo>
                  <a:lnTo>
                    <a:pt x="99" y="99"/>
                  </a:lnTo>
                  <a:close/>
                  <a:moveTo>
                    <a:pt x="1" y="1"/>
                  </a:moveTo>
                  <a:lnTo>
                    <a:pt x="306" y="5866"/>
                  </a:lnTo>
                  <a:lnTo>
                    <a:pt x="306" y="5905"/>
                  </a:lnTo>
                  <a:lnTo>
                    <a:pt x="6437" y="6034"/>
                  </a:lnTo>
                  <a:lnTo>
                    <a:pt x="4843" y="2028"/>
                  </a:lnTo>
                  <a:cubicBezTo>
                    <a:pt x="4469" y="1083"/>
                    <a:pt x="3642" y="375"/>
                    <a:pt x="2648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089400" y="2427500"/>
              <a:ext cx="136325" cy="136325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7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7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7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6116475" y="2454550"/>
              <a:ext cx="81950" cy="82200"/>
            </a:xfrm>
            <a:custGeom>
              <a:avLst/>
              <a:gdLst/>
              <a:ahLst/>
              <a:cxnLst/>
              <a:rect l="l" t="t" r="r" b="b"/>
              <a:pathLst>
                <a:path w="3278" h="3288" extrusionOk="0"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49"/>
                    <a:pt x="739" y="3288"/>
                    <a:pt x="1644" y="3288"/>
                  </a:cubicBezTo>
                  <a:cubicBezTo>
                    <a:pt x="2549" y="3288"/>
                    <a:pt x="3278" y="2549"/>
                    <a:pt x="3278" y="1644"/>
                  </a:cubicBezTo>
                  <a:cubicBezTo>
                    <a:pt x="3278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5526750" y="2427500"/>
              <a:ext cx="136325" cy="136325"/>
            </a:xfrm>
            <a:custGeom>
              <a:avLst/>
              <a:gdLst/>
              <a:ahLst/>
              <a:cxnLst/>
              <a:rect l="l" t="t" r="r" b="b"/>
              <a:pathLst>
                <a:path w="5453" h="5453" extrusionOk="0">
                  <a:moveTo>
                    <a:pt x="2726" y="0"/>
                  </a:moveTo>
                  <a:cubicBezTo>
                    <a:pt x="1221" y="0"/>
                    <a:pt x="1" y="1221"/>
                    <a:pt x="1" y="2726"/>
                  </a:cubicBezTo>
                  <a:cubicBezTo>
                    <a:pt x="1" y="4232"/>
                    <a:pt x="1221" y="5452"/>
                    <a:pt x="2726" y="5452"/>
                  </a:cubicBezTo>
                  <a:cubicBezTo>
                    <a:pt x="4232" y="5452"/>
                    <a:pt x="5453" y="4232"/>
                    <a:pt x="5453" y="2726"/>
                  </a:cubicBezTo>
                  <a:cubicBezTo>
                    <a:pt x="5453" y="1221"/>
                    <a:pt x="4232" y="0"/>
                    <a:pt x="272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5553825" y="2454550"/>
              <a:ext cx="81925" cy="82200"/>
            </a:xfrm>
            <a:custGeom>
              <a:avLst/>
              <a:gdLst/>
              <a:ahLst/>
              <a:cxnLst/>
              <a:rect l="l" t="t" r="r" b="b"/>
              <a:pathLst>
                <a:path w="3277" h="3288" extrusionOk="0">
                  <a:moveTo>
                    <a:pt x="1643" y="1"/>
                  </a:moveTo>
                  <a:cubicBezTo>
                    <a:pt x="738" y="1"/>
                    <a:pt x="0" y="739"/>
                    <a:pt x="0" y="1644"/>
                  </a:cubicBezTo>
                  <a:cubicBezTo>
                    <a:pt x="0" y="2549"/>
                    <a:pt x="738" y="3288"/>
                    <a:pt x="1643" y="3288"/>
                  </a:cubicBezTo>
                  <a:cubicBezTo>
                    <a:pt x="2549" y="3288"/>
                    <a:pt x="3277" y="2549"/>
                    <a:pt x="3277" y="1644"/>
                  </a:cubicBezTo>
                  <a:cubicBezTo>
                    <a:pt x="3277" y="739"/>
                    <a:pt x="2549" y="1"/>
                    <a:pt x="1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6289675" y="2427500"/>
              <a:ext cx="56375" cy="44050"/>
            </a:xfrm>
            <a:custGeom>
              <a:avLst/>
              <a:gdLst/>
              <a:ahLst/>
              <a:cxnLst/>
              <a:rect l="l" t="t" r="r" b="b"/>
              <a:pathLst>
                <a:path w="2255" h="1762" extrusionOk="0">
                  <a:moveTo>
                    <a:pt x="99" y="0"/>
                  </a:moveTo>
                  <a:cubicBezTo>
                    <a:pt x="50" y="0"/>
                    <a:pt x="0" y="40"/>
                    <a:pt x="0" y="99"/>
                  </a:cubicBezTo>
                  <a:lnTo>
                    <a:pt x="0" y="1761"/>
                  </a:lnTo>
                  <a:lnTo>
                    <a:pt x="2254" y="1761"/>
                  </a:lnTo>
                  <a:lnTo>
                    <a:pt x="225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6206275" y="2214925"/>
              <a:ext cx="41350" cy="57350"/>
            </a:xfrm>
            <a:custGeom>
              <a:avLst/>
              <a:gdLst/>
              <a:ahLst/>
              <a:cxnLst/>
              <a:rect l="l" t="t" r="r" b="b"/>
              <a:pathLst>
                <a:path w="1654" h="2294" extrusionOk="0">
                  <a:moveTo>
                    <a:pt x="0" y="1"/>
                  </a:moveTo>
                  <a:lnTo>
                    <a:pt x="0" y="2293"/>
                  </a:lnTo>
                  <a:lnTo>
                    <a:pt x="1654" y="2293"/>
                  </a:lnTo>
                  <a:lnTo>
                    <a:pt x="1654" y="1654"/>
                  </a:lnTo>
                  <a:cubicBezTo>
                    <a:pt x="1654" y="738"/>
                    <a:pt x="915" y="1"/>
                    <a:pt x="0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6205775" y="2214450"/>
              <a:ext cx="42350" cy="58300"/>
            </a:xfrm>
            <a:custGeom>
              <a:avLst/>
              <a:gdLst/>
              <a:ahLst/>
              <a:cxnLst/>
              <a:rect l="l" t="t" r="r" b="b"/>
              <a:pathLst>
                <a:path w="1694" h="2332" extrusionOk="0">
                  <a:moveTo>
                    <a:pt x="20" y="0"/>
                  </a:moveTo>
                  <a:cubicBezTo>
                    <a:pt x="10" y="0"/>
                    <a:pt x="1" y="9"/>
                    <a:pt x="1" y="20"/>
                  </a:cubicBezTo>
                  <a:lnTo>
                    <a:pt x="1" y="2312"/>
                  </a:lnTo>
                  <a:cubicBezTo>
                    <a:pt x="1" y="2323"/>
                    <a:pt x="10" y="2332"/>
                    <a:pt x="20" y="2332"/>
                  </a:cubicBezTo>
                  <a:lnTo>
                    <a:pt x="1674" y="2332"/>
                  </a:lnTo>
                  <a:cubicBezTo>
                    <a:pt x="1683" y="2332"/>
                    <a:pt x="1693" y="2323"/>
                    <a:pt x="1693" y="2312"/>
                  </a:cubicBezTo>
                  <a:cubicBezTo>
                    <a:pt x="1693" y="2293"/>
                    <a:pt x="1683" y="2293"/>
                    <a:pt x="1674" y="2293"/>
                  </a:cubicBezTo>
                  <a:lnTo>
                    <a:pt x="40" y="2293"/>
                  </a:lnTo>
                  <a:lnTo>
                    <a:pt x="40" y="20"/>
                  </a:lnTo>
                  <a:cubicBezTo>
                    <a:pt x="40" y="9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1" name="Google Shape;4471;p28"/>
          <p:cNvSpPr/>
          <p:nvPr/>
        </p:nvSpPr>
        <p:spPr>
          <a:xfrm>
            <a:off x="5663587" y="1642677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28"/>
          <p:cNvSpPr/>
          <p:nvPr/>
        </p:nvSpPr>
        <p:spPr>
          <a:xfrm flipH="1">
            <a:off x="7383887" y="2128152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263;p25">
            <a:extLst>
              <a:ext uri="{FF2B5EF4-FFF2-40B4-BE49-F238E27FC236}">
                <a16:creationId xmlns:a16="http://schemas.microsoft.com/office/drawing/2014/main" id="{C365790E-C029-2326-1834-015144643640}"/>
              </a:ext>
            </a:extLst>
          </p:cNvPr>
          <p:cNvSpPr txBox="1">
            <a:spLocks/>
          </p:cNvSpPr>
          <p:nvPr/>
        </p:nvSpPr>
        <p:spPr>
          <a:xfrm>
            <a:off x="522000" y="146376"/>
            <a:ext cx="8100000" cy="76942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Work in pairs. Take turns to ask and answer about the means of transport your family members use every day.</a:t>
            </a:r>
          </a:p>
        </p:txBody>
      </p:sp>
      <p:sp>
        <p:nvSpPr>
          <p:cNvPr id="4419" name="Google Shape;4419;p28"/>
          <p:cNvSpPr txBox="1">
            <a:spLocks noGrp="1"/>
          </p:cNvSpPr>
          <p:nvPr>
            <p:ph type="body" idx="1"/>
          </p:nvPr>
        </p:nvSpPr>
        <p:spPr>
          <a:xfrm>
            <a:off x="569349" y="1253201"/>
            <a:ext cx="6829109" cy="32203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519053866">
                  <a:custGeom>
                    <a:avLst/>
                    <a:gdLst>
                      <a:gd name="connsiteX0" fmla="*/ 0 w 6829109"/>
                      <a:gd name="connsiteY0" fmla="*/ 536734 h 3220342"/>
                      <a:gd name="connsiteX1" fmla="*/ 536734 w 6829109"/>
                      <a:gd name="connsiteY1" fmla="*/ 0 h 3220342"/>
                      <a:gd name="connsiteX2" fmla="*/ 1233806 w 6829109"/>
                      <a:gd name="connsiteY2" fmla="*/ 0 h 3220342"/>
                      <a:gd name="connsiteX3" fmla="*/ 1930878 w 6829109"/>
                      <a:gd name="connsiteY3" fmla="*/ 0 h 3220342"/>
                      <a:gd name="connsiteX4" fmla="*/ 2570394 w 6829109"/>
                      <a:gd name="connsiteY4" fmla="*/ 0 h 3220342"/>
                      <a:gd name="connsiteX5" fmla="*/ 3209909 w 6829109"/>
                      <a:gd name="connsiteY5" fmla="*/ 0 h 3220342"/>
                      <a:gd name="connsiteX6" fmla="*/ 3964538 w 6829109"/>
                      <a:gd name="connsiteY6" fmla="*/ 0 h 3220342"/>
                      <a:gd name="connsiteX7" fmla="*/ 4546497 w 6829109"/>
                      <a:gd name="connsiteY7" fmla="*/ 0 h 3220342"/>
                      <a:gd name="connsiteX8" fmla="*/ 5186013 w 6829109"/>
                      <a:gd name="connsiteY8" fmla="*/ 0 h 3220342"/>
                      <a:gd name="connsiteX9" fmla="*/ 6292375 w 6829109"/>
                      <a:gd name="connsiteY9" fmla="*/ 0 h 3220342"/>
                      <a:gd name="connsiteX10" fmla="*/ 6829109 w 6829109"/>
                      <a:gd name="connsiteY10" fmla="*/ 536734 h 3220342"/>
                      <a:gd name="connsiteX11" fmla="*/ 6829109 w 6829109"/>
                      <a:gd name="connsiteY11" fmla="*/ 1009046 h 3220342"/>
                      <a:gd name="connsiteX12" fmla="*/ 6829109 w 6829109"/>
                      <a:gd name="connsiteY12" fmla="*/ 1502827 h 3220342"/>
                      <a:gd name="connsiteX13" fmla="*/ 6829109 w 6829109"/>
                      <a:gd name="connsiteY13" fmla="*/ 2018077 h 3220342"/>
                      <a:gd name="connsiteX14" fmla="*/ 6829109 w 6829109"/>
                      <a:gd name="connsiteY14" fmla="*/ 2683608 h 3220342"/>
                      <a:gd name="connsiteX15" fmla="*/ 6292375 w 6829109"/>
                      <a:gd name="connsiteY15" fmla="*/ 3220342 h 3220342"/>
                      <a:gd name="connsiteX16" fmla="*/ 5825529 w 6829109"/>
                      <a:gd name="connsiteY16" fmla="*/ 3220342 h 3220342"/>
                      <a:gd name="connsiteX17" fmla="*/ 5186013 w 6829109"/>
                      <a:gd name="connsiteY17" fmla="*/ 3220342 h 3220342"/>
                      <a:gd name="connsiteX18" fmla="*/ 4431384 w 6829109"/>
                      <a:gd name="connsiteY18" fmla="*/ 3220342 h 3220342"/>
                      <a:gd name="connsiteX19" fmla="*/ 3906982 w 6829109"/>
                      <a:gd name="connsiteY19" fmla="*/ 3220342 h 3220342"/>
                      <a:gd name="connsiteX20" fmla="*/ 3209909 w 6829109"/>
                      <a:gd name="connsiteY20" fmla="*/ 3220342 h 3220342"/>
                      <a:gd name="connsiteX21" fmla="*/ 2512837 w 6829109"/>
                      <a:gd name="connsiteY21" fmla="*/ 3220342 h 3220342"/>
                      <a:gd name="connsiteX22" fmla="*/ 1815765 w 6829109"/>
                      <a:gd name="connsiteY22" fmla="*/ 3220342 h 3220342"/>
                      <a:gd name="connsiteX23" fmla="*/ 1233806 w 6829109"/>
                      <a:gd name="connsiteY23" fmla="*/ 3220342 h 3220342"/>
                      <a:gd name="connsiteX24" fmla="*/ 536734 w 6829109"/>
                      <a:gd name="connsiteY24" fmla="*/ 3220342 h 3220342"/>
                      <a:gd name="connsiteX25" fmla="*/ 0 w 6829109"/>
                      <a:gd name="connsiteY25" fmla="*/ 2683608 h 3220342"/>
                      <a:gd name="connsiteX26" fmla="*/ 0 w 6829109"/>
                      <a:gd name="connsiteY26" fmla="*/ 2211296 h 3220342"/>
                      <a:gd name="connsiteX27" fmla="*/ 0 w 6829109"/>
                      <a:gd name="connsiteY27" fmla="*/ 1696046 h 3220342"/>
                      <a:gd name="connsiteX28" fmla="*/ 0 w 6829109"/>
                      <a:gd name="connsiteY28" fmla="*/ 1223734 h 3220342"/>
                      <a:gd name="connsiteX29" fmla="*/ 0 w 6829109"/>
                      <a:gd name="connsiteY29" fmla="*/ 536734 h 322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6829109" h="3220342" fill="none" extrusionOk="0">
                        <a:moveTo>
                          <a:pt x="0" y="536734"/>
                        </a:moveTo>
                        <a:cubicBezTo>
                          <a:pt x="50313" y="230697"/>
                          <a:pt x="244293" y="6280"/>
                          <a:pt x="536734" y="0"/>
                        </a:cubicBezTo>
                        <a:cubicBezTo>
                          <a:pt x="848695" y="32547"/>
                          <a:pt x="897897" y="22999"/>
                          <a:pt x="1233806" y="0"/>
                        </a:cubicBezTo>
                        <a:cubicBezTo>
                          <a:pt x="1569715" y="-22999"/>
                          <a:pt x="1658920" y="-31563"/>
                          <a:pt x="1930878" y="0"/>
                        </a:cubicBezTo>
                        <a:cubicBezTo>
                          <a:pt x="2202836" y="31563"/>
                          <a:pt x="2377608" y="-17193"/>
                          <a:pt x="2570394" y="0"/>
                        </a:cubicBezTo>
                        <a:cubicBezTo>
                          <a:pt x="2763180" y="17193"/>
                          <a:pt x="2956040" y="-12506"/>
                          <a:pt x="3209909" y="0"/>
                        </a:cubicBezTo>
                        <a:cubicBezTo>
                          <a:pt x="3463778" y="12506"/>
                          <a:pt x="3772262" y="-3140"/>
                          <a:pt x="3964538" y="0"/>
                        </a:cubicBezTo>
                        <a:cubicBezTo>
                          <a:pt x="4156814" y="3140"/>
                          <a:pt x="4406707" y="-16110"/>
                          <a:pt x="4546497" y="0"/>
                        </a:cubicBezTo>
                        <a:cubicBezTo>
                          <a:pt x="4686287" y="16110"/>
                          <a:pt x="4937319" y="17249"/>
                          <a:pt x="5186013" y="0"/>
                        </a:cubicBezTo>
                        <a:cubicBezTo>
                          <a:pt x="5434707" y="-17249"/>
                          <a:pt x="6051802" y="1504"/>
                          <a:pt x="6292375" y="0"/>
                        </a:cubicBezTo>
                        <a:cubicBezTo>
                          <a:pt x="6608209" y="39940"/>
                          <a:pt x="6875568" y="273846"/>
                          <a:pt x="6829109" y="536734"/>
                        </a:cubicBezTo>
                        <a:cubicBezTo>
                          <a:pt x="6837428" y="758604"/>
                          <a:pt x="6842930" y="794731"/>
                          <a:pt x="6829109" y="1009046"/>
                        </a:cubicBezTo>
                        <a:cubicBezTo>
                          <a:pt x="6815288" y="1223361"/>
                          <a:pt x="6813813" y="1368488"/>
                          <a:pt x="6829109" y="1502827"/>
                        </a:cubicBezTo>
                        <a:cubicBezTo>
                          <a:pt x="6844405" y="1637166"/>
                          <a:pt x="6853837" y="1768882"/>
                          <a:pt x="6829109" y="2018077"/>
                        </a:cubicBezTo>
                        <a:cubicBezTo>
                          <a:pt x="6804382" y="2267272"/>
                          <a:pt x="6821096" y="2465553"/>
                          <a:pt x="6829109" y="2683608"/>
                        </a:cubicBezTo>
                        <a:cubicBezTo>
                          <a:pt x="6858393" y="2951417"/>
                          <a:pt x="6601486" y="3269331"/>
                          <a:pt x="6292375" y="3220342"/>
                        </a:cubicBezTo>
                        <a:cubicBezTo>
                          <a:pt x="6185533" y="3197746"/>
                          <a:pt x="5929137" y="3199193"/>
                          <a:pt x="5825529" y="3220342"/>
                        </a:cubicBezTo>
                        <a:cubicBezTo>
                          <a:pt x="5721921" y="3241491"/>
                          <a:pt x="5315682" y="3190976"/>
                          <a:pt x="5186013" y="3220342"/>
                        </a:cubicBezTo>
                        <a:cubicBezTo>
                          <a:pt x="5056344" y="3249708"/>
                          <a:pt x="4714222" y="3216905"/>
                          <a:pt x="4431384" y="3220342"/>
                        </a:cubicBezTo>
                        <a:cubicBezTo>
                          <a:pt x="4148546" y="3223779"/>
                          <a:pt x="4130274" y="3239221"/>
                          <a:pt x="3906982" y="3220342"/>
                        </a:cubicBezTo>
                        <a:cubicBezTo>
                          <a:pt x="3683690" y="3201463"/>
                          <a:pt x="3457441" y="3240442"/>
                          <a:pt x="3209909" y="3220342"/>
                        </a:cubicBezTo>
                        <a:cubicBezTo>
                          <a:pt x="2962377" y="3200242"/>
                          <a:pt x="2817864" y="3228756"/>
                          <a:pt x="2512837" y="3220342"/>
                        </a:cubicBezTo>
                        <a:cubicBezTo>
                          <a:pt x="2207810" y="3211928"/>
                          <a:pt x="2090706" y="3233127"/>
                          <a:pt x="1815765" y="3220342"/>
                        </a:cubicBezTo>
                        <a:cubicBezTo>
                          <a:pt x="1540824" y="3207557"/>
                          <a:pt x="1515410" y="3227219"/>
                          <a:pt x="1233806" y="3220342"/>
                        </a:cubicBezTo>
                        <a:cubicBezTo>
                          <a:pt x="952202" y="3213465"/>
                          <a:pt x="692333" y="3230740"/>
                          <a:pt x="536734" y="3220342"/>
                        </a:cubicBezTo>
                        <a:cubicBezTo>
                          <a:pt x="216123" y="3194877"/>
                          <a:pt x="16203" y="2976415"/>
                          <a:pt x="0" y="2683608"/>
                        </a:cubicBezTo>
                        <a:cubicBezTo>
                          <a:pt x="-10769" y="2470644"/>
                          <a:pt x="8482" y="2360142"/>
                          <a:pt x="0" y="2211296"/>
                        </a:cubicBezTo>
                        <a:cubicBezTo>
                          <a:pt x="-8482" y="2062450"/>
                          <a:pt x="6279" y="1924696"/>
                          <a:pt x="0" y="1696046"/>
                        </a:cubicBezTo>
                        <a:cubicBezTo>
                          <a:pt x="-6279" y="1467396"/>
                          <a:pt x="-9022" y="1368343"/>
                          <a:pt x="0" y="1223734"/>
                        </a:cubicBezTo>
                        <a:cubicBezTo>
                          <a:pt x="9022" y="1079125"/>
                          <a:pt x="26821" y="724512"/>
                          <a:pt x="0" y="536734"/>
                        </a:cubicBezTo>
                        <a:close/>
                      </a:path>
                      <a:path w="6829109" h="3220342" stroke="0" extrusionOk="0">
                        <a:moveTo>
                          <a:pt x="0" y="536734"/>
                        </a:moveTo>
                        <a:cubicBezTo>
                          <a:pt x="6331" y="222181"/>
                          <a:pt x="241455" y="-7659"/>
                          <a:pt x="536734" y="0"/>
                        </a:cubicBezTo>
                        <a:cubicBezTo>
                          <a:pt x="714436" y="4461"/>
                          <a:pt x="785784" y="-8315"/>
                          <a:pt x="1003580" y="0"/>
                        </a:cubicBezTo>
                        <a:cubicBezTo>
                          <a:pt x="1221376" y="8315"/>
                          <a:pt x="1509528" y="10243"/>
                          <a:pt x="1758209" y="0"/>
                        </a:cubicBezTo>
                        <a:cubicBezTo>
                          <a:pt x="2006890" y="-10243"/>
                          <a:pt x="2200601" y="24091"/>
                          <a:pt x="2397725" y="0"/>
                        </a:cubicBezTo>
                        <a:cubicBezTo>
                          <a:pt x="2594849" y="-24091"/>
                          <a:pt x="2707981" y="17529"/>
                          <a:pt x="2922127" y="0"/>
                        </a:cubicBezTo>
                        <a:cubicBezTo>
                          <a:pt x="3136273" y="-17529"/>
                          <a:pt x="3340153" y="-20334"/>
                          <a:pt x="3676756" y="0"/>
                        </a:cubicBezTo>
                        <a:cubicBezTo>
                          <a:pt x="4013359" y="20334"/>
                          <a:pt x="4098232" y="-16141"/>
                          <a:pt x="4431384" y="0"/>
                        </a:cubicBezTo>
                        <a:cubicBezTo>
                          <a:pt x="4764536" y="16141"/>
                          <a:pt x="4914204" y="8940"/>
                          <a:pt x="5070900" y="0"/>
                        </a:cubicBezTo>
                        <a:cubicBezTo>
                          <a:pt x="5227596" y="-8940"/>
                          <a:pt x="5391080" y="-19629"/>
                          <a:pt x="5537747" y="0"/>
                        </a:cubicBezTo>
                        <a:cubicBezTo>
                          <a:pt x="5684414" y="19629"/>
                          <a:pt x="6027401" y="-32678"/>
                          <a:pt x="6292375" y="0"/>
                        </a:cubicBezTo>
                        <a:cubicBezTo>
                          <a:pt x="6646656" y="1508"/>
                          <a:pt x="6811498" y="202989"/>
                          <a:pt x="6829109" y="536734"/>
                        </a:cubicBezTo>
                        <a:cubicBezTo>
                          <a:pt x="6843863" y="751245"/>
                          <a:pt x="6820261" y="854978"/>
                          <a:pt x="6829109" y="1030515"/>
                        </a:cubicBezTo>
                        <a:cubicBezTo>
                          <a:pt x="6837957" y="1206052"/>
                          <a:pt x="6820048" y="1311363"/>
                          <a:pt x="6829109" y="1567234"/>
                        </a:cubicBezTo>
                        <a:cubicBezTo>
                          <a:pt x="6838170" y="1823105"/>
                          <a:pt x="6816254" y="1889470"/>
                          <a:pt x="6829109" y="2146890"/>
                        </a:cubicBezTo>
                        <a:cubicBezTo>
                          <a:pt x="6841964" y="2404310"/>
                          <a:pt x="6830874" y="2532424"/>
                          <a:pt x="6829109" y="2683608"/>
                        </a:cubicBezTo>
                        <a:cubicBezTo>
                          <a:pt x="6840977" y="3041603"/>
                          <a:pt x="6626731" y="3256894"/>
                          <a:pt x="6292375" y="3220342"/>
                        </a:cubicBezTo>
                        <a:cubicBezTo>
                          <a:pt x="6118202" y="3235352"/>
                          <a:pt x="6029117" y="3205165"/>
                          <a:pt x="5825529" y="3220342"/>
                        </a:cubicBezTo>
                        <a:cubicBezTo>
                          <a:pt x="5621941" y="3235519"/>
                          <a:pt x="5516039" y="3231622"/>
                          <a:pt x="5243569" y="3220342"/>
                        </a:cubicBezTo>
                        <a:cubicBezTo>
                          <a:pt x="4971099" y="3209062"/>
                          <a:pt x="4793562" y="3202088"/>
                          <a:pt x="4661610" y="3220342"/>
                        </a:cubicBezTo>
                        <a:cubicBezTo>
                          <a:pt x="4529658" y="3238596"/>
                          <a:pt x="4213516" y="3209022"/>
                          <a:pt x="3906982" y="3220342"/>
                        </a:cubicBezTo>
                        <a:cubicBezTo>
                          <a:pt x="3600448" y="3231662"/>
                          <a:pt x="3511108" y="3224668"/>
                          <a:pt x="3325022" y="3220342"/>
                        </a:cubicBezTo>
                        <a:cubicBezTo>
                          <a:pt x="3138936" y="3216016"/>
                          <a:pt x="2951704" y="3240765"/>
                          <a:pt x="2627950" y="3220342"/>
                        </a:cubicBezTo>
                        <a:cubicBezTo>
                          <a:pt x="2304196" y="3199919"/>
                          <a:pt x="2306482" y="3214197"/>
                          <a:pt x="2161104" y="3220342"/>
                        </a:cubicBezTo>
                        <a:cubicBezTo>
                          <a:pt x="2015726" y="3226487"/>
                          <a:pt x="1562338" y="3257739"/>
                          <a:pt x="1406475" y="3220342"/>
                        </a:cubicBezTo>
                        <a:cubicBezTo>
                          <a:pt x="1250612" y="3182945"/>
                          <a:pt x="746105" y="3208310"/>
                          <a:pt x="536734" y="3220342"/>
                        </a:cubicBezTo>
                        <a:cubicBezTo>
                          <a:pt x="238121" y="3227701"/>
                          <a:pt x="6614" y="2988079"/>
                          <a:pt x="0" y="2683608"/>
                        </a:cubicBezTo>
                        <a:cubicBezTo>
                          <a:pt x="22950" y="2430344"/>
                          <a:pt x="1926" y="2289456"/>
                          <a:pt x="0" y="2168358"/>
                        </a:cubicBezTo>
                        <a:cubicBezTo>
                          <a:pt x="-1926" y="2047260"/>
                          <a:pt x="-5509" y="1856482"/>
                          <a:pt x="0" y="1610171"/>
                        </a:cubicBezTo>
                        <a:cubicBezTo>
                          <a:pt x="5509" y="1363860"/>
                          <a:pt x="-22845" y="1273240"/>
                          <a:pt x="0" y="1073453"/>
                        </a:cubicBezTo>
                        <a:cubicBezTo>
                          <a:pt x="22845" y="873666"/>
                          <a:pt x="-19211" y="655894"/>
                          <a:pt x="0" y="53673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l" rtl="0">
              <a:lnSpc>
                <a:spcPct val="150000"/>
              </a:lnSpc>
              <a:buNone/>
            </a:pPr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 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does your dad get to work? 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vi-VN" sz="24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goes to work by car. What about your dad? 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 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often goes by bike. He wants to protect the environment.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3" name="Google Shape;4773;p34"/>
          <p:cNvSpPr txBox="1">
            <a:spLocks noGrp="1"/>
          </p:cNvSpPr>
          <p:nvPr>
            <p:ph type="title"/>
          </p:nvPr>
        </p:nvSpPr>
        <p:spPr>
          <a:xfrm>
            <a:off x="720000" y="701500"/>
            <a:ext cx="7704000" cy="1854300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dirty="0">
                <a:solidFill>
                  <a:srgbClr val="FF9900"/>
                </a:solidFill>
                <a:effectLst/>
                <a:latin typeface="OpenSansBold"/>
              </a:rPr>
              <a:t>Strange traffic rules!</a:t>
            </a:r>
            <a:endParaRPr sz="6600" dirty="0">
              <a:solidFill>
                <a:schemeClr val="dk2"/>
              </a:solidFill>
            </a:endParaRPr>
          </a:p>
        </p:txBody>
      </p:sp>
      <p:sp>
        <p:nvSpPr>
          <p:cNvPr id="4774" name="Google Shape;4774;p34"/>
          <p:cNvSpPr/>
          <p:nvPr/>
        </p:nvSpPr>
        <p:spPr>
          <a:xfrm>
            <a:off x="92248" y="243400"/>
            <a:ext cx="1110123" cy="380301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5" name="Google Shape;4775;p34"/>
          <p:cNvSpPr/>
          <p:nvPr/>
        </p:nvSpPr>
        <p:spPr>
          <a:xfrm>
            <a:off x="8311798" y="799275"/>
            <a:ext cx="1110123" cy="380301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Google Shape;4511;p30"/>
          <p:cNvSpPr/>
          <p:nvPr/>
        </p:nvSpPr>
        <p:spPr>
          <a:xfrm>
            <a:off x="1107010" y="1822594"/>
            <a:ext cx="6871889" cy="14214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4" name="Google Shape;4514;p30"/>
          <p:cNvSpPr txBox="1">
            <a:spLocks noGrp="1"/>
          </p:cNvSpPr>
          <p:nvPr>
            <p:ph type="subTitle" idx="1"/>
          </p:nvPr>
        </p:nvSpPr>
        <p:spPr>
          <a:xfrm>
            <a:off x="1325998" y="2036310"/>
            <a:ext cx="6380089" cy="1036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When you go on the road, which side do you keep, to the right or to the left?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21" name="Google Shape;4521;p30"/>
          <p:cNvGrpSpPr/>
          <p:nvPr/>
        </p:nvGrpSpPr>
        <p:grpSpPr>
          <a:xfrm>
            <a:off x="1710716" y="673781"/>
            <a:ext cx="593604" cy="593563"/>
            <a:chOff x="1277597" y="2810046"/>
            <a:chExt cx="331234" cy="331211"/>
          </a:xfrm>
        </p:grpSpPr>
        <p:sp>
          <p:nvSpPr>
            <p:cNvPr id="4522" name="Google Shape;4522;p30"/>
            <p:cNvSpPr/>
            <p:nvPr/>
          </p:nvSpPr>
          <p:spPr>
            <a:xfrm>
              <a:off x="1375095" y="2810046"/>
              <a:ext cx="45313" cy="45313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1" y="1"/>
                  </a:moveTo>
                  <a:lnTo>
                    <a:pt x="1" y="1692"/>
                  </a:lnTo>
                  <a:lnTo>
                    <a:pt x="816" y="1964"/>
                  </a:lnTo>
                  <a:lnTo>
                    <a:pt x="1678" y="1692"/>
                  </a:lnTo>
                  <a:lnTo>
                    <a:pt x="1964" y="982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30"/>
            <p:cNvSpPr/>
            <p:nvPr/>
          </p:nvSpPr>
          <p:spPr>
            <a:xfrm>
              <a:off x="1413767" y="2810046"/>
              <a:ext cx="35881" cy="45313"/>
            </a:xfrm>
            <a:custGeom>
              <a:avLst/>
              <a:gdLst/>
              <a:ahLst/>
              <a:cxnLst/>
              <a:rect l="l" t="t" r="r" b="b"/>
              <a:pathLst>
                <a:path w="1556" h="1965" extrusionOk="0">
                  <a:moveTo>
                    <a:pt x="1" y="1"/>
                  </a:moveTo>
                  <a:lnTo>
                    <a:pt x="1" y="1692"/>
                  </a:lnTo>
                  <a:lnTo>
                    <a:pt x="680" y="1964"/>
                  </a:lnTo>
                  <a:lnTo>
                    <a:pt x="1269" y="1692"/>
                  </a:lnTo>
                  <a:lnTo>
                    <a:pt x="1556" y="801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30"/>
            <p:cNvSpPr/>
            <p:nvPr/>
          </p:nvSpPr>
          <p:spPr>
            <a:xfrm>
              <a:off x="1443030" y="2810046"/>
              <a:ext cx="35881" cy="45313"/>
            </a:xfrm>
            <a:custGeom>
              <a:avLst/>
              <a:gdLst/>
              <a:ahLst/>
              <a:cxnLst/>
              <a:rect l="l" t="t" r="r" b="b"/>
              <a:pathLst>
                <a:path w="1556" h="1965" extrusionOk="0">
                  <a:moveTo>
                    <a:pt x="0" y="1"/>
                  </a:moveTo>
                  <a:lnTo>
                    <a:pt x="0" y="1692"/>
                  </a:lnTo>
                  <a:lnTo>
                    <a:pt x="679" y="1964"/>
                  </a:lnTo>
                  <a:lnTo>
                    <a:pt x="1269" y="1692"/>
                  </a:lnTo>
                  <a:lnTo>
                    <a:pt x="1555" y="801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0"/>
            <p:cNvSpPr/>
            <p:nvPr/>
          </p:nvSpPr>
          <p:spPr>
            <a:xfrm>
              <a:off x="1472270" y="2810046"/>
              <a:ext cx="39041" cy="45313"/>
            </a:xfrm>
            <a:custGeom>
              <a:avLst/>
              <a:gdLst/>
              <a:ahLst/>
              <a:cxnLst/>
              <a:rect l="l" t="t" r="r" b="b"/>
              <a:pathLst>
                <a:path w="1693" h="1965" extrusionOk="0">
                  <a:moveTo>
                    <a:pt x="1" y="1"/>
                  </a:moveTo>
                  <a:lnTo>
                    <a:pt x="1" y="1692"/>
                  </a:lnTo>
                  <a:lnTo>
                    <a:pt x="861" y="1964"/>
                  </a:lnTo>
                  <a:lnTo>
                    <a:pt x="1692" y="1692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0"/>
            <p:cNvSpPr/>
            <p:nvPr/>
          </p:nvSpPr>
          <p:spPr>
            <a:xfrm>
              <a:off x="1327038" y="2861931"/>
              <a:ext cx="116015" cy="97198"/>
            </a:xfrm>
            <a:custGeom>
              <a:avLst/>
              <a:gdLst/>
              <a:ahLst/>
              <a:cxnLst/>
              <a:rect l="l" t="t" r="r" b="b"/>
              <a:pathLst>
                <a:path w="5031" h="4215" extrusionOk="0">
                  <a:moveTo>
                    <a:pt x="2719" y="1"/>
                  </a:moveTo>
                  <a:lnTo>
                    <a:pt x="741" y="288"/>
                  </a:lnTo>
                  <a:lnTo>
                    <a:pt x="121" y="1964"/>
                  </a:lnTo>
                  <a:lnTo>
                    <a:pt x="1" y="3927"/>
                  </a:lnTo>
                  <a:lnTo>
                    <a:pt x="2523" y="4215"/>
                  </a:lnTo>
                  <a:lnTo>
                    <a:pt x="5030" y="3927"/>
                  </a:lnTo>
                  <a:lnTo>
                    <a:pt x="5030" y="288"/>
                  </a:lnTo>
                  <a:lnTo>
                    <a:pt x="271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0"/>
            <p:cNvSpPr/>
            <p:nvPr/>
          </p:nvSpPr>
          <p:spPr>
            <a:xfrm>
              <a:off x="1443030" y="2861931"/>
              <a:ext cx="116338" cy="97198"/>
            </a:xfrm>
            <a:custGeom>
              <a:avLst/>
              <a:gdLst/>
              <a:ahLst/>
              <a:cxnLst/>
              <a:rect l="l" t="t" r="r" b="b"/>
              <a:pathLst>
                <a:path w="5045" h="4215" extrusionOk="0">
                  <a:moveTo>
                    <a:pt x="2190" y="1"/>
                  </a:moveTo>
                  <a:lnTo>
                    <a:pt x="0" y="288"/>
                  </a:lnTo>
                  <a:lnTo>
                    <a:pt x="0" y="3927"/>
                  </a:lnTo>
                  <a:lnTo>
                    <a:pt x="2522" y="4215"/>
                  </a:lnTo>
                  <a:lnTo>
                    <a:pt x="5045" y="3927"/>
                  </a:lnTo>
                  <a:lnTo>
                    <a:pt x="4893" y="1768"/>
                  </a:lnTo>
                  <a:lnTo>
                    <a:pt x="4304" y="288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0"/>
            <p:cNvSpPr/>
            <p:nvPr/>
          </p:nvSpPr>
          <p:spPr>
            <a:xfrm>
              <a:off x="1287329" y="2897813"/>
              <a:ext cx="32445" cy="19532"/>
            </a:xfrm>
            <a:custGeom>
              <a:avLst/>
              <a:gdLst/>
              <a:ahLst/>
              <a:cxnLst/>
              <a:rect l="l" t="t" r="r" b="b"/>
              <a:pathLst>
                <a:path w="1407" h="847" extrusionOk="0">
                  <a:moveTo>
                    <a:pt x="1" y="1"/>
                  </a:moveTo>
                  <a:lnTo>
                    <a:pt x="1" y="846"/>
                  </a:lnTo>
                  <a:lnTo>
                    <a:pt x="1164" y="846"/>
                  </a:lnTo>
                  <a:lnTo>
                    <a:pt x="1406" y="559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0"/>
            <p:cNvSpPr/>
            <p:nvPr/>
          </p:nvSpPr>
          <p:spPr>
            <a:xfrm>
              <a:off x="1560036" y="2897813"/>
              <a:ext cx="39041" cy="19532"/>
            </a:xfrm>
            <a:custGeom>
              <a:avLst/>
              <a:gdLst/>
              <a:ahLst/>
              <a:cxnLst/>
              <a:rect l="l" t="t" r="r" b="b"/>
              <a:pathLst>
                <a:path w="1693" h="847" extrusionOk="0">
                  <a:moveTo>
                    <a:pt x="347" y="1"/>
                  </a:moveTo>
                  <a:lnTo>
                    <a:pt x="1" y="273"/>
                  </a:lnTo>
                  <a:lnTo>
                    <a:pt x="514" y="846"/>
                  </a:lnTo>
                  <a:lnTo>
                    <a:pt x="1692" y="846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0"/>
            <p:cNvSpPr/>
            <p:nvPr/>
          </p:nvSpPr>
          <p:spPr>
            <a:xfrm>
              <a:off x="1307206" y="2849064"/>
              <a:ext cx="142442" cy="110065"/>
            </a:xfrm>
            <a:custGeom>
              <a:avLst/>
              <a:gdLst/>
              <a:ahLst/>
              <a:cxnLst/>
              <a:rect l="l" t="t" r="r" b="b"/>
              <a:pathLst>
                <a:path w="6177" h="4773" extrusionOk="0">
                  <a:moveTo>
                    <a:pt x="906" y="0"/>
                  </a:moveTo>
                  <a:lnTo>
                    <a:pt x="0" y="4485"/>
                  </a:lnTo>
                  <a:lnTo>
                    <a:pt x="407" y="4773"/>
                  </a:lnTo>
                  <a:lnTo>
                    <a:pt x="861" y="4485"/>
                  </a:lnTo>
                  <a:lnTo>
                    <a:pt x="1601" y="846"/>
                  </a:lnTo>
                  <a:lnTo>
                    <a:pt x="5890" y="846"/>
                  </a:lnTo>
                  <a:lnTo>
                    <a:pt x="6177" y="498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0"/>
            <p:cNvSpPr/>
            <p:nvPr/>
          </p:nvSpPr>
          <p:spPr>
            <a:xfrm>
              <a:off x="1443030" y="2849064"/>
              <a:ext cx="136169" cy="110065"/>
            </a:xfrm>
            <a:custGeom>
              <a:avLst/>
              <a:gdLst/>
              <a:ahLst/>
              <a:cxnLst/>
              <a:rect l="l" t="t" r="r" b="b"/>
              <a:pathLst>
                <a:path w="5905" h="4773" extrusionOk="0">
                  <a:moveTo>
                    <a:pt x="0" y="0"/>
                  </a:moveTo>
                  <a:lnTo>
                    <a:pt x="0" y="846"/>
                  </a:lnTo>
                  <a:lnTo>
                    <a:pt x="4304" y="846"/>
                  </a:lnTo>
                  <a:lnTo>
                    <a:pt x="5045" y="4485"/>
                  </a:lnTo>
                  <a:lnTo>
                    <a:pt x="5498" y="4773"/>
                  </a:lnTo>
                  <a:lnTo>
                    <a:pt x="5905" y="4485"/>
                  </a:lnTo>
                  <a:lnTo>
                    <a:pt x="499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0"/>
            <p:cNvSpPr/>
            <p:nvPr/>
          </p:nvSpPr>
          <p:spPr>
            <a:xfrm>
              <a:off x="1443353" y="2907567"/>
              <a:ext cx="97198" cy="51562"/>
            </a:xfrm>
            <a:custGeom>
              <a:avLst/>
              <a:gdLst/>
              <a:ahLst/>
              <a:cxnLst/>
              <a:rect l="l" t="t" r="r" b="b"/>
              <a:pathLst>
                <a:path w="4215" h="2236" extrusionOk="0">
                  <a:moveTo>
                    <a:pt x="2101" y="1"/>
                  </a:moveTo>
                  <a:cubicBezTo>
                    <a:pt x="998" y="1"/>
                    <a:pt x="77" y="861"/>
                    <a:pt x="1" y="1948"/>
                  </a:cubicBezTo>
                  <a:lnTo>
                    <a:pt x="424" y="2236"/>
                  </a:lnTo>
                  <a:lnTo>
                    <a:pt x="847" y="1948"/>
                  </a:lnTo>
                  <a:cubicBezTo>
                    <a:pt x="923" y="1330"/>
                    <a:pt x="1466" y="831"/>
                    <a:pt x="2101" y="831"/>
                  </a:cubicBezTo>
                  <a:cubicBezTo>
                    <a:pt x="2749" y="831"/>
                    <a:pt x="3293" y="1330"/>
                    <a:pt x="3369" y="1948"/>
                  </a:cubicBezTo>
                  <a:lnTo>
                    <a:pt x="3807" y="2236"/>
                  </a:lnTo>
                  <a:lnTo>
                    <a:pt x="4215" y="1948"/>
                  </a:lnTo>
                  <a:cubicBezTo>
                    <a:pt x="4139" y="861"/>
                    <a:pt x="3218" y="1"/>
                    <a:pt x="2101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0"/>
            <p:cNvSpPr/>
            <p:nvPr/>
          </p:nvSpPr>
          <p:spPr>
            <a:xfrm>
              <a:off x="1277597" y="2952488"/>
              <a:ext cx="172051" cy="107644"/>
            </a:xfrm>
            <a:custGeom>
              <a:avLst/>
              <a:gdLst/>
              <a:ahLst/>
              <a:cxnLst/>
              <a:rect l="l" t="t" r="r" b="b"/>
              <a:pathLst>
                <a:path w="7461" h="4668" extrusionOk="0">
                  <a:moveTo>
                    <a:pt x="1284" y="0"/>
                  </a:moveTo>
                  <a:lnTo>
                    <a:pt x="0" y="2160"/>
                  </a:lnTo>
                  <a:lnTo>
                    <a:pt x="0" y="4380"/>
                  </a:lnTo>
                  <a:lnTo>
                    <a:pt x="2114" y="4667"/>
                  </a:lnTo>
                  <a:lnTo>
                    <a:pt x="4244" y="4380"/>
                  </a:lnTo>
                  <a:lnTo>
                    <a:pt x="7174" y="1843"/>
                  </a:lnTo>
                  <a:lnTo>
                    <a:pt x="7461" y="922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0"/>
            <p:cNvSpPr/>
            <p:nvPr/>
          </p:nvSpPr>
          <p:spPr>
            <a:xfrm>
              <a:off x="1443030" y="2952488"/>
              <a:ext cx="165801" cy="107644"/>
            </a:xfrm>
            <a:custGeom>
              <a:avLst/>
              <a:gdLst/>
              <a:ahLst/>
              <a:cxnLst/>
              <a:rect l="l" t="t" r="r" b="b"/>
              <a:pathLst>
                <a:path w="7190" h="4668" extrusionOk="0">
                  <a:moveTo>
                    <a:pt x="0" y="0"/>
                  </a:moveTo>
                  <a:lnTo>
                    <a:pt x="0" y="1843"/>
                  </a:lnTo>
                  <a:lnTo>
                    <a:pt x="2975" y="4380"/>
                  </a:lnTo>
                  <a:lnTo>
                    <a:pt x="5075" y="4667"/>
                  </a:lnTo>
                  <a:lnTo>
                    <a:pt x="7189" y="4380"/>
                  </a:lnTo>
                  <a:lnTo>
                    <a:pt x="7189" y="216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0"/>
            <p:cNvSpPr/>
            <p:nvPr/>
          </p:nvSpPr>
          <p:spPr>
            <a:xfrm>
              <a:off x="1316592" y="3004719"/>
              <a:ext cx="29286" cy="19532"/>
            </a:xfrm>
            <a:custGeom>
              <a:avLst/>
              <a:gdLst/>
              <a:ahLst/>
              <a:cxnLst/>
              <a:rect l="l" t="t" r="r" b="b"/>
              <a:pathLst>
                <a:path w="1270" h="847" extrusionOk="0">
                  <a:moveTo>
                    <a:pt x="0" y="1"/>
                  </a:moveTo>
                  <a:lnTo>
                    <a:pt x="0" y="846"/>
                  </a:lnTo>
                  <a:lnTo>
                    <a:pt x="1269" y="846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0"/>
            <p:cNvSpPr/>
            <p:nvPr/>
          </p:nvSpPr>
          <p:spPr>
            <a:xfrm>
              <a:off x="1540527" y="3004719"/>
              <a:ext cx="29286" cy="19532"/>
            </a:xfrm>
            <a:custGeom>
              <a:avLst/>
              <a:gdLst/>
              <a:ahLst/>
              <a:cxnLst/>
              <a:rect l="l" t="t" r="r" b="b"/>
              <a:pathLst>
                <a:path w="1270" h="847" extrusionOk="0">
                  <a:moveTo>
                    <a:pt x="1" y="1"/>
                  </a:moveTo>
                  <a:lnTo>
                    <a:pt x="1" y="846"/>
                  </a:lnTo>
                  <a:lnTo>
                    <a:pt x="1270" y="846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30"/>
            <p:cNvSpPr/>
            <p:nvPr/>
          </p:nvSpPr>
          <p:spPr>
            <a:xfrm>
              <a:off x="1375464" y="2994964"/>
              <a:ext cx="74184" cy="65168"/>
            </a:xfrm>
            <a:custGeom>
              <a:avLst/>
              <a:gdLst/>
              <a:ahLst/>
              <a:cxnLst/>
              <a:rect l="l" t="t" r="r" b="b"/>
              <a:pathLst>
                <a:path w="3217" h="2826" extrusionOk="0">
                  <a:moveTo>
                    <a:pt x="1239" y="1"/>
                  </a:moveTo>
                  <a:lnTo>
                    <a:pt x="0" y="2538"/>
                  </a:lnTo>
                  <a:lnTo>
                    <a:pt x="1616" y="2825"/>
                  </a:lnTo>
                  <a:lnTo>
                    <a:pt x="2930" y="2538"/>
                  </a:lnTo>
                  <a:lnTo>
                    <a:pt x="3217" y="1194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30"/>
            <p:cNvSpPr/>
            <p:nvPr/>
          </p:nvSpPr>
          <p:spPr>
            <a:xfrm>
              <a:off x="1443030" y="2994964"/>
              <a:ext cx="68603" cy="65168"/>
            </a:xfrm>
            <a:custGeom>
              <a:avLst/>
              <a:gdLst/>
              <a:ahLst/>
              <a:cxnLst/>
              <a:rect l="l" t="t" r="r" b="b"/>
              <a:pathLst>
                <a:path w="2975" h="2826" extrusionOk="0">
                  <a:moveTo>
                    <a:pt x="0" y="1"/>
                  </a:moveTo>
                  <a:lnTo>
                    <a:pt x="0" y="2538"/>
                  </a:lnTo>
                  <a:lnTo>
                    <a:pt x="1495" y="2825"/>
                  </a:lnTo>
                  <a:lnTo>
                    <a:pt x="2975" y="2538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30"/>
            <p:cNvSpPr/>
            <p:nvPr/>
          </p:nvSpPr>
          <p:spPr>
            <a:xfrm>
              <a:off x="1277597" y="3053468"/>
              <a:ext cx="172051" cy="35927"/>
            </a:xfrm>
            <a:custGeom>
              <a:avLst/>
              <a:gdLst/>
              <a:ahLst/>
              <a:cxnLst/>
              <a:rect l="l" t="t" r="r" b="b"/>
              <a:pathLst>
                <a:path w="7461" h="1558" extrusionOk="0">
                  <a:moveTo>
                    <a:pt x="0" y="1"/>
                  </a:moveTo>
                  <a:lnTo>
                    <a:pt x="0" y="1269"/>
                  </a:lnTo>
                  <a:lnTo>
                    <a:pt x="3731" y="1557"/>
                  </a:lnTo>
                  <a:lnTo>
                    <a:pt x="7174" y="1269"/>
                  </a:lnTo>
                  <a:lnTo>
                    <a:pt x="7461" y="635"/>
                  </a:lnTo>
                  <a:lnTo>
                    <a:pt x="7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30"/>
            <p:cNvSpPr/>
            <p:nvPr/>
          </p:nvSpPr>
          <p:spPr>
            <a:xfrm>
              <a:off x="1443030" y="3053468"/>
              <a:ext cx="165801" cy="35927"/>
            </a:xfrm>
            <a:custGeom>
              <a:avLst/>
              <a:gdLst/>
              <a:ahLst/>
              <a:cxnLst/>
              <a:rect l="l" t="t" r="r" b="b"/>
              <a:pathLst>
                <a:path w="7190" h="1558" extrusionOk="0">
                  <a:moveTo>
                    <a:pt x="0" y="1"/>
                  </a:moveTo>
                  <a:lnTo>
                    <a:pt x="0" y="1269"/>
                  </a:lnTo>
                  <a:lnTo>
                    <a:pt x="3897" y="1557"/>
                  </a:lnTo>
                  <a:lnTo>
                    <a:pt x="7189" y="1269"/>
                  </a:lnTo>
                  <a:lnTo>
                    <a:pt x="7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30"/>
            <p:cNvSpPr/>
            <p:nvPr/>
          </p:nvSpPr>
          <p:spPr>
            <a:xfrm>
              <a:off x="1306837" y="3095967"/>
              <a:ext cx="39041" cy="45290"/>
            </a:xfrm>
            <a:custGeom>
              <a:avLst/>
              <a:gdLst/>
              <a:ahLst/>
              <a:cxnLst/>
              <a:rect l="l" t="t" r="r" b="b"/>
              <a:pathLst>
                <a:path w="1693" h="1964" extrusionOk="0">
                  <a:moveTo>
                    <a:pt x="846" y="0"/>
                  </a:moveTo>
                  <a:lnTo>
                    <a:pt x="1" y="272"/>
                  </a:lnTo>
                  <a:lnTo>
                    <a:pt x="1" y="1964"/>
                  </a:lnTo>
                  <a:lnTo>
                    <a:pt x="1692" y="1964"/>
                  </a:lnTo>
                  <a:lnTo>
                    <a:pt x="1692" y="27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30"/>
            <p:cNvSpPr/>
            <p:nvPr/>
          </p:nvSpPr>
          <p:spPr>
            <a:xfrm>
              <a:off x="1540527" y="3095967"/>
              <a:ext cx="39041" cy="45290"/>
            </a:xfrm>
            <a:custGeom>
              <a:avLst/>
              <a:gdLst/>
              <a:ahLst/>
              <a:cxnLst/>
              <a:rect l="l" t="t" r="r" b="b"/>
              <a:pathLst>
                <a:path w="1693" h="1964" extrusionOk="0">
                  <a:moveTo>
                    <a:pt x="847" y="0"/>
                  </a:moveTo>
                  <a:lnTo>
                    <a:pt x="1" y="272"/>
                  </a:lnTo>
                  <a:lnTo>
                    <a:pt x="1" y="1964"/>
                  </a:lnTo>
                  <a:lnTo>
                    <a:pt x="1692" y="1964"/>
                  </a:lnTo>
                  <a:lnTo>
                    <a:pt x="1692" y="27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0"/>
            <p:cNvSpPr/>
            <p:nvPr/>
          </p:nvSpPr>
          <p:spPr>
            <a:xfrm>
              <a:off x="1277597" y="3082731"/>
              <a:ext cx="172051" cy="19532"/>
            </a:xfrm>
            <a:custGeom>
              <a:avLst/>
              <a:gdLst/>
              <a:ahLst/>
              <a:cxnLst/>
              <a:rect l="l" t="t" r="r" b="b"/>
              <a:pathLst>
                <a:path w="7461" h="847" extrusionOk="0">
                  <a:moveTo>
                    <a:pt x="0" y="0"/>
                  </a:moveTo>
                  <a:lnTo>
                    <a:pt x="0" y="846"/>
                  </a:lnTo>
                  <a:lnTo>
                    <a:pt x="7174" y="846"/>
                  </a:lnTo>
                  <a:lnTo>
                    <a:pt x="7461" y="423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0"/>
            <p:cNvSpPr/>
            <p:nvPr/>
          </p:nvSpPr>
          <p:spPr>
            <a:xfrm>
              <a:off x="1443030" y="3082731"/>
              <a:ext cx="165801" cy="19532"/>
            </a:xfrm>
            <a:custGeom>
              <a:avLst/>
              <a:gdLst/>
              <a:ahLst/>
              <a:cxnLst/>
              <a:rect l="l" t="t" r="r" b="b"/>
              <a:pathLst>
                <a:path w="7190" h="847" extrusionOk="0">
                  <a:moveTo>
                    <a:pt x="0" y="0"/>
                  </a:moveTo>
                  <a:lnTo>
                    <a:pt x="0" y="846"/>
                  </a:lnTo>
                  <a:lnTo>
                    <a:pt x="7189" y="846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5" name="Google Shape;4545;p30"/>
          <p:cNvGrpSpPr/>
          <p:nvPr/>
        </p:nvGrpSpPr>
        <p:grpSpPr>
          <a:xfrm>
            <a:off x="4202091" y="673767"/>
            <a:ext cx="593604" cy="593604"/>
            <a:chOff x="1277597" y="3428907"/>
            <a:chExt cx="331234" cy="331234"/>
          </a:xfrm>
        </p:grpSpPr>
        <p:sp>
          <p:nvSpPr>
            <p:cNvPr id="4546" name="Google Shape;4546;p30"/>
            <p:cNvSpPr/>
            <p:nvPr/>
          </p:nvSpPr>
          <p:spPr>
            <a:xfrm>
              <a:off x="1491779" y="3545914"/>
              <a:ext cx="58526" cy="214227"/>
            </a:xfrm>
            <a:custGeom>
              <a:avLst/>
              <a:gdLst/>
              <a:ahLst/>
              <a:cxnLst/>
              <a:rect l="l" t="t" r="r" b="b"/>
              <a:pathLst>
                <a:path w="2538" h="9290" extrusionOk="0">
                  <a:moveTo>
                    <a:pt x="1" y="1"/>
                  </a:moveTo>
                  <a:lnTo>
                    <a:pt x="1" y="9289"/>
                  </a:lnTo>
                  <a:lnTo>
                    <a:pt x="2538" y="9289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0"/>
            <p:cNvSpPr/>
            <p:nvPr/>
          </p:nvSpPr>
          <p:spPr>
            <a:xfrm>
              <a:off x="1550282" y="3545914"/>
              <a:ext cx="58549" cy="214227"/>
            </a:xfrm>
            <a:custGeom>
              <a:avLst/>
              <a:gdLst/>
              <a:ahLst/>
              <a:cxnLst/>
              <a:rect l="l" t="t" r="r" b="b"/>
              <a:pathLst>
                <a:path w="2539" h="9290" extrusionOk="0">
                  <a:moveTo>
                    <a:pt x="1" y="1"/>
                  </a:moveTo>
                  <a:lnTo>
                    <a:pt x="1" y="9289"/>
                  </a:lnTo>
                  <a:lnTo>
                    <a:pt x="2538" y="9289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0"/>
            <p:cNvSpPr/>
            <p:nvPr/>
          </p:nvSpPr>
          <p:spPr>
            <a:xfrm>
              <a:off x="1277597" y="3428907"/>
              <a:ext cx="116684" cy="331234"/>
            </a:xfrm>
            <a:custGeom>
              <a:avLst/>
              <a:gdLst/>
              <a:ahLst/>
              <a:cxnLst/>
              <a:rect l="l" t="t" r="r" b="b"/>
              <a:pathLst>
                <a:path w="5060" h="14364" extrusionOk="0">
                  <a:moveTo>
                    <a:pt x="0" y="0"/>
                  </a:moveTo>
                  <a:lnTo>
                    <a:pt x="0" y="14363"/>
                  </a:lnTo>
                  <a:lnTo>
                    <a:pt x="4652" y="14363"/>
                  </a:lnTo>
                  <a:lnTo>
                    <a:pt x="5060" y="5498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0"/>
            <p:cNvSpPr/>
            <p:nvPr/>
          </p:nvSpPr>
          <p:spPr>
            <a:xfrm>
              <a:off x="1384849" y="3428907"/>
              <a:ext cx="106952" cy="331234"/>
            </a:xfrm>
            <a:custGeom>
              <a:avLst/>
              <a:gdLst/>
              <a:ahLst/>
              <a:cxnLst/>
              <a:rect l="l" t="t" r="r" b="b"/>
              <a:pathLst>
                <a:path w="4638" h="14364" extrusionOk="0">
                  <a:moveTo>
                    <a:pt x="1" y="0"/>
                  </a:moveTo>
                  <a:lnTo>
                    <a:pt x="1" y="14363"/>
                  </a:lnTo>
                  <a:lnTo>
                    <a:pt x="2946" y="14363"/>
                  </a:lnTo>
                  <a:lnTo>
                    <a:pt x="2946" y="5075"/>
                  </a:lnTo>
                  <a:lnTo>
                    <a:pt x="4638" y="5075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0"/>
            <p:cNvSpPr/>
            <p:nvPr/>
          </p:nvSpPr>
          <p:spPr>
            <a:xfrm>
              <a:off x="1452784" y="3545914"/>
              <a:ext cx="39018" cy="214227"/>
            </a:xfrm>
            <a:custGeom>
              <a:avLst/>
              <a:gdLst/>
              <a:ahLst/>
              <a:cxnLst/>
              <a:rect l="l" t="t" r="r" b="b"/>
              <a:pathLst>
                <a:path w="1692" h="9290" extrusionOk="0">
                  <a:moveTo>
                    <a:pt x="0" y="1"/>
                  </a:moveTo>
                  <a:lnTo>
                    <a:pt x="0" y="9289"/>
                  </a:lnTo>
                  <a:lnTo>
                    <a:pt x="1692" y="9289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0"/>
            <p:cNvSpPr/>
            <p:nvPr/>
          </p:nvSpPr>
          <p:spPr>
            <a:xfrm>
              <a:off x="1394258" y="3487411"/>
              <a:ext cx="68304" cy="19532"/>
            </a:xfrm>
            <a:custGeom>
              <a:avLst/>
              <a:gdLst/>
              <a:ahLst/>
              <a:cxnLst/>
              <a:rect l="l" t="t" r="r" b="b"/>
              <a:pathLst>
                <a:path w="2962" h="847" extrusionOk="0">
                  <a:moveTo>
                    <a:pt x="1" y="1"/>
                  </a:moveTo>
                  <a:lnTo>
                    <a:pt x="1" y="846"/>
                  </a:lnTo>
                  <a:lnTo>
                    <a:pt x="2961" y="846"/>
                  </a:lnTo>
                  <a:lnTo>
                    <a:pt x="296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0"/>
            <p:cNvSpPr/>
            <p:nvPr/>
          </p:nvSpPr>
          <p:spPr>
            <a:xfrm>
              <a:off x="1316592" y="3487411"/>
              <a:ext cx="58526" cy="58526"/>
            </a:xfrm>
            <a:custGeom>
              <a:avLst/>
              <a:gdLst/>
              <a:ahLst/>
              <a:cxnLst/>
              <a:rect l="l" t="t" r="r" b="b"/>
              <a:pathLst>
                <a:path w="2538" h="2538" extrusionOk="0">
                  <a:moveTo>
                    <a:pt x="0" y="1"/>
                  </a:moveTo>
                  <a:lnTo>
                    <a:pt x="0" y="2538"/>
                  </a:lnTo>
                  <a:lnTo>
                    <a:pt x="2538" y="253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0"/>
            <p:cNvSpPr/>
            <p:nvPr/>
          </p:nvSpPr>
          <p:spPr>
            <a:xfrm>
              <a:off x="1316592" y="3565423"/>
              <a:ext cx="58526" cy="58526"/>
            </a:xfrm>
            <a:custGeom>
              <a:avLst/>
              <a:gdLst/>
              <a:ahLst/>
              <a:cxnLst/>
              <a:rect l="l" t="t" r="r" b="b"/>
              <a:pathLst>
                <a:path w="2538" h="2538" extrusionOk="0">
                  <a:moveTo>
                    <a:pt x="0" y="0"/>
                  </a:moveTo>
                  <a:lnTo>
                    <a:pt x="0" y="2538"/>
                  </a:lnTo>
                  <a:lnTo>
                    <a:pt x="2538" y="2538"/>
                  </a:lnTo>
                  <a:lnTo>
                    <a:pt x="253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0"/>
            <p:cNvSpPr/>
            <p:nvPr/>
          </p:nvSpPr>
          <p:spPr>
            <a:xfrm>
              <a:off x="1316592" y="3643435"/>
              <a:ext cx="58526" cy="58203"/>
            </a:xfrm>
            <a:custGeom>
              <a:avLst/>
              <a:gdLst/>
              <a:ahLst/>
              <a:cxnLst/>
              <a:rect l="l" t="t" r="r" b="b"/>
              <a:pathLst>
                <a:path w="2538" h="2524" extrusionOk="0">
                  <a:moveTo>
                    <a:pt x="0" y="0"/>
                  </a:moveTo>
                  <a:lnTo>
                    <a:pt x="0" y="2523"/>
                  </a:lnTo>
                  <a:lnTo>
                    <a:pt x="2538" y="2523"/>
                  </a:lnTo>
                  <a:lnTo>
                    <a:pt x="2538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0"/>
            <p:cNvSpPr/>
            <p:nvPr/>
          </p:nvSpPr>
          <p:spPr>
            <a:xfrm>
              <a:off x="1394258" y="3526428"/>
              <a:ext cx="19532" cy="19509"/>
            </a:xfrm>
            <a:custGeom>
              <a:avLst/>
              <a:gdLst/>
              <a:ahLst/>
              <a:cxnLst/>
              <a:rect l="l" t="t" r="r" b="b"/>
              <a:pathLst>
                <a:path w="847" h="846" extrusionOk="0">
                  <a:moveTo>
                    <a:pt x="1" y="0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0"/>
            <p:cNvSpPr/>
            <p:nvPr/>
          </p:nvSpPr>
          <p:spPr>
            <a:xfrm>
              <a:off x="1394258" y="3565423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0"/>
            <p:cNvSpPr/>
            <p:nvPr/>
          </p:nvSpPr>
          <p:spPr>
            <a:xfrm>
              <a:off x="1394258" y="3604417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1"/>
                  </a:moveTo>
                  <a:lnTo>
                    <a:pt x="1" y="847"/>
                  </a:lnTo>
                  <a:lnTo>
                    <a:pt x="847" y="847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0"/>
            <p:cNvSpPr/>
            <p:nvPr/>
          </p:nvSpPr>
          <p:spPr>
            <a:xfrm>
              <a:off x="1394258" y="3643435"/>
              <a:ext cx="19532" cy="19186"/>
            </a:xfrm>
            <a:custGeom>
              <a:avLst/>
              <a:gdLst/>
              <a:ahLst/>
              <a:cxnLst/>
              <a:rect l="l" t="t" r="r" b="b"/>
              <a:pathLst>
                <a:path w="847" h="832" extrusionOk="0">
                  <a:moveTo>
                    <a:pt x="1" y="0"/>
                  </a:moveTo>
                  <a:lnTo>
                    <a:pt x="1" y="832"/>
                  </a:lnTo>
                  <a:lnTo>
                    <a:pt x="847" y="83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0"/>
            <p:cNvSpPr/>
            <p:nvPr/>
          </p:nvSpPr>
          <p:spPr>
            <a:xfrm>
              <a:off x="1394258" y="3682106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0"/>
            <p:cNvSpPr/>
            <p:nvPr/>
          </p:nvSpPr>
          <p:spPr>
            <a:xfrm>
              <a:off x="1540527" y="3575177"/>
              <a:ext cx="16396" cy="29263"/>
            </a:xfrm>
            <a:custGeom>
              <a:avLst/>
              <a:gdLst/>
              <a:ahLst/>
              <a:cxnLst/>
              <a:rect l="l" t="t" r="r" b="b"/>
              <a:pathLst>
                <a:path w="711" h="1269" extrusionOk="0">
                  <a:moveTo>
                    <a:pt x="1" y="0"/>
                  </a:moveTo>
                  <a:lnTo>
                    <a:pt x="1" y="1269"/>
                  </a:lnTo>
                  <a:lnTo>
                    <a:pt x="424" y="1269"/>
                  </a:lnTo>
                  <a:lnTo>
                    <a:pt x="710" y="755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0"/>
            <p:cNvSpPr/>
            <p:nvPr/>
          </p:nvSpPr>
          <p:spPr>
            <a:xfrm>
              <a:off x="1550282" y="3575177"/>
              <a:ext cx="9777" cy="29263"/>
            </a:xfrm>
            <a:custGeom>
              <a:avLst/>
              <a:gdLst/>
              <a:ahLst/>
              <a:cxnLst/>
              <a:rect l="l" t="t" r="r" b="b"/>
              <a:pathLst>
                <a:path w="424" h="1269" extrusionOk="0">
                  <a:moveTo>
                    <a:pt x="1" y="0"/>
                  </a:moveTo>
                  <a:lnTo>
                    <a:pt x="1" y="1269"/>
                  </a:lnTo>
                  <a:lnTo>
                    <a:pt x="424" y="1269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30"/>
            <p:cNvSpPr/>
            <p:nvPr/>
          </p:nvSpPr>
          <p:spPr>
            <a:xfrm>
              <a:off x="1521042" y="3623926"/>
              <a:ext cx="35881" cy="58203"/>
            </a:xfrm>
            <a:custGeom>
              <a:avLst/>
              <a:gdLst/>
              <a:ahLst/>
              <a:cxnLst/>
              <a:rect l="l" t="t" r="r" b="b"/>
              <a:pathLst>
                <a:path w="1556" h="2524" extrusionOk="0">
                  <a:moveTo>
                    <a:pt x="1269" y="1"/>
                  </a:moveTo>
                  <a:cubicBezTo>
                    <a:pt x="574" y="1"/>
                    <a:pt x="0" y="560"/>
                    <a:pt x="0" y="1269"/>
                  </a:cubicBezTo>
                  <a:cubicBezTo>
                    <a:pt x="0" y="1964"/>
                    <a:pt x="574" y="2523"/>
                    <a:pt x="1269" y="2523"/>
                  </a:cubicBezTo>
                  <a:lnTo>
                    <a:pt x="1555" y="1269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30"/>
            <p:cNvSpPr/>
            <p:nvPr/>
          </p:nvSpPr>
          <p:spPr>
            <a:xfrm>
              <a:off x="1550282" y="3623926"/>
              <a:ext cx="29286" cy="58203"/>
            </a:xfrm>
            <a:custGeom>
              <a:avLst/>
              <a:gdLst/>
              <a:ahLst/>
              <a:cxnLst/>
              <a:rect l="l" t="t" r="r" b="b"/>
              <a:pathLst>
                <a:path w="1270" h="2524" extrusionOk="0">
                  <a:moveTo>
                    <a:pt x="1" y="1"/>
                  </a:moveTo>
                  <a:lnTo>
                    <a:pt x="1" y="2523"/>
                  </a:lnTo>
                  <a:cubicBezTo>
                    <a:pt x="710" y="2523"/>
                    <a:pt x="1269" y="1964"/>
                    <a:pt x="1269" y="1269"/>
                  </a:cubicBezTo>
                  <a:cubicBezTo>
                    <a:pt x="1269" y="560"/>
                    <a:pt x="710" y="1"/>
                    <a:pt x="1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30"/>
            <p:cNvSpPr/>
            <p:nvPr/>
          </p:nvSpPr>
          <p:spPr>
            <a:xfrm>
              <a:off x="1540527" y="3701615"/>
              <a:ext cx="16396" cy="29263"/>
            </a:xfrm>
            <a:custGeom>
              <a:avLst/>
              <a:gdLst/>
              <a:ahLst/>
              <a:cxnLst/>
              <a:rect l="l" t="t" r="r" b="b"/>
              <a:pathLst>
                <a:path w="711" h="1269" extrusionOk="0">
                  <a:moveTo>
                    <a:pt x="1" y="0"/>
                  </a:moveTo>
                  <a:lnTo>
                    <a:pt x="1" y="1269"/>
                  </a:lnTo>
                  <a:lnTo>
                    <a:pt x="424" y="1269"/>
                  </a:lnTo>
                  <a:lnTo>
                    <a:pt x="710" y="634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30"/>
            <p:cNvSpPr/>
            <p:nvPr/>
          </p:nvSpPr>
          <p:spPr>
            <a:xfrm>
              <a:off x="1550282" y="3701615"/>
              <a:ext cx="9777" cy="29263"/>
            </a:xfrm>
            <a:custGeom>
              <a:avLst/>
              <a:gdLst/>
              <a:ahLst/>
              <a:cxnLst/>
              <a:rect l="l" t="t" r="r" b="b"/>
              <a:pathLst>
                <a:path w="424" h="1269" extrusionOk="0">
                  <a:moveTo>
                    <a:pt x="1" y="0"/>
                  </a:moveTo>
                  <a:lnTo>
                    <a:pt x="1" y="1269"/>
                  </a:lnTo>
                  <a:lnTo>
                    <a:pt x="424" y="1269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6" name="Google Shape;4566;p30"/>
          <p:cNvGrpSpPr/>
          <p:nvPr/>
        </p:nvGrpSpPr>
        <p:grpSpPr>
          <a:xfrm>
            <a:off x="6702211" y="673470"/>
            <a:ext cx="576123" cy="594183"/>
            <a:chOff x="1282463" y="4047792"/>
            <a:chExt cx="321479" cy="331557"/>
          </a:xfrm>
        </p:grpSpPr>
        <p:sp>
          <p:nvSpPr>
            <p:cNvPr id="4567" name="Google Shape;4567;p30"/>
            <p:cNvSpPr/>
            <p:nvPr/>
          </p:nvSpPr>
          <p:spPr>
            <a:xfrm>
              <a:off x="1509881" y="4281805"/>
              <a:ext cx="74553" cy="78035"/>
            </a:xfrm>
            <a:custGeom>
              <a:avLst/>
              <a:gdLst/>
              <a:ahLst/>
              <a:cxnLst/>
              <a:rect l="l" t="t" r="r" b="b"/>
              <a:pathLst>
                <a:path w="3233" h="3384" extrusionOk="0">
                  <a:moveTo>
                    <a:pt x="273" y="1"/>
                  </a:moveTo>
                  <a:lnTo>
                    <a:pt x="1" y="1858"/>
                  </a:lnTo>
                  <a:lnTo>
                    <a:pt x="273" y="3384"/>
                  </a:lnTo>
                  <a:lnTo>
                    <a:pt x="756" y="3384"/>
                  </a:lnTo>
                  <a:cubicBezTo>
                    <a:pt x="2130" y="3384"/>
                    <a:pt x="3233" y="2266"/>
                    <a:pt x="3233" y="891"/>
                  </a:cubicBezTo>
                  <a:lnTo>
                    <a:pt x="3233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30"/>
            <p:cNvSpPr/>
            <p:nvPr/>
          </p:nvSpPr>
          <p:spPr>
            <a:xfrm>
              <a:off x="1509881" y="4106295"/>
              <a:ext cx="74553" cy="78035"/>
            </a:xfrm>
            <a:custGeom>
              <a:avLst/>
              <a:gdLst/>
              <a:ahLst/>
              <a:cxnLst/>
              <a:rect l="l" t="t" r="r" b="b"/>
              <a:pathLst>
                <a:path w="3233" h="3384" extrusionOk="0">
                  <a:moveTo>
                    <a:pt x="273" y="0"/>
                  </a:moveTo>
                  <a:lnTo>
                    <a:pt x="1" y="1555"/>
                  </a:lnTo>
                  <a:lnTo>
                    <a:pt x="273" y="3383"/>
                  </a:lnTo>
                  <a:lnTo>
                    <a:pt x="756" y="3383"/>
                  </a:lnTo>
                  <a:cubicBezTo>
                    <a:pt x="2130" y="3383"/>
                    <a:pt x="3233" y="2266"/>
                    <a:pt x="3233" y="906"/>
                  </a:cubicBezTo>
                  <a:lnTo>
                    <a:pt x="3233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30"/>
            <p:cNvSpPr/>
            <p:nvPr/>
          </p:nvSpPr>
          <p:spPr>
            <a:xfrm>
              <a:off x="1311726" y="4281805"/>
              <a:ext cx="74530" cy="78035"/>
            </a:xfrm>
            <a:custGeom>
              <a:avLst/>
              <a:gdLst/>
              <a:ahLst/>
              <a:cxnLst/>
              <a:rect l="l" t="t" r="r" b="b"/>
              <a:pathLst>
                <a:path w="3232" h="3384" extrusionOk="0">
                  <a:moveTo>
                    <a:pt x="0" y="1"/>
                  </a:moveTo>
                  <a:lnTo>
                    <a:pt x="0" y="891"/>
                  </a:lnTo>
                  <a:cubicBezTo>
                    <a:pt x="0" y="2266"/>
                    <a:pt x="1103" y="3384"/>
                    <a:pt x="2477" y="3384"/>
                  </a:cubicBezTo>
                  <a:lnTo>
                    <a:pt x="2960" y="3384"/>
                  </a:lnTo>
                  <a:lnTo>
                    <a:pt x="3232" y="1692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30"/>
            <p:cNvSpPr/>
            <p:nvPr/>
          </p:nvSpPr>
          <p:spPr>
            <a:xfrm>
              <a:off x="1311726" y="4106295"/>
              <a:ext cx="74530" cy="78035"/>
            </a:xfrm>
            <a:custGeom>
              <a:avLst/>
              <a:gdLst/>
              <a:ahLst/>
              <a:cxnLst/>
              <a:rect l="l" t="t" r="r" b="b"/>
              <a:pathLst>
                <a:path w="3232" h="3384" extrusionOk="0">
                  <a:moveTo>
                    <a:pt x="0" y="0"/>
                  </a:moveTo>
                  <a:lnTo>
                    <a:pt x="0" y="906"/>
                  </a:lnTo>
                  <a:cubicBezTo>
                    <a:pt x="0" y="2266"/>
                    <a:pt x="1103" y="3383"/>
                    <a:pt x="2477" y="3383"/>
                  </a:cubicBezTo>
                  <a:lnTo>
                    <a:pt x="2960" y="3383"/>
                  </a:lnTo>
                  <a:lnTo>
                    <a:pt x="3232" y="1692"/>
                  </a:lnTo>
                  <a:lnTo>
                    <a:pt x="2960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30"/>
            <p:cNvSpPr/>
            <p:nvPr/>
          </p:nvSpPr>
          <p:spPr>
            <a:xfrm>
              <a:off x="1282463" y="4047792"/>
              <a:ext cx="172074" cy="43883"/>
            </a:xfrm>
            <a:custGeom>
              <a:avLst/>
              <a:gdLst/>
              <a:ahLst/>
              <a:cxnLst/>
              <a:rect l="l" t="t" r="r" b="b"/>
              <a:pathLst>
                <a:path w="7462" h="1903" extrusionOk="0">
                  <a:moveTo>
                    <a:pt x="0" y="0"/>
                  </a:moveTo>
                  <a:lnTo>
                    <a:pt x="0" y="846"/>
                  </a:lnTo>
                  <a:lnTo>
                    <a:pt x="5483" y="846"/>
                  </a:lnTo>
                  <a:lnTo>
                    <a:pt x="5483" y="1691"/>
                  </a:lnTo>
                  <a:lnTo>
                    <a:pt x="5906" y="1903"/>
                  </a:lnTo>
                  <a:lnTo>
                    <a:pt x="6329" y="1691"/>
                  </a:lnTo>
                  <a:lnTo>
                    <a:pt x="6329" y="846"/>
                  </a:lnTo>
                  <a:lnTo>
                    <a:pt x="7175" y="846"/>
                  </a:lnTo>
                  <a:lnTo>
                    <a:pt x="7461" y="423"/>
                  </a:lnTo>
                  <a:lnTo>
                    <a:pt x="7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30"/>
            <p:cNvSpPr/>
            <p:nvPr/>
          </p:nvSpPr>
          <p:spPr>
            <a:xfrm>
              <a:off x="1447895" y="4047792"/>
              <a:ext cx="156047" cy="45613"/>
            </a:xfrm>
            <a:custGeom>
              <a:avLst/>
              <a:gdLst/>
              <a:ahLst/>
              <a:cxnLst/>
              <a:rect l="l" t="t" r="r" b="b"/>
              <a:pathLst>
                <a:path w="6767" h="1978" extrusionOk="0">
                  <a:moveTo>
                    <a:pt x="1" y="0"/>
                  </a:moveTo>
                  <a:lnTo>
                    <a:pt x="1" y="846"/>
                  </a:lnTo>
                  <a:lnTo>
                    <a:pt x="846" y="846"/>
                  </a:lnTo>
                  <a:lnTo>
                    <a:pt x="846" y="1691"/>
                  </a:lnTo>
                  <a:lnTo>
                    <a:pt x="1269" y="1978"/>
                  </a:lnTo>
                  <a:lnTo>
                    <a:pt x="1692" y="1691"/>
                  </a:lnTo>
                  <a:lnTo>
                    <a:pt x="1692" y="846"/>
                  </a:lnTo>
                  <a:lnTo>
                    <a:pt x="6767" y="846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30"/>
            <p:cNvSpPr/>
            <p:nvPr/>
          </p:nvSpPr>
          <p:spPr>
            <a:xfrm>
              <a:off x="1379984" y="4086786"/>
              <a:ext cx="74553" cy="292562"/>
            </a:xfrm>
            <a:custGeom>
              <a:avLst/>
              <a:gdLst/>
              <a:ahLst/>
              <a:cxnLst/>
              <a:rect l="l" t="t" r="r" b="b"/>
              <a:pathLst>
                <a:path w="3233" h="12687" extrusionOk="0">
                  <a:moveTo>
                    <a:pt x="0" y="0"/>
                  </a:moveTo>
                  <a:lnTo>
                    <a:pt x="0" y="12687"/>
                  </a:lnTo>
                  <a:lnTo>
                    <a:pt x="2946" y="12687"/>
                  </a:lnTo>
                  <a:lnTo>
                    <a:pt x="3232" y="6283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30"/>
            <p:cNvSpPr/>
            <p:nvPr/>
          </p:nvSpPr>
          <p:spPr>
            <a:xfrm>
              <a:off x="1447895" y="4086786"/>
              <a:ext cx="68281" cy="292562"/>
            </a:xfrm>
            <a:custGeom>
              <a:avLst/>
              <a:gdLst/>
              <a:ahLst/>
              <a:cxnLst/>
              <a:rect l="l" t="t" r="r" b="b"/>
              <a:pathLst>
                <a:path w="2961" h="12687" extrusionOk="0">
                  <a:moveTo>
                    <a:pt x="1" y="0"/>
                  </a:moveTo>
                  <a:lnTo>
                    <a:pt x="1" y="12687"/>
                  </a:lnTo>
                  <a:lnTo>
                    <a:pt x="2961" y="12687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30"/>
            <p:cNvSpPr/>
            <p:nvPr/>
          </p:nvSpPr>
          <p:spPr>
            <a:xfrm>
              <a:off x="1418655" y="4125781"/>
              <a:ext cx="35881" cy="58549"/>
            </a:xfrm>
            <a:custGeom>
              <a:avLst/>
              <a:gdLst/>
              <a:ahLst/>
              <a:cxnLst/>
              <a:rect l="l" t="t" r="r" b="b"/>
              <a:pathLst>
                <a:path w="1556" h="2539" extrusionOk="0">
                  <a:moveTo>
                    <a:pt x="1269" y="1"/>
                  </a:moveTo>
                  <a:cubicBezTo>
                    <a:pt x="574" y="1"/>
                    <a:pt x="0" y="575"/>
                    <a:pt x="0" y="1270"/>
                  </a:cubicBezTo>
                  <a:cubicBezTo>
                    <a:pt x="0" y="1964"/>
                    <a:pt x="574" y="2538"/>
                    <a:pt x="1269" y="2538"/>
                  </a:cubicBezTo>
                  <a:lnTo>
                    <a:pt x="1555" y="1270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30"/>
            <p:cNvSpPr/>
            <p:nvPr/>
          </p:nvSpPr>
          <p:spPr>
            <a:xfrm>
              <a:off x="1418655" y="4203793"/>
              <a:ext cx="35881" cy="58549"/>
            </a:xfrm>
            <a:custGeom>
              <a:avLst/>
              <a:gdLst/>
              <a:ahLst/>
              <a:cxnLst/>
              <a:rect l="l" t="t" r="r" b="b"/>
              <a:pathLst>
                <a:path w="1556" h="2539" extrusionOk="0">
                  <a:moveTo>
                    <a:pt x="1269" y="1"/>
                  </a:moveTo>
                  <a:cubicBezTo>
                    <a:pt x="574" y="1"/>
                    <a:pt x="0" y="559"/>
                    <a:pt x="0" y="1270"/>
                  </a:cubicBezTo>
                  <a:cubicBezTo>
                    <a:pt x="0" y="1964"/>
                    <a:pt x="574" y="2538"/>
                    <a:pt x="1269" y="2538"/>
                  </a:cubicBezTo>
                  <a:lnTo>
                    <a:pt x="1555" y="1270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30"/>
            <p:cNvSpPr/>
            <p:nvPr/>
          </p:nvSpPr>
          <p:spPr>
            <a:xfrm>
              <a:off x="1418655" y="4281805"/>
              <a:ext cx="35881" cy="58549"/>
            </a:xfrm>
            <a:custGeom>
              <a:avLst/>
              <a:gdLst/>
              <a:ahLst/>
              <a:cxnLst/>
              <a:rect l="l" t="t" r="r" b="b"/>
              <a:pathLst>
                <a:path w="1556" h="2539" extrusionOk="0">
                  <a:moveTo>
                    <a:pt x="1269" y="1"/>
                  </a:moveTo>
                  <a:cubicBezTo>
                    <a:pt x="574" y="1"/>
                    <a:pt x="0" y="559"/>
                    <a:pt x="0" y="1269"/>
                  </a:cubicBezTo>
                  <a:cubicBezTo>
                    <a:pt x="0" y="1964"/>
                    <a:pt x="574" y="2538"/>
                    <a:pt x="1269" y="2538"/>
                  </a:cubicBezTo>
                  <a:lnTo>
                    <a:pt x="1555" y="1269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30"/>
            <p:cNvSpPr/>
            <p:nvPr/>
          </p:nvSpPr>
          <p:spPr>
            <a:xfrm>
              <a:off x="1447895" y="4125781"/>
              <a:ext cx="29286" cy="58549"/>
            </a:xfrm>
            <a:custGeom>
              <a:avLst/>
              <a:gdLst/>
              <a:ahLst/>
              <a:cxnLst/>
              <a:rect l="l" t="t" r="r" b="b"/>
              <a:pathLst>
                <a:path w="1270" h="2539" extrusionOk="0">
                  <a:moveTo>
                    <a:pt x="1" y="1"/>
                  </a:moveTo>
                  <a:lnTo>
                    <a:pt x="1" y="2538"/>
                  </a:lnTo>
                  <a:cubicBezTo>
                    <a:pt x="710" y="2538"/>
                    <a:pt x="1269" y="1964"/>
                    <a:pt x="1269" y="1270"/>
                  </a:cubicBezTo>
                  <a:cubicBezTo>
                    <a:pt x="1269" y="575"/>
                    <a:pt x="710" y="1"/>
                    <a:pt x="1" y="1"/>
                  </a:cubicBez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30"/>
            <p:cNvSpPr/>
            <p:nvPr/>
          </p:nvSpPr>
          <p:spPr>
            <a:xfrm>
              <a:off x="1447895" y="4203793"/>
              <a:ext cx="29286" cy="58549"/>
            </a:xfrm>
            <a:custGeom>
              <a:avLst/>
              <a:gdLst/>
              <a:ahLst/>
              <a:cxnLst/>
              <a:rect l="l" t="t" r="r" b="b"/>
              <a:pathLst>
                <a:path w="1270" h="2539" extrusionOk="0">
                  <a:moveTo>
                    <a:pt x="1" y="1"/>
                  </a:moveTo>
                  <a:lnTo>
                    <a:pt x="1" y="2538"/>
                  </a:lnTo>
                  <a:cubicBezTo>
                    <a:pt x="710" y="2538"/>
                    <a:pt x="1269" y="1964"/>
                    <a:pt x="1269" y="1270"/>
                  </a:cubicBezTo>
                  <a:cubicBezTo>
                    <a:pt x="1269" y="559"/>
                    <a:pt x="710" y="1"/>
                    <a:pt x="1" y="1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30"/>
            <p:cNvSpPr/>
            <p:nvPr/>
          </p:nvSpPr>
          <p:spPr>
            <a:xfrm>
              <a:off x="1447895" y="4281805"/>
              <a:ext cx="29286" cy="58549"/>
            </a:xfrm>
            <a:custGeom>
              <a:avLst/>
              <a:gdLst/>
              <a:ahLst/>
              <a:cxnLst/>
              <a:rect l="l" t="t" r="r" b="b"/>
              <a:pathLst>
                <a:path w="1270" h="2539" extrusionOk="0">
                  <a:moveTo>
                    <a:pt x="1" y="1"/>
                  </a:moveTo>
                  <a:lnTo>
                    <a:pt x="1" y="2538"/>
                  </a:lnTo>
                  <a:cubicBezTo>
                    <a:pt x="710" y="2538"/>
                    <a:pt x="1269" y="1964"/>
                    <a:pt x="1269" y="1269"/>
                  </a:cubicBezTo>
                  <a:cubicBezTo>
                    <a:pt x="1269" y="559"/>
                    <a:pt x="710" y="1"/>
                    <a:pt x="1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4514;p30">
            <a:extLst>
              <a:ext uri="{FF2B5EF4-FFF2-40B4-BE49-F238E27FC236}">
                <a16:creationId xmlns:a16="http://schemas.microsoft.com/office/drawing/2014/main" id="{17D49892-7FE4-564E-805E-DC073B466B37}"/>
              </a:ext>
            </a:extLst>
          </p:cNvPr>
          <p:cNvSpPr txBox="1">
            <a:spLocks/>
          </p:cNvSpPr>
          <p:nvPr/>
        </p:nvSpPr>
        <p:spPr>
          <a:xfrm>
            <a:off x="1456913" y="2031517"/>
            <a:ext cx="6188184" cy="1036074"/>
          </a:xfrm>
          <a:prstGeom prst="rect">
            <a:avLst/>
          </a:prstGeom>
          <a:solidFill>
            <a:srgbClr val="F7AD2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go on the road,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side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keep,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right or to the left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Left and Right by Errol Hoffman on Dribbble">
            <a:extLst>
              <a:ext uri="{FF2B5EF4-FFF2-40B4-BE49-F238E27FC236}">
                <a16:creationId xmlns:a16="http://schemas.microsoft.com/office/drawing/2014/main" id="{11F4EEF2-C69D-A57F-3F67-4539BF4E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167" l="10000" r="90000">
                        <a14:foregroundMark x1="16375" y1="18000" x2="24750" y2="20667"/>
                        <a14:foregroundMark x1="77625" y1="26500" x2="81625" y2="20500"/>
                        <a14:foregroundMark x1="37000" y1="39500" x2="36125" y2="55333"/>
                        <a14:foregroundMark x1="31750" y1="62333" x2="34625" y2="73500"/>
                        <a14:foregroundMark x1="33750" y1="58000" x2="39375" y2="56000"/>
                        <a14:foregroundMark x1="32625" y1="63333" x2="39125" y2="58667"/>
                        <a14:foregroundMark x1="39125" y1="58667" x2="39625" y2="57667"/>
                        <a14:foregroundMark x1="37250" y1="41167" x2="37250" y2="33333"/>
                        <a14:foregroundMark x1="28875" y1="89333" x2="31125" y2="87000"/>
                        <a14:foregroundMark x1="39625" y1="87833" x2="42375" y2="88167"/>
                        <a14:foregroundMark x1="59125" y1="90167" x2="61750" y2="89833"/>
                        <a14:foregroundMark x1="39000" y1="58167" x2="40500" y2="60333"/>
                        <a14:foregroundMark x1="28875" y1="56500" x2="25500" y2="52167"/>
                        <a14:foregroundMark x1="75750" y1="21000" x2="83250" y2="19333"/>
                        <a14:foregroundMark x1="83250" y1="19333" x2="84375" y2="18333"/>
                        <a14:foregroundMark x1="17000" y1="21000" x2="20375" y2="14833"/>
                        <a14:foregroundMark x1="59375" y1="52667" x2="61125" y2="48000"/>
                        <a14:foregroundMark x1="72250" y1="49667" x2="72250" y2="47667"/>
                        <a14:foregroundMark x1="31125" y1="78000" x2="32500" y2="74500"/>
                        <a14:backgroundMark x1="62375" y1="54500" x2="62375" y2="54500"/>
                        <a14:backgroundMark x1="61625" y1="52500" x2="62500" y2="51000"/>
                        <a14:backgroundMark x1="62875" y1="52167" x2="63875" y2="52500"/>
                        <a14:backgroundMark x1="70875" y1="52667" x2="7162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68" y="2712072"/>
            <a:ext cx="3523761" cy="26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p31"/>
          <p:cNvSpPr/>
          <p:nvPr/>
        </p:nvSpPr>
        <p:spPr>
          <a:xfrm>
            <a:off x="3194167" y="981241"/>
            <a:ext cx="382715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1"/>
          <p:cNvSpPr/>
          <p:nvPr/>
        </p:nvSpPr>
        <p:spPr>
          <a:xfrm>
            <a:off x="3180558" y="1810377"/>
            <a:ext cx="3879696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1"/>
          <p:cNvSpPr/>
          <p:nvPr/>
        </p:nvSpPr>
        <p:spPr>
          <a:xfrm>
            <a:off x="3194328" y="2647339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8" name="Google Shape;4588;p31"/>
          <p:cNvSpPr/>
          <p:nvPr/>
        </p:nvSpPr>
        <p:spPr>
          <a:xfrm>
            <a:off x="3194166" y="3504238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p31"/>
          <p:cNvSpPr/>
          <p:nvPr/>
        </p:nvSpPr>
        <p:spPr>
          <a:xfrm>
            <a:off x="3194247" y="4342254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2" name="Google Shape;4592;p31"/>
          <p:cNvSpPr txBox="1">
            <a:spLocks noGrp="1"/>
          </p:cNvSpPr>
          <p:nvPr>
            <p:ph type="subTitle" idx="1"/>
          </p:nvPr>
        </p:nvSpPr>
        <p:spPr>
          <a:xfrm>
            <a:off x="3297934" y="3427026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Thailand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4" name="Google Shape;4594;p31"/>
          <p:cNvSpPr txBox="1">
            <a:spLocks noGrp="1"/>
          </p:cNvSpPr>
          <p:nvPr>
            <p:ph type="subTitle" idx="3"/>
          </p:nvPr>
        </p:nvSpPr>
        <p:spPr>
          <a:xfrm>
            <a:off x="3326018" y="4292164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8" name="Google Shape;4598;p31"/>
          <p:cNvSpPr txBox="1">
            <a:spLocks noGrp="1"/>
          </p:cNvSpPr>
          <p:nvPr>
            <p:ph type="subTitle" idx="7"/>
          </p:nvPr>
        </p:nvSpPr>
        <p:spPr>
          <a:xfrm>
            <a:off x="3287010" y="910983"/>
            <a:ext cx="3585701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United Kingdom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0" name="Google Shape;4600;p31"/>
          <p:cNvSpPr txBox="1">
            <a:spLocks noGrp="1"/>
          </p:cNvSpPr>
          <p:nvPr>
            <p:ph type="subTitle" idx="9"/>
          </p:nvPr>
        </p:nvSpPr>
        <p:spPr>
          <a:xfrm>
            <a:off x="3190312" y="1779404"/>
            <a:ext cx="3916359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United States of America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2" name="Google Shape;4602;p31"/>
          <p:cNvSpPr txBox="1">
            <a:spLocks noGrp="1"/>
          </p:cNvSpPr>
          <p:nvPr>
            <p:ph type="subTitle" idx="14"/>
          </p:nvPr>
        </p:nvSpPr>
        <p:spPr>
          <a:xfrm>
            <a:off x="3326019" y="2593230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04" name="Google Shape;4604;p31"/>
          <p:cNvGrpSpPr/>
          <p:nvPr/>
        </p:nvGrpSpPr>
        <p:grpSpPr>
          <a:xfrm>
            <a:off x="456197" y="1169494"/>
            <a:ext cx="280018" cy="331557"/>
            <a:chOff x="1998499" y="1571978"/>
            <a:chExt cx="280018" cy="331557"/>
          </a:xfrm>
        </p:grpSpPr>
        <p:sp>
          <p:nvSpPr>
            <p:cNvPr id="4605" name="Google Shape;4605;p31"/>
            <p:cNvSpPr/>
            <p:nvPr/>
          </p:nvSpPr>
          <p:spPr>
            <a:xfrm>
              <a:off x="2128742" y="1803224"/>
              <a:ext cx="16396" cy="87444"/>
            </a:xfrm>
            <a:custGeom>
              <a:avLst/>
              <a:gdLst/>
              <a:ahLst/>
              <a:cxnLst/>
              <a:rect l="l" t="t" r="r" b="b"/>
              <a:pathLst>
                <a:path w="711" h="3792" extrusionOk="0">
                  <a:moveTo>
                    <a:pt x="167" y="0"/>
                  </a:moveTo>
                  <a:lnTo>
                    <a:pt x="0" y="137"/>
                  </a:lnTo>
                  <a:lnTo>
                    <a:pt x="0" y="3504"/>
                  </a:lnTo>
                  <a:lnTo>
                    <a:pt x="197" y="3791"/>
                  </a:lnTo>
                  <a:lnTo>
                    <a:pt x="423" y="3504"/>
                  </a:lnTo>
                  <a:lnTo>
                    <a:pt x="711" y="1768"/>
                  </a:lnTo>
                  <a:lnTo>
                    <a:pt x="423" y="21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1"/>
            <p:cNvSpPr/>
            <p:nvPr/>
          </p:nvSpPr>
          <p:spPr>
            <a:xfrm>
              <a:off x="2138496" y="1803569"/>
              <a:ext cx="9777" cy="80456"/>
            </a:xfrm>
            <a:custGeom>
              <a:avLst/>
              <a:gdLst/>
              <a:ahLst/>
              <a:cxnLst/>
              <a:rect l="l" t="t" r="r" b="b"/>
              <a:pathLst>
                <a:path w="424" h="3489" extrusionOk="0">
                  <a:moveTo>
                    <a:pt x="167" y="1"/>
                  </a:moveTo>
                  <a:lnTo>
                    <a:pt x="0" y="196"/>
                  </a:lnTo>
                  <a:lnTo>
                    <a:pt x="0" y="3489"/>
                  </a:lnTo>
                  <a:lnTo>
                    <a:pt x="423" y="3489"/>
                  </a:lnTo>
                  <a:lnTo>
                    <a:pt x="423" y="122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1"/>
            <p:cNvSpPr/>
            <p:nvPr/>
          </p:nvSpPr>
          <p:spPr>
            <a:xfrm>
              <a:off x="2099479" y="1884003"/>
              <a:ext cx="45659" cy="19532"/>
            </a:xfrm>
            <a:custGeom>
              <a:avLst/>
              <a:gdLst/>
              <a:ahLst/>
              <a:cxnLst/>
              <a:rect l="l" t="t" r="r" b="b"/>
              <a:pathLst>
                <a:path w="1980" h="847" extrusionOk="0">
                  <a:moveTo>
                    <a:pt x="1" y="1"/>
                  </a:moveTo>
                  <a:lnTo>
                    <a:pt x="1" y="847"/>
                  </a:lnTo>
                  <a:lnTo>
                    <a:pt x="1692" y="847"/>
                  </a:lnTo>
                  <a:lnTo>
                    <a:pt x="1980" y="424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1"/>
            <p:cNvSpPr/>
            <p:nvPr/>
          </p:nvSpPr>
          <p:spPr>
            <a:xfrm>
              <a:off x="1998499" y="1571978"/>
              <a:ext cx="146639" cy="236134"/>
            </a:xfrm>
            <a:custGeom>
              <a:avLst/>
              <a:gdLst/>
              <a:ahLst/>
              <a:cxnLst/>
              <a:rect l="l" t="t" r="r" b="b"/>
              <a:pathLst>
                <a:path w="6359" h="10240" extrusionOk="0">
                  <a:moveTo>
                    <a:pt x="1496" y="0"/>
                  </a:moveTo>
                  <a:cubicBezTo>
                    <a:pt x="574" y="0"/>
                    <a:pt x="0" y="1012"/>
                    <a:pt x="469" y="1798"/>
                  </a:cubicBezTo>
                  <a:lnTo>
                    <a:pt x="5030" y="9635"/>
                  </a:lnTo>
                  <a:cubicBezTo>
                    <a:pt x="5256" y="10014"/>
                    <a:pt x="5634" y="10239"/>
                    <a:pt x="6071" y="10239"/>
                  </a:cubicBezTo>
                  <a:lnTo>
                    <a:pt x="6359" y="457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1"/>
            <p:cNvSpPr/>
            <p:nvPr/>
          </p:nvSpPr>
          <p:spPr>
            <a:xfrm>
              <a:off x="2138496" y="1571978"/>
              <a:ext cx="140020" cy="236134"/>
            </a:xfrm>
            <a:custGeom>
              <a:avLst/>
              <a:gdLst/>
              <a:ahLst/>
              <a:cxnLst/>
              <a:rect l="l" t="t" r="r" b="b"/>
              <a:pathLst>
                <a:path w="6072" h="10240" extrusionOk="0">
                  <a:moveTo>
                    <a:pt x="0" y="0"/>
                  </a:moveTo>
                  <a:lnTo>
                    <a:pt x="0" y="10239"/>
                  </a:lnTo>
                  <a:cubicBezTo>
                    <a:pt x="423" y="10239"/>
                    <a:pt x="816" y="10014"/>
                    <a:pt x="1027" y="9635"/>
                  </a:cubicBezTo>
                  <a:lnTo>
                    <a:pt x="5604" y="1798"/>
                  </a:lnTo>
                  <a:cubicBezTo>
                    <a:pt x="6072" y="1012"/>
                    <a:pt x="5498" y="0"/>
                    <a:pt x="4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1"/>
            <p:cNvSpPr/>
            <p:nvPr/>
          </p:nvSpPr>
          <p:spPr>
            <a:xfrm>
              <a:off x="2053174" y="1610972"/>
              <a:ext cx="91963" cy="146293"/>
            </a:xfrm>
            <a:custGeom>
              <a:avLst/>
              <a:gdLst/>
              <a:ahLst/>
              <a:cxnLst/>
              <a:rect l="l" t="t" r="r" b="b"/>
              <a:pathLst>
                <a:path w="3988" h="6344" extrusionOk="0">
                  <a:moveTo>
                    <a:pt x="1" y="0"/>
                  </a:moveTo>
                  <a:lnTo>
                    <a:pt x="3700" y="6344"/>
                  </a:lnTo>
                  <a:lnTo>
                    <a:pt x="3988" y="2749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1"/>
            <p:cNvSpPr/>
            <p:nvPr/>
          </p:nvSpPr>
          <p:spPr>
            <a:xfrm>
              <a:off x="2138496" y="1610972"/>
              <a:ext cx="85368" cy="146293"/>
            </a:xfrm>
            <a:custGeom>
              <a:avLst/>
              <a:gdLst/>
              <a:ahLst/>
              <a:cxnLst/>
              <a:rect l="l" t="t" r="r" b="b"/>
              <a:pathLst>
                <a:path w="3702" h="6344" extrusionOk="0">
                  <a:moveTo>
                    <a:pt x="0" y="0"/>
                  </a:moveTo>
                  <a:lnTo>
                    <a:pt x="0" y="6344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1"/>
            <p:cNvSpPr/>
            <p:nvPr/>
          </p:nvSpPr>
          <p:spPr>
            <a:xfrm>
              <a:off x="2138496" y="1884003"/>
              <a:ext cx="39018" cy="19532"/>
            </a:xfrm>
            <a:custGeom>
              <a:avLst/>
              <a:gdLst/>
              <a:ahLst/>
              <a:cxnLst/>
              <a:rect l="l" t="t" r="r" b="b"/>
              <a:pathLst>
                <a:path w="1692" h="847" extrusionOk="0">
                  <a:moveTo>
                    <a:pt x="0" y="1"/>
                  </a:moveTo>
                  <a:lnTo>
                    <a:pt x="0" y="847"/>
                  </a:lnTo>
                  <a:lnTo>
                    <a:pt x="1692" y="847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3" name="Google Shape;4613;p31"/>
          <p:cNvGrpSpPr/>
          <p:nvPr/>
        </p:nvGrpSpPr>
        <p:grpSpPr>
          <a:xfrm>
            <a:off x="401406" y="2013371"/>
            <a:ext cx="331211" cy="331557"/>
            <a:chOff x="2668208" y="1571978"/>
            <a:chExt cx="331211" cy="331557"/>
          </a:xfrm>
        </p:grpSpPr>
        <p:sp>
          <p:nvSpPr>
            <p:cNvPr id="4614" name="Google Shape;4614;p31"/>
            <p:cNvSpPr/>
            <p:nvPr/>
          </p:nvSpPr>
          <p:spPr>
            <a:xfrm>
              <a:off x="2728117" y="1632234"/>
              <a:ext cx="35190" cy="3519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619" y="0"/>
                  </a:moveTo>
                  <a:lnTo>
                    <a:pt x="0" y="619"/>
                  </a:lnTo>
                  <a:lnTo>
                    <a:pt x="921" y="1525"/>
                  </a:lnTo>
                  <a:lnTo>
                    <a:pt x="1525" y="921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1"/>
            <p:cNvSpPr/>
            <p:nvPr/>
          </p:nvSpPr>
          <p:spPr>
            <a:xfrm>
              <a:off x="2775483" y="1603316"/>
              <a:ext cx="19855" cy="29978"/>
            </a:xfrm>
            <a:custGeom>
              <a:avLst/>
              <a:gdLst/>
              <a:ahLst/>
              <a:cxnLst/>
              <a:rect l="l" t="t" r="r" b="b"/>
              <a:pathLst>
                <a:path w="861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861" y="1299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1"/>
            <p:cNvSpPr/>
            <p:nvPr/>
          </p:nvSpPr>
          <p:spPr>
            <a:xfrm>
              <a:off x="2700261" y="1678538"/>
              <a:ext cx="29609" cy="19878"/>
            </a:xfrm>
            <a:custGeom>
              <a:avLst/>
              <a:gdLst/>
              <a:ahLst/>
              <a:cxnLst/>
              <a:rect l="l" t="t" r="r" b="b"/>
              <a:pathLst>
                <a:path w="1284" h="862" extrusionOk="0">
                  <a:moveTo>
                    <a:pt x="0" y="0"/>
                  </a:moveTo>
                  <a:lnTo>
                    <a:pt x="0" y="862"/>
                  </a:lnTo>
                  <a:lnTo>
                    <a:pt x="1283" y="86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1"/>
            <p:cNvSpPr/>
            <p:nvPr/>
          </p:nvSpPr>
          <p:spPr>
            <a:xfrm>
              <a:off x="2903973" y="1808089"/>
              <a:ext cx="35213" cy="35213"/>
            </a:xfrm>
            <a:custGeom>
              <a:avLst/>
              <a:gdLst/>
              <a:ahLst/>
              <a:cxnLst/>
              <a:rect l="l" t="t" r="r" b="b"/>
              <a:pathLst>
                <a:path w="1527" h="1527" extrusionOk="0">
                  <a:moveTo>
                    <a:pt x="620" y="0"/>
                  </a:moveTo>
                  <a:lnTo>
                    <a:pt x="1" y="605"/>
                  </a:lnTo>
                  <a:lnTo>
                    <a:pt x="922" y="1526"/>
                  </a:lnTo>
                  <a:lnTo>
                    <a:pt x="1527" y="922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1"/>
            <p:cNvSpPr/>
            <p:nvPr/>
          </p:nvSpPr>
          <p:spPr>
            <a:xfrm>
              <a:off x="2938471" y="1776059"/>
              <a:ext cx="29978" cy="20201"/>
            </a:xfrm>
            <a:custGeom>
              <a:avLst/>
              <a:gdLst/>
              <a:ahLst/>
              <a:cxnLst/>
              <a:rect l="l" t="t" r="r" b="b"/>
              <a:pathLst>
                <a:path w="1300" h="876" extrusionOk="0">
                  <a:moveTo>
                    <a:pt x="0" y="0"/>
                  </a:moveTo>
                  <a:lnTo>
                    <a:pt x="0" y="876"/>
                  </a:lnTo>
                  <a:lnTo>
                    <a:pt x="1299" y="876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1"/>
            <p:cNvSpPr/>
            <p:nvPr/>
          </p:nvSpPr>
          <p:spPr>
            <a:xfrm>
              <a:off x="2873003" y="1841526"/>
              <a:ext cx="19855" cy="29978"/>
            </a:xfrm>
            <a:custGeom>
              <a:avLst/>
              <a:gdLst/>
              <a:ahLst/>
              <a:cxnLst/>
              <a:rect l="l" t="t" r="r" b="b"/>
              <a:pathLst>
                <a:path w="861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860" y="1299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1"/>
            <p:cNvSpPr/>
            <p:nvPr/>
          </p:nvSpPr>
          <p:spPr>
            <a:xfrm>
              <a:off x="2883081" y="1571978"/>
              <a:ext cx="88158" cy="88481"/>
            </a:xfrm>
            <a:custGeom>
              <a:avLst/>
              <a:gdLst/>
              <a:ahLst/>
              <a:cxnLst/>
              <a:rect l="l" t="t" r="r" b="b"/>
              <a:pathLst>
                <a:path w="3823" h="3837" extrusionOk="0">
                  <a:moveTo>
                    <a:pt x="2614" y="0"/>
                  </a:moveTo>
                  <a:lnTo>
                    <a:pt x="0" y="2613"/>
                  </a:lnTo>
                  <a:lnTo>
                    <a:pt x="348" y="3550"/>
                  </a:lnTo>
                  <a:lnTo>
                    <a:pt x="1209" y="3836"/>
                  </a:lnTo>
                  <a:lnTo>
                    <a:pt x="2477" y="2869"/>
                  </a:lnTo>
                  <a:lnTo>
                    <a:pt x="3822" y="1224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1"/>
            <p:cNvSpPr/>
            <p:nvPr/>
          </p:nvSpPr>
          <p:spPr>
            <a:xfrm>
              <a:off x="2910937" y="1600180"/>
              <a:ext cx="88481" cy="88481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2614" y="1"/>
                  </a:moveTo>
                  <a:lnTo>
                    <a:pt x="1" y="2613"/>
                  </a:lnTo>
                  <a:lnTo>
                    <a:pt x="409" y="3459"/>
                  </a:lnTo>
                  <a:lnTo>
                    <a:pt x="1225" y="3837"/>
                  </a:lnTo>
                  <a:lnTo>
                    <a:pt x="3837" y="1224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1"/>
            <p:cNvSpPr/>
            <p:nvPr/>
          </p:nvSpPr>
          <p:spPr>
            <a:xfrm>
              <a:off x="2668208" y="1786851"/>
              <a:ext cx="88135" cy="88481"/>
            </a:xfrm>
            <a:custGeom>
              <a:avLst/>
              <a:gdLst/>
              <a:ahLst/>
              <a:cxnLst/>
              <a:rect l="l" t="t" r="r" b="b"/>
              <a:pathLst>
                <a:path w="3822" h="3837" extrusionOk="0">
                  <a:moveTo>
                    <a:pt x="2598" y="1"/>
                  </a:moveTo>
                  <a:lnTo>
                    <a:pt x="1" y="2613"/>
                  </a:lnTo>
                  <a:lnTo>
                    <a:pt x="1209" y="3837"/>
                  </a:lnTo>
                  <a:lnTo>
                    <a:pt x="2764" y="2568"/>
                  </a:lnTo>
                  <a:lnTo>
                    <a:pt x="3821" y="1224"/>
                  </a:lnTo>
                  <a:lnTo>
                    <a:pt x="3368" y="408"/>
                  </a:lnTo>
                  <a:lnTo>
                    <a:pt x="2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1"/>
            <p:cNvSpPr/>
            <p:nvPr/>
          </p:nvSpPr>
          <p:spPr>
            <a:xfrm>
              <a:off x="2696087" y="1815053"/>
              <a:ext cx="88481" cy="88481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2612" y="1"/>
                  </a:moveTo>
                  <a:lnTo>
                    <a:pt x="0" y="2614"/>
                  </a:lnTo>
                  <a:lnTo>
                    <a:pt x="1223" y="3837"/>
                  </a:lnTo>
                  <a:lnTo>
                    <a:pt x="3836" y="1224"/>
                  </a:lnTo>
                  <a:lnTo>
                    <a:pt x="3337" y="318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1"/>
            <p:cNvSpPr/>
            <p:nvPr/>
          </p:nvSpPr>
          <p:spPr>
            <a:xfrm>
              <a:off x="2700261" y="1702590"/>
              <a:ext cx="112487" cy="112487"/>
            </a:xfrm>
            <a:custGeom>
              <a:avLst/>
              <a:gdLst/>
              <a:ahLst/>
              <a:cxnLst/>
              <a:rect l="l" t="t" r="r" b="b"/>
              <a:pathLst>
                <a:path w="4878" h="4878" extrusionOk="0">
                  <a:moveTo>
                    <a:pt x="2431" y="0"/>
                  </a:moveTo>
                  <a:lnTo>
                    <a:pt x="0" y="2447"/>
                  </a:lnTo>
                  <a:lnTo>
                    <a:pt x="2431" y="4878"/>
                  </a:lnTo>
                  <a:lnTo>
                    <a:pt x="4243" y="3639"/>
                  </a:lnTo>
                  <a:lnTo>
                    <a:pt x="4878" y="2447"/>
                  </a:lnTo>
                  <a:lnTo>
                    <a:pt x="3821" y="1087"/>
                  </a:lnTo>
                  <a:lnTo>
                    <a:pt x="2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1"/>
            <p:cNvSpPr/>
            <p:nvPr/>
          </p:nvSpPr>
          <p:spPr>
            <a:xfrm>
              <a:off x="2756320" y="1758994"/>
              <a:ext cx="112510" cy="112510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7" y="1"/>
                  </a:moveTo>
                  <a:lnTo>
                    <a:pt x="0" y="2432"/>
                  </a:lnTo>
                  <a:lnTo>
                    <a:pt x="2447" y="4878"/>
                  </a:lnTo>
                  <a:lnTo>
                    <a:pt x="4879" y="2432"/>
                  </a:lnTo>
                  <a:lnTo>
                    <a:pt x="3882" y="1088"/>
                  </a:lnTo>
                  <a:lnTo>
                    <a:pt x="2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1"/>
            <p:cNvSpPr/>
            <p:nvPr/>
          </p:nvSpPr>
          <p:spPr>
            <a:xfrm>
              <a:off x="2798473" y="1618305"/>
              <a:ext cx="112487" cy="98558"/>
            </a:xfrm>
            <a:custGeom>
              <a:avLst/>
              <a:gdLst/>
              <a:ahLst/>
              <a:cxnLst/>
              <a:rect l="l" t="t" r="r" b="b"/>
              <a:pathLst>
                <a:path w="4878" h="4274" extrusionOk="0">
                  <a:moveTo>
                    <a:pt x="3051" y="0"/>
                  </a:moveTo>
                  <a:lnTo>
                    <a:pt x="1843" y="1223"/>
                  </a:lnTo>
                  <a:lnTo>
                    <a:pt x="1223" y="604"/>
                  </a:lnTo>
                  <a:lnTo>
                    <a:pt x="0" y="1827"/>
                  </a:lnTo>
                  <a:lnTo>
                    <a:pt x="1072" y="3262"/>
                  </a:lnTo>
                  <a:lnTo>
                    <a:pt x="2447" y="4274"/>
                  </a:lnTo>
                  <a:lnTo>
                    <a:pt x="3866" y="3428"/>
                  </a:lnTo>
                  <a:lnTo>
                    <a:pt x="4878" y="1827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1"/>
            <p:cNvSpPr/>
            <p:nvPr/>
          </p:nvSpPr>
          <p:spPr>
            <a:xfrm>
              <a:off x="2854878" y="1660436"/>
              <a:ext cx="98581" cy="112510"/>
            </a:xfrm>
            <a:custGeom>
              <a:avLst/>
              <a:gdLst/>
              <a:ahLst/>
              <a:cxnLst/>
              <a:rect l="l" t="t" r="r" b="b"/>
              <a:pathLst>
                <a:path w="4275" h="4879" extrusionOk="0">
                  <a:moveTo>
                    <a:pt x="2432" y="0"/>
                  </a:moveTo>
                  <a:lnTo>
                    <a:pt x="1" y="2447"/>
                  </a:lnTo>
                  <a:lnTo>
                    <a:pt x="967" y="3852"/>
                  </a:lnTo>
                  <a:lnTo>
                    <a:pt x="2447" y="4879"/>
                  </a:lnTo>
                  <a:lnTo>
                    <a:pt x="3656" y="3655"/>
                  </a:lnTo>
                  <a:lnTo>
                    <a:pt x="3051" y="3051"/>
                  </a:lnTo>
                  <a:lnTo>
                    <a:pt x="4274" y="1828"/>
                  </a:lnTo>
                  <a:lnTo>
                    <a:pt x="2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1"/>
            <p:cNvSpPr/>
            <p:nvPr/>
          </p:nvSpPr>
          <p:spPr>
            <a:xfrm>
              <a:off x="2763284" y="1751661"/>
              <a:ext cx="35213" cy="35213"/>
            </a:xfrm>
            <a:custGeom>
              <a:avLst/>
              <a:gdLst/>
              <a:ahLst/>
              <a:cxnLst/>
              <a:rect l="l" t="t" r="r" b="b"/>
              <a:pathLst>
                <a:path w="1527" h="1527" extrusionOk="0">
                  <a:moveTo>
                    <a:pt x="620" y="1"/>
                  </a:moveTo>
                  <a:lnTo>
                    <a:pt x="0" y="621"/>
                  </a:lnTo>
                  <a:lnTo>
                    <a:pt x="922" y="1527"/>
                  </a:lnTo>
                  <a:lnTo>
                    <a:pt x="1510" y="1511"/>
                  </a:lnTo>
                  <a:lnTo>
                    <a:pt x="1526" y="923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1"/>
            <p:cNvSpPr/>
            <p:nvPr/>
          </p:nvSpPr>
          <p:spPr>
            <a:xfrm>
              <a:off x="2784545" y="1772923"/>
              <a:ext cx="35167" cy="3519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604" y="1"/>
                  </a:moveTo>
                  <a:lnTo>
                    <a:pt x="0" y="605"/>
                  </a:lnTo>
                  <a:lnTo>
                    <a:pt x="906" y="1525"/>
                  </a:lnTo>
                  <a:lnTo>
                    <a:pt x="1525" y="92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1"/>
            <p:cNvSpPr/>
            <p:nvPr/>
          </p:nvSpPr>
          <p:spPr>
            <a:xfrm>
              <a:off x="2784545" y="1660436"/>
              <a:ext cx="70356" cy="70356"/>
            </a:xfrm>
            <a:custGeom>
              <a:avLst/>
              <a:gdLst/>
              <a:ahLst/>
              <a:cxnLst/>
              <a:rect l="l" t="t" r="r" b="b"/>
              <a:pathLst>
                <a:path w="3051" h="3051" extrusionOk="0">
                  <a:moveTo>
                    <a:pt x="604" y="0"/>
                  </a:moveTo>
                  <a:lnTo>
                    <a:pt x="0" y="604"/>
                  </a:lnTo>
                  <a:lnTo>
                    <a:pt x="2447" y="3051"/>
                  </a:lnTo>
                  <a:lnTo>
                    <a:pt x="3051" y="3006"/>
                  </a:lnTo>
                  <a:lnTo>
                    <a:pt x="3051" y="2447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1"/>
            <p:cNvSpPr/>
            <p:nvPr/>
          </p:nvSpPr>
          <p:spPr>
            <a:xfrm>
              <a:off x="2840950" y="1716841"/>
              <a:ext cx="70379" cy="70033"/>
            </a:xfrm>
            <a:custGeom>
              <a:avLst/>
              <a:gdLst/>
              <a:ahLst/>
              <a:cxnLst/>
              <a:rect l="l" t="t" r="r" b="b"/>
              <a:pathLst>
                <a:path w="3052" h="3037" extrusionOk="0">
                  <a:moveTo>
                    <a:pt x="605" y="1"/>
                  </a:moveTo>
                  <a:lnTo>
                    <a:pt x="1" y="605"/>
                  </a:lnTo>
                  <a:lnTo>
                    <a:pt x="2432" y="3037"/>
                  </a:lnTo>
                  <a:lnTo>
                    <a:pt x="3051" y="2433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1"/>
            <p:cNvSpPr/>
            <p:nvPr/>
          </p:nvSpPr>
          <p:spPr>
            <a:xfrm>
              <a:off x="2756320" y="1688638"/>
              <a:ext cx="70356" cy="70379"/>
            </a:xfrm>
            <a:custGeom>
              <a:avLst/>
              <a:gdLst/>
              <a:ahLst/>
              <a:cxnLst/>
              <a:rect l="l" t="t" r="r" b="b"/>
              <a:pathLst>
                <a:path w="3051" h="3052" extrusionOk="0">
                  <a:moveTo>
                    <a:pt x="620" y="1"/>
                  </a:moveTo>
                  <a:lnTo>
                    <a:pt x="0" y="605"/>
                  </a:lnTo>
                  <a:lnTo>
                    <a:pt x="2447" y="3052"/>
                  </a:lnTo>
                  <a:lnTo>
                    <a:pt x="3036" y="3021"/>
                  </a:lnTo>
                  <a:lnTo>
                    <a:pt x="3051" y="2432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1"/>
            <p:cNvSpPr/>
            <p:nvPr/>
          </p:nvSpPr>
          <p:spPr>
            <a:xfrm>
              <a:off x="2812725" y="1744697"/>
              <a:ext cx="70379" cy="70379"/>
            </a:xfrm>
            <a:custGeom>
              <a:avLst/>
              <a:gdLst/>
              <a:ahLst/>
              <a:cxnLst/>
              <a:rect l="l" t="t" r="r" b="b"/>
              <a:pathLst>
                <a:path w="3052" h="3052" extrusionOk="0">
                  <a:moveTo>
                    <a:pt x="605" y="1"/>
                  </a:moveTo>
                  <a:lnTo>
                    <a:pt x="1" y="621"/>
                  </a:lnTo>
                  <a:lnTo>
                    <a:pt x="2433" y="3052"/>
                  </a:lnTo>
                  <a:lnTo>
                    <a:pt x="3051" y="2447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0" name="Google Shape;4650;p31"/>
          <p:cNvGrpSpPr/>
          <p:nvPr/>
        </p:nvGrpSpPr>
        <p:grpSpPr>
          <a:xfrm>
            <a:off x="328029" y="3919505"/>
            <a:ext cx="273053" cy="331211"/>
            <a:chOff x="2001981" y="2810046"/>
            <a:chExt cx="273053" cy="331211"/>
          </a:xfrm>
        </p:grpSpPr>
        <p:sp>
          <p:nvSpPr>
            <p:cNvPr id="4651" name="Google Shape;4651;p31"/>
            <p:cNvSpPr/>
            <p:nvPr/>
          </p:nvSpPr>
          <p:spPr>
            <a:xfrm>
              <a:off x="2044135" y="2810046"/>
              <a:ext cx="120512" cy="315899"/>
            </a:xfrm>
            <a:custGeom>
              <a:avLst/>
              <a:gdLst/>
              <a:ahLst/>
              <a:cxnLst/>
              <a:rect l="l" t="t" r="r" b="b"/>
              <a:pathLst>
                <a:path w="5226" h="13699" extrusionOk="0">
                  <a:moveTo>
                    <a:pt x="287" y="1"/>
                  </a:moveTo>
                  <a:lnTo>
                    <a:pt x="0" y="6737"/>
                  </a:lnTo>
                  <a:lnTo>
                    <a:pt x="287" y="12671"/>
                  </a:lnTo>
                  <a:lnTo>
                    <a:pt x="2401" y="13698"/>
                  </a:lnTo>
                  <a:lnTo>
                    <a:pt x="4938" y="12671"/>
                  </a:lnTo>
                  <a:lnTo>
                    <a:pt x="5226" y="6479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1"/>
            <p:cNvSpPr/>
            <p:nvPr/>
          </p:nvSpPr>
          <p:spPr>
            <a:xfrm>
              <a:off x="2248908" y="2810046"/>
              <a:ext cx="26127" cy="298835"/>
            </a:xfrm>
            <a:custGeom>
              <a:avLst/>
              <a:gdLst/>
              <a:ahLst/>
              <a:cxnLst/>
              <a:rect l="l" t="t" r="r" b="b"/>
              <a:pathLst>
                <a:path w="1133" h="12959" extrusionOk="0">
                  <a:moveTo>
                    <a:pt x="287" y="1"/>
                  </a:moveTo>
                  <a:lnTo>
                    <a:pt x="0" y="6253"/>
                  </a:lnTo>
                  <a:lnTo>
                    <a:pt x="287" y="12671"/>
                  </a:lnTo>
                  <a:lnTo>
                    <a:pt x="756" y="12959"/>
                  </a:lnTo>
                  <a:lnTo>
                    <a:pt x="1133" y="12671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707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1"/>
            <p:cNvSpPr/>
            <p:nvPr/>
          </p:nvSpPr>
          <p:spPr>
            <a:xfrm>
              <a:off x="2158005" y="2810046"/>
              <a:ext cx="97521" cy="301256"/>
            </a:xfrm>
            <a:custGeom>
              <a:avLst/>
              <a:gdLst/>
              <a:ahLst/>
              <a:cxnLst/>
              <a:rect l="l" t="t" r="r" b="b"/>
              <a:pathLst>
                <a:path w="4229" h="13064" extrusionOk="0">
                  <a:moveTo>
                    <a:pt x="0" y="1"/>
                  </a:moveTo>
                  <a:lnTo>
                    <a:pt x="0" y="12671"/>
                  </a:lnTo>
                  <a:lnTo>
                    <a:pt x="2114" y="13064"/>
                  </a:lnTo>
                  <a:lnTo>
                    <a:pt x="4229" y="12671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1"/>
            <p:cNvSpPr/>
            <p:nvPr/>
          </p:nvSpPr>
          <p:spPr>
            <a:xfrm>
              <a:off x="2001981" y="2810046"/>
              <a:ext cx="48772" cy="311702"/>
            </a:xfrm>
            <a:custGeom>
              <a:avLst/>
              <a:gdLst/>
              <a:ahLst/>
              <a:cxnLst/>
              <a:rect l="l" t="t" r="r" b="b"/>
              <a:pathLst>
                <a:path w="2115" h="13517" extrusionOk="0">
                  <a:moveTo>
                    <a:pt x="0" y="1"/>
                  </a:moveTo>
                  <a:lnTo>
                    <a:pt x="0" y="13517"/>
                  </a:lnTo>
                  <a:lnTo>
                    <a:pt x="2115" y="12671"/>
                  </a:lnTo>
                  <a:lnTo>
                    <a:pt x="2115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1"/>
            <p:cNvSpPr/>
            <p:nvPr/>
          </p:nvSpPr>
          <p:spPr>
            <a:xfrm>
              <a:off x="2089747" y="2849064"/>
              <a:ext cx="74899" cy="126415"/>
            </a:xfrm>
            <a:custGeom>
              <a:avLst/>
              <a:gdLst/>
              <a:ahLst/>
              <a:cxnLst/>
              <a:rect l="l" t="t" r="r" b="b"/>
              <a:pathLst>
                <a:path w="3248" h="5482" extrusionOk="0">
                  <a:moveTo>
                    <a:pt x="0" y="0"/>
                  </a:moveTo>
                  <a:lnTo>
                    <a:pt x="0" y="5482"/>
                  </a:lnTo>
                  <a:lnTo>
                    <a:pt x="2960" y="5482"/>
                  </a:lnTo>
                  <a:lnTo>
                    <a:pt x="3248" y="4425"/>
                  </a:lnTo>
                  <a:lnTo>
                    <a:pt x="2960" y="3368"/>
                  </a:lnTo>
                  <a:lnTo>
                    <a:pt x="2114" y="3368"/>
                  </a:lnTo>
                  <a:lnTo>
                    <a:pt x="21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1"/>
            <p:cNvSpPr/>
            <p:nvPr/>
          </p:nvSpPr>
          <p:spPr>
            <a:xfrm>
              <a:off x="2158005" y="2926707"/>
              <a:ext cx="68281" cy="48772"/>
            </a:xfrm>
            <a:custGeom>
              <a:avLst/>
              <a:gdLst/>
              <a:ahLst/>
              <a:cxnLst/>
              <a:rect l="l" t="t" r="r" b="b"/>
              <a:pathLst>
                <a:path w="2961" h="2115" extrusionOk="0">
                  <a:moveTo>
                    <a:pt x="0" y="1"/>
                  </a:moveTo>
                  <a:lnTo>
                    <a:pt x="0" y="2115"/>
                  </a:lnTo>
                  <a:lnTo>
                    <a:pt x="2960" y="2115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1"/>
            <p:cNvSpPr/>
            <p:nvPr/>
          </p:nvSpPr>
          <p:spPr>
            <a:xfrm>
              <a:off x="2089747" y="3004719"/>
              <a:ext cx="74899" cy="19532"/>
            </a:xfrm>
            <a:custGeom>
              <a:avLst/>
              <a:gdLst/>
              <a:ahLst/>
              <a:cxnLst/>
              <a:rect l="l" t="t" r="r" b="b"/>
              <a:pathLst>
                <a:path w="3248" h="847" extrusionOk="0">
                  <a:moveTo>
                    <a:pt x="0" y="1"/>
                  </a:moveTo>
                  <a:lnTo>
                    <a:pt x="0" y="846"/>
                  </a:lnTo>
                  <a:lnTo>
                    <a:pt x="2960" y="846"/>
                  </a:lnTo>
                  <a:lnTo>
                    <a:pt x="3248" y="423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1"/>
            <p:cNvSpPr/>
            <p:nvPr/>
          </p:nvSpPr>
          <p:spPr>
            <a:xfrm>
              <a:off x="2158005" y="3004719"/>
              <a:ext cx="68281" cy="19532"/>
            </a:xfrm>
            <a:custGeom>
              <a:avLst/>
              <a:gdLst/>
              <a:ahLst/>
              <a:cxnLst/>
              <a:rect l="l" t="t" r="r" b="b"/>
              <a:pathLst>
                <a:path w="2961" h="847" extrusionOk="0">
                  <a:moveTo>
                    <a:pt x="0" y="1"/>
                  </a:moveTo>
                  <a:lnTo>
                    <a:pt x="0" y="846"/>
                  </a:lnTo>
                  <a:lnTo>
                    <a:pt x="2960" y="846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1"/>
            <p:cNvSpPr/>
            <p:nvPr/>
          </p:nvSpPr>
          <p:spPr>
            <a:xfrm>
              <a:off x="2089747" y="3043736"/>
              <a:ext cx="74899" cy="19509"/>
            </a:xfrm>
            <a:custGeom>
              <a:avLst/>
              <a:gdLst/>
              <a:ahLst/>
              <a:cxnLst/>
              <a:rect l="l" t="t" r="r" b="b"/>
              <a:pathLst>
                <a:path w="3248" h="846" extrusionOk="0">
                  <a:moveTo>
                    <a:pt x="0" y="0"/>
                  </a:moveTo>
                  <a:lnTo>
                    <a:pt x="0" y="846"/>
                  </a:lnTo>
                  <a:lnTo>
                    <a:pt x="2960" y="846"/>
                  </a:lnTo>
                  <a:lnTo>
                    <a:pt x="3248" y="423"/>
                  </a:lnTo>
                  <a:lnTo>
                    <a:pt x="2960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1"/>
            <p:cNvSpPr/>
            <p:nvPr/>
          </p:nvSpPr>
          <p:spPr>
            <a:xfrm>
              <a:off x="2158005" y="3043736"/>
              <a:ext cx="68281" cy="19509"/>
            </a:xfrm>
            <a:custGeom>
              <a:avLst/>
              <a:gdLst/>
              <a:ahLst/>
              <a:cxnLst/>
              <a:rect l="l" t="t" r="r" b="b"/>
              <a:pathLst>
                <a:path w="2961" h="846" extrusionOk="0">
                  <a:moveTo>
                    <a:pt x="0" y="0"/>
                  </a:moveTo>
                  <a:lnTo>
                    <a:pt x="0" y="846"/>
                  </a:lnTo>
                  <a:lnTo>
                    <a:pt x="2960" y="846"/>
                  </a:lnTo>
                  <a:lnTo>
                    <a:pt x="2960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1"/>
            <p:cNvSpPr/>
            <p:nvPr/>
          </p:nvSpPr>
          <p:spPr>
            <a:xfrm>
              <a:off x="2001981" y="3102239"/>
              <a:ext cx="162665" cy="39018"/>
            </a:xfrm>
            <a:custGeom>
              <a:avLst/>
              <a:gdLst/>
              <a:ahLst/>
              <a:cxnLst/>
              <a:rect l="l" t="t" r="r" b="b"/>
              <a:pathLst>
                <a:path w="7054" h="1692" extrusionOk="0">
                  <a:moveTo>
                    <a:pt x="846" y="0"/>
                  </a:moveTo>
                  <a:cubicBezTo>
                    <a:pt x="378" y="0"/>
                    <a:pt x="0" y="378"/>
                    <a:pt x="0" y="846"/>
                  </a:cubicBezTo>
                  <a:cubicBezTo>
                    <a:pt x="0" y="1315"/>
                    <a:pt x="378" y="1692"/>
                    <a:pt x="846" y="1692"/>
                  </a:cubicBezTo>
                  <a:lnTo>
                    <a:pt x="6766" y="1692"/>
                  </a:lnTo>
                  <a:lnTo>
                    <a:pt x="7054" y="1027"/>
                  </a:lnTo>
                  <a:lnTo>
                    <a:pt x="67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1"/>
            <p:cNvSpPr/>
            <p:nvPr/>
          </p:nvSpPr>
          <p:spPr>
            <a:xfrm>
              <a:off x="2158005" y="3102239"/>
              <a:ext cx="117029" cy="39018"/>
            </a:xfrm>
            <a:custGeom>
              <a:avLst/>
              <a:gdLst/>
              <a:ahLst/>
              <a:cxnLst/>
              <a:rect l="l" t="t" r="r" b="b"/>
              <a:pathLst>
                <a:path w="5075" h="1692" extrusionOk="0">
                  <a:moveTo>
                    <a:pt x="0" y="0"/>
                  </a:moveTo>
                  <a:lnTo>
                    <a:pt x="0" y="1692"/>
                  </a:lnTo>
                  <a:lnTo>
                    <a:pt x="5075" y="1692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3" name="Google Shape;4663;p31"/>
          <p:cNvGrpSpPr/>
          <p:nvPr/>
        </p:nvGrpSpPr>
        <p:grpSpPr>
          <a:xfrm>
            <a:off x="189592" y="4792190"/>
            <a:ext cx="331580" cy="320765"/>
            <a:chOff x="1972718" y="3434142"/>
            <a:chExt cx="331580" cy="320765"/>
          </a:xfrm>
        </p:grpSpPr>
        <p:sp>
          <p:nvSpPr>
            <p:cNvPr id="4664" name="Google Shape;4664;p31"/>
            <p:cNvSpPr/>
            <p:nvPr/>
          </p:nvSpPr>
          <p:spPr>
            <a:xfrm>
              <a:off x="2009637" y="3547666"/>
              <a:ext cx="145601" cy="128882"/>
            </a:xfrm>
            <a:custGeom>
              <a:avLst/>
              <a:gdLst/>
              <a:ahLst/>
              <a:cxnLst/>
              <a:rect l="l" t="t" r="r" b="b"/>
              <a:pathLst>
                <a:path w="6314" h="5589" extrusionOk="0">
                  <a:moveTo>
                    <a:pt x="5544" y="1"/>
                  </a:moveTo>
                  <a:lnTo>
                    <a:pt x="0" y="5271"/>
                  </a:lnTo>
                  <a:lnTo>
                    <a:pt x="650" y="5589"/>
                  </a:lnTo>
                  <a:lnTo>
                    <a:pt x="1436" y="5271"/>
                  </a:lnTo>
                  <a:lnTo>
                    <a:pt x="4471" y="3066"/>
                  </a:lnTo>
                  <a:lnTo>
                    <a:pt x="6313" y="770"/>
                  </a:lnTo>
                  <a:lnTo>
                    <a:pt x="6238" y="76"/>
                  </a:lnTo>
                  <a:lnTo>
                    <a:pt x="5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1"/>
            <p:cNvSpPr/>
            <p:nvPr/>
          </p:nvSpPr>
          <p:spPr>
            <a:xfrm>
              <a:off x="2233573" y="3434142"/>
              <a:ext cx="47734" cy="44229"/>
            </a:xfrm>
            <a:custGeom>
              <a:avLst/>
              <a:gdLst/>
              <a:ahLst/>
              <a:cxnLst/>
              <a:rect l="l" t="t" r="r" b="b"/>
              <a:pathLst>
                <a:path w="2070" h="1918" extrusionOk="0">
                  <a:moveTo>
                    <a:pt x="1405" y="0"/>
                  </a:moveTo>
                  <a:lnTo>
                    <a:pt x="92" y="1314"/>
                  </a:lnTo>
                  <a:lnTo>
                    <a:pt x="1" y="1827"/>
                  </a:lnTo>
                  <a:lnTo>
                    <a:pt x="696" y="1918"/>
                  </a:lnTo>
                  <a:lnTo>
                    <a:pt x="1360" y="1616"/>
                  </a:lnTo>
                  <a:lnTo>
                    <a:pt x="2069" y="665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1"/>
            <p:cNvSpPr/>
            <p:nvPr/>
          </p:nvSpPr>
          <p:spPr>
            <a:xfrm>
              <a:off x="2249599" y="3449454"/>
              <a:ext cx="46697" cy="45313"/>
            </a:xfrm>
            <a:custGeom>
              <a:avLst/>
              <a:gdLst/>
              <a:ahLst/>
              <a:cxnLst/>
              <a:rect l="l" t="t" r="r" b="b"/>
              <a:pathLst>
                <a:path w="2025" h="1965" extrusionOk="0">
                  <a:moveTo>
                    <a:pt x="1374" y="1"/>
                  </a:moveTo>
                  <a:lnTo>
                    <a:pt x="1" y="1254"/>
                  </a:lnTo>
                  <a:lnTo>
                    <a:pt x="45" y="1904"/>
                  </a:lnTo>
                  <a:lnTo>
                    <a:pt x="710" y="1964"/>
                  </a:lnTo>
                  <a:lnTo>
                    <a:pt x="2024" y="650"/>
                  </a:lnTo>
                  <a:lnTo>
                    <a:pt x="13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1"/>
            <p:cNvSpPr/>
            <p:nvPr/>
          </p:nvSpPr>
          <p:spPr>
            <a:xfrm>
              <a:off x="2042728" y="3565423"/>
              <a:ext cx="132710" cy="111126"/>
            </a:xfrm>
            <a:custGeom>
              <a:avLst/>
              <a:gdLst/>
              <a:ahLst/>
              <a:cxnLst/>
              <a:rect l="l" t="t" r="r" b="b"/>
              <a:pathLst>
                <a:path w="5755" h="4819" extrusionOk="0">
                  <a:moveTo>
                    <a:pt x="4878" y="0"/>
                  </a:moveTo>
                  <a:lnTo>
                    <a:pt x="1" y="4501"/>
                  </a:lnTo>
                  <a:lnTo>
                    <a:pt x="801" y="4819"/>
                  </a:lnTo>
                  <a:lnTo>
                    <a:pt x="1813" y="4501"/>
                  </a:lnTo>
                  <a:lnTo>
                    <a:pt x="5754" y="862"/>
                  </a:lnTo>
                  <a:lnTo>
                    <a:pt x="5589" y="77"/>
                  </a:lnTo>
                  <a:lnTo>
                    <a:pt x="4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1"/>
            <p:cNvSpPr/>
            <p:nvPr/>
          </p:nvSpPr>
          <p:spPr>
            <a:xfrm>
              <a:off x="2122470" y="3441798"/>
              <a:ext cx="127153" cy="123648"/>
            </a:xfrm>
            <a:custGeom>
              <a:avLst/>
              <a:gdLst/>
              <a:ahLst/>
              <a:cxnLst/>
              <a:rect l="l" t="t" r="r" b="b"/>
              <a:pathLst>
                <a:path w="5514" h="5362" extrusionOk="0">
                  <a:moveTo>
                    <a:pt x="3927" y="1"/>
                  </a:moveTo>
                  <a:lnTo>
                    <a:pt x="1" y="3927"/>
                  </a:lnTo>
                  <a:lnTo>
                    <a:pt x="651" y="4592"/>
                  </a:lnTo>
                  <a:lnTo>
                    <a:pt x="1420" y="5361"/>
                  </a:lnTo>
                  <a:lnTo>
                    <a:pt x="3822" y="3746"/>
                  </a:lnTo>
                  <a:lnTo>
                    <a:pt x="5514" y="1586"/>
                  </a:lnTo>
                  <a:lnTo>
                    <a:pt x="4910" y="982"/>
                  </a:lnTo>
                  <a:lnTo>
                    <a:pt x="39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1"/>
            <p:cNvSpPr/>
            <p:nvPr/>
          </p:nvSpPr>
          <p:spPr>
            <a:xfrm>
              <a:off x="1972718" y="3669216"/>
              <a:ext cx="172766" cy="85691"/>
            </a:xfrm>
            <a:custGeom>
              <a:avLst/>
              <a:gdLst/>
              <a:ahLst/>
              <a:cxnLst/>
              <a:rect l="l" t="t" r="r" b="b"/>
              <a:pathLst>
                <a:path w="7492" h="3716" extrusionOk="0">
                  <a:moveTo>
                    <a:pt x="1601" y="0"/>
                  </a:moveTo>
                  <a:lnTo>
                    <a:pt x="1" y="3715"/>
                  </a:lnTo>
                  <a:lnTo>
                    <a:pt x="7189" y="3715"/>
                  </a:lnTo>
                  <a:lnTo>
                    <a:pt x="7491" y="1979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2138496" y="3669216"/>
              <a:ext cx="165801" cy="85691"/>
            </a:xfrm>
            <a:custGeom>
              <a:avLst/>
              <a:gdLst/>
              <a:ahLst/>
              <a:cxnLst/>
              <a:rect l="l" t="t" r="r" b="b"/>
              <a:pathLst>
                <a:path w="7190" h="3716" extrusionOk="0">
                  <a:moveTo>
                    <a:pt x="0" y="0"/>
                  </a:moveTo>
                  <a:lnTo>
                    <a:pt x="0" y="3715"/>
                  </a:lnTo>
                  <a:lnTo>
                    <a:pt x="7189" y="3715"/>
                  </a:lnTo>
                  <a:lnTo>
                    <a:pt x="7189" y="1405"/>
                  </a:lnTo>
                  <a:lnTo>
                    <a:pt x="2085" y="1405"/>
                  </a:lnTo>
                  <a:lnTo>
                    <a:pt x="116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2155215" y="3478348"/>
              <a:ext cx="145947" cy="122287"/>
            </a:xfrm>
            <a:custGeom>
              <a:avLst/>
              <a:gdLst/>
              <a:ahLst/>
              <a:cxnLst/>
              <a:rect l="l" t="t" r="r" b="b"/>
              <a:pathLst>
                <a:path w="6329" h="5303" extrusionOk="0">
                  <a:moveTo>
                    <a:pt x="4094" y="1"/>
                  </a:moveTo>
                  <a:lnTo>
                    <a:pt x="0" y="3776"/>
                  </a:lnTo>
                  <a:lnTo>
                    <a:pt x="876" y="4638"/>
                  </a:lnTo>
                  <a:lnTo>
                    <a:pt x="1526" y="5302"/>
                  </a:lnTo>
                  <a:lnTo>
                    <a:pt x="3490" y="3323"/>
                  </a:lnTo>
                  <a:lnTo>
                    <a:pt x="3822" y="3656"/>
                  </a:lnTo>
                  <a:cubicBezTo>
                    <a:pt x="4094" y="3928"/>
                    <a:pt x="4449" y="4063"/>
                    <a:pt x="4803" y="4063"/>
                  </a:cubicBezTo>
                  <a:cubicBezTo>
                    <a:pt x="5158" y="4063"/>
                    <a:pt x="5513" y="3928"/>
                    <a:pt x="5785" y="3656"/>
                  </a:cubicBezTo>
                  <a:cubicBezTo>
                    <a:pt x="6329" y="3112"/>
                    <a:pt x="6329" y="2236"/>
                    <a:pt x="5785" y="1692"/>
                  </a:cubicBezTo>
                  <a:lnTo>
                    <a:pt x="4803" y="71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2" name="Google Shape;4672;p31"/>
          <p:cNvGrpSpPr/>
          <p:nvPr/>
        </p:nvGrpSpPr>
        <p:grpSpPr>
          <a:xfrm>
            <a:off x="323728" y="3016519"/>
            <a:ext cx="331580" cy="331557"/>
            <a:chOff x="1972718" y="4047792"/>
            <a:chExt cx="331580" cy="331557"/>
          </a:xfrm>
        </p:grpSpPr>
        <p:sp>
          <p:nvSpPr>
            <p:cNvPr id="4673" name="Google Shape;4673;p31"/>
            <p:cNvSpPr/>
            <p:nvPr/>
          </p:nvSpPr>
          <p:spPr>
            <a:xfrm>
              <a:off x="2219644" y="4203793"/>
              <a:ext cx="84653" cy="175556"/>
            </a:xfrm>
            <a:custGeom>
              <a:avLst/>
              <a:gdLst/>
              <a:ahLst/>
              <a:cxnLst/>
              <a:rect l="l" t="t" r="r" b="b"/>
              <a:pathLst>
                <a:path w="3671" h="7613" extrusionOk="0">
                  <a:moveTo>
                    <a:pt x="287" y="1"/>
                  </a:moveTo>
                  <a:lnTo>
                    <a:pt x="1" y="4002"/>
                  </a:lnTo>
                  <a:lnTo>
                    <a:pt x="287" y="7613"/>
                  </a:lnTo>
                  <a:lnTo>
                    <a:pt x="3670" y="7613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1972718" y="4164798"/>
              <a:ext cx="133425" cy="35535"/>
            </a:xfrm>
            <a:custGeom>
              <a:avLst/>
              <a:gdLst/>
              <a:ahLst/>
              <a:cxnLst/>
              <a:rect l="l" t="t" r="r" b="b"/>
              <a:pathLst>
                <a:path w="5786" h="1541" extrusionOk="0">
                  <a:moveTo>
                    <a:pt x="1" y="0"/>
                  </a:moveTo>
                  <a:lnTo>
                    <a:pt x="1" y="1269"/>
                  </a:lnTo>
                  <a:lnTo>
                    <a:pt x="2961" y="1541"/>
                  </a:lnTo>
                  <a:lnTo>
                    <a:pt x="5498" y="1269"/>
                  </a:lnTo>
                  <a:lnTo>
                    <a:pt x="5785" y="635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2099479" y="4164798"/>
              <a:ext cx="126807" cy="35535"/>
            </a:xfrm>
            <a:custGeom>
              <a:avLst/>
              <a:gdLst/>
              <a:ahLst/>
              <a:cxnLst/>
              <a:rect l="l" t="t" r="r" b="b"/>
              <a:pathLst>
                <a:path w="5499" h="1541" extrusionOk="0">
                  <a:moveTo>
                    <a:pt x="1" y="0"/>
                  </a:moveTo>
                  <a:lnTo>
                    <a:pt x="1" y="1269"/>
                  </a:lnTo>
                  <a:lnTo>
                    <a:pt x="2750" y="1541"/>
                  </a:lnTo>
                  <a:lnTo>
                    <a:pt x="5498" y="1269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1972718" y="4194061"/>
              <a:ext cx="133425" cy="123302"/>
            </a:xfrm>
            <a:custGeom>
              <a:avLst/>
              <a:gdLst/>
              <a:ahLst/>
              <a:cxnLst/>
              <a:rect l="l" t="t" r="r" b="b"/>
              <a:pathLst>
                <a:path w="5786" h="5347" extrusionOk="0">
                  <a:moveTo>
                    <a:pt x="1" y="0"/>
                  </a:moveTo>
                  <a:lnTo>
                    <a:pt x="1" y="5074"/>
                  </a:lnTo>
                  <a:lnTo>
                    <a:pt x="1285" y="5346"/>
                  </a:lnTo>
                  <a:lnTo>
                    <a:pt x="2538" y="5074"/>
                  </a:lnTo>
                  <a:lnTo>
                    <a:pt x="5498" y="2960"/>
                  </a:lnTo>
                  <a:lnTo>
                    <a:pt x="5785" y="1269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2099479" y="4194061"/>
              <a:ext cx="126807" cy="123302"/>
            </a:xfrm>
            <a:custGeom>
              <a:avLst/>
              <a:gdLst/>
              <a:ahLst/>
              <a:cxnLst/>
              <a:rect l="l" t="t" r="r" b="b"/>
              <a:pathLst>
                <a:path w="5499" h="5347" extrusionOk="0">
                  <a:moveTo>
                    <a:pt x="1" y="0"/>
                  </a:moveTo>
                  <a:lnTo>
                    <a:pt x="1" y="2960"/>
                  </a:lnTo>
                  <a:lnTo>
                    <a:pt x="2961" y="5074"/>
                  </a:lnTo>
                  <a:lnTo>
                    <a:pt x="4079" y="5346"/>
                  </a:lnTo>
                  <a:lnTo>
                    <a:pt x="5498" y="5074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1972718" y="4311068"/>
              <a:ext cx="65168" cy="68281"/>
            </a:xfrm>
            <a:custGeom>
              <a:avLst/>
              <a:gdLst/>
              <a:ahLst/>
              <a:cxnLst/>
              <a:rect l="l" t="t" r="r" b="b"/>
              <a:pathLst>
                <a:path w="2826" h="2961" extrusionOk="0">
                  <a:moveTo>
                    <a:pt x="1" y="0"/>
                  </a:moveTo>
                  <a:lnTo>
                    <a:pt x="1" y="2961"/>
                  </a:lnTo>
                  <a:lnTo>
                    <a:pt x="2538" y="2961"/>
                  </a:lnTo>
                  <a:lnTo>
                    <a:pt x="2825" y="1481"/>
                  </a:lnTo>
                  <a:lnTo>
                    <a:pt x="253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2161141" y="4311068"/>
              <a:ext cx="65144" cy="68281"/>
            </a:xfrm>
            <a:custGeom>
              <a:avLst/>
              <a:gdLst/>
              <a:ahLst/>
              <a:cxnLst/>
              <a:rect l="l" t="t" r="r" b="b"/>
              <a:pathLst>
                <a:path w="2825" h="2961" extrusionOk="0">
                  <a:moveTo>
                    <a:pt x="287" y="0"/>
                  </a:moveTo>
                  <a:lnTo>
                    <a:pt x="1" y="1360"/>
                  </a:lnTo>
                  <a:lnTo>
                    <a:pt x="287" y="2961"/>
                  </a:lnTo>
                  <a:lnTo>
                    <a:pt x="2824" y="2961"/>
                  </a:lnTo>
                  <a:lnTo>
                    <a:pt x="2824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2255503" y="4242810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2255503" y="4281805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1"/>
                  </a:moveTo>
                  <a:lnTo>
                    <a:pt x="1" y="847"/>
                  </a:lnTo>
                  <a:lnTo>
                    <a:pt x="847" y="847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2255503" y="4320822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0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2011735" y="4223301"/>
              <a:ext cx="19509" cy="19532"/>
            </a:xfrm>
            <a:custGeom>
              <a:avLst/>
              <a:gdLst/>
              <a:ahLst/>
              <a:cxnLst/>
              <a:rect l="l" t="t" r="r" b="b"/>
              <a:pathLst>
                <a:path w="846" h="847" extrusionOk="0">
                  <a:moveTo>
                    <a:pt x="0" y="1"/>
                  </a:moveTo>
                  <a:lnTo>
                    <a:pt x="0" y="846"/>
                  </a:lnTo>
                  <a:lnTo>
                    <a:pt x="846" y="846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2050730" y="4223301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1"/>
                  </a:moveTo>
                  <a:lnTo>
                    <a:pt x="1" y="846"/>
                  </a:lnTo>
                  <a:lnTo>
                    <a:pt x="846" y="846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2128742" y="4223301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0" y="1"/>
                  </a:moveTo>
                  <a:lnTo>
                    <a:pt x="0" y="846"/>
                  </a:lnTo>
                  <a:lnTo>
                    <a:pt x="846" y="846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2167736" y="4223301"/>
              <a:ext cx="19532" cy="19532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1" y="1"/>
                  </a:moveTo>
                  <a:lnTo>
                    <a:pt x="1" y="846"/>
                  </a:lnTo>
                  <a:lnTo>
                    <a:pt x="847" y="846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2031221" y="4262319"/>
              <a:ext cx="74922" cy="117029"/>
            </a:xfrm>
            <a:custGeom>
              <a:avLst/>
              <a:gdLst/>
              <a:ahLst/>
              <a:cxnLst/>
              <a:rect l="l" t="t" r="r" b="b"/>
              <a:pathLst>
                <a:path w="3249" h="5075" extrusionOk="0">
                  <a:moveTo>
                    <a:pt x="1" y="0"/>
                  </a:moveTo>
                  <a:lnTo>
                    <a:pt x="1" y="5075"/>
                  </a:lnTo>
                  <a:lnTo>
                    <a:pt x="2961" y="5075"/>
                  </a:lnTo>
                  <a:lnTo>
                    <a:pt x="3248" y="2356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2099479" y="4262319"/>
              <a:ext cx="68281" cy="117029"/>
            </a:xfrm>
            <a:custGeom>
              <a:avLst/>
              <a:gdLst/>
              <a:ahLst/>
              <a:cxnLst/>
              <a:rect l="l" t="t" r="r" b="b"/>
              <a:pathLst>
                <a:path w="2961" h="5075" extrusionOk="0">
                  <a:moveTo>
                    <a:pt x="1" y="0"/>
                  </a:moveTo>
                  <a:lnTo>
                    <a:pt x="1" y="5075"/>
                  </a:lnTo>
                  <a:lnTo>
                    <a:pt x="2961" y="5075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2055273" y="4096541"/>
              <a:ext cx="50870" cy="58526"/>
            </a:xfrm>
            <a:custGeom>
              <a:avLst/>
              <a:gdLst/>
              <a:ahLst/>
              <a:cxnLst/>
              <a:rect l="l" t="t" r="r" b="b"/>
              <a:pathLst>
                <a:path w="2206" h="2538" extrusionOk="0">
                  <a:moveTo>
                    <a:pt x="287" y="0"/>
                  </a:moveTo>
                  <a:lnTo>
                    <a:pt x="0" y="423"/>
                  </a:lnTo>
                  <a:lnTo>
                    <a:pt x="287" y="846"/>
                  </a:lnTo>
                  <a:lnTo>
                    <a:pt x="1495" y="846"/>
                  </a:lnTo>
                  <a:lnTo>
                    <a:pt x="1495" y="2054"/>
                  </a:lnTo>
                  <a:lnTo>
                    <a:pt x="1632" y="2538"/>
                  </a:lnTo>
                  <a:lnTo>
                    <a:pt x="1918" y="2115"/>
                  </a:lnTo>
                  <a:lnTo>
                    <a:pt x="2205" y="981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2099479" y="4096541"/>
              <a:ext cx="48795" cy="58526"/>
            </a:xfrm>
            <a:custGeom>
              <a:avLst/>
              <a:gdLst/>
              <a:ahLst/>
              <a:cxnLst/>
              <a:rect l="l" t="t" r="r" b="b"/>
              <a:pathLst>
                <a:path w="2116" h="2538" extrusionOk="0">
                  <a:moveTo>
                    <a:pt x="1" y="0"/>
                  </a:moveTo>
                  <a:lnTo>
                    <a:pt x="1" y="2115"/>
                  </a:lnTo>
                  <a:lnTo>
                    <a:pt x="424" y="2538"/>
                  </a:lnTo>
                  <a:lnTo>
                    <a:pt x="424" y="2054"/>
                  </a:lnTo>
                  <a:lnTo>
                    <a:pt x="424" y="846"/>
                  </a:lnTo>
                  <a:lnTo>
                    <a:pt x="1632" y="846"/>
                  </a:lnTo>
                  <a:lnTo>
                    <a:pt x="2115" y="287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2040976" y="4047792"/>
              <a:ext cx="65168" cy="117029"/>
            </a:xfrm>
            <a:custGeom>
              <a:avLst/>
              <a:gdLst/>
              <a:ahLst/>
              <a:cxnLst/>
              <a:rect l="l" t="t" r="r" b="b"/>
              <a:pathLst>
                <a:path w="2826" h="5075" extrusionOk="0">
                  <a:moveTo>
                    <a:pt x="2538" y="0"/>
                  </a:moveTo>
                  <a:cubicBezTo>
                    <a:pt x="1134" y="0"/>
                    <a:pt x="1" y="1132"/>
                    <a:pt x="1" y="2537"/>
                  </a:cubicBezTo>
                  <a:cubicBezTo>
                    <a:pt x="1" y="3941"/>
                    <a:pt x="1134" y="5074"/>
                    <a:pt x="2538" y="5074"/>
                  </a:cubicBezTo>
                  <a:lnTo>
                    <a:pt x="2825" y="4531"/>
                  </a:lnTo>
                  <a:lnTo>
                    <a:pt x="2538" y="4229"/>
                  </a:lnTo>
                  <a:cubicBezTo>
                    <a:pt x="1602" y="4229"/>
                    <a:pt x="846" y="3474"/>
                    <a:pt x="846" y="2537"/>
                  </a:cubicBezTo>
                  <a:cubicBezTo>
                    <a:pt x="846" y="1601"/>
                    <a:pt x="1602" y="846"/>
                    <a:pt x="2538" y="846"/>
                  </a:cubicBezTo>
                  <a:lnTo>
                    <a:pt x="2825" y="437"/>
                  </a:lnTo>
                  <a:lnTo>
                    <a:pt x="2538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2099479" y="4047792"/>
              <a:ext cx="58549" cy="117029"/>
            </a:xfrm>
            <a:custGeom>
              <a:avLst/>
              <a:gdLst/>
              <a:ahLst/>
              <a:cxnLst/>
              <a:rect l="l" t="t" r="r" b="b"/>
              <a:pathLst>
                <a:path w="2539" h="5075" extrusionOk="0">
                  <a:moveTo>
                    <a:pt x="1" y="0"/>
                  </a:moveTo>
                  <a:lnTo>
                    <a:pt x="1" y="846"/>
                  </a:lnTo>
                  <a:cubicBezTo>
                    <a:pt x="937" y="846"/>
                    <a:pt x="1692" y="1601"/>
                    <a:pt x="1692" y="2537"/>
                  </a:cubicBezTo>
                  <a:cubicBezTo>
                    <a:pt x="1692" y="3474"/>
                    <a:pt x="937" y="4229"/>
                    <a:pt x="1" y="4229"/>
                  </a:cubicBezTo>
                  <a:lnTo>
                    <a:pt x="1" y="5074"/>
                  </a:lnTo>
                  <a:cubicBezTo>
                    <a:pt x="1406" y="5074"/>
                    <a:pt x="2538" y="3941"/>
                    <a:pt x="2538" y="2537"/>
                  </a:cubicBezTo>
                  <a:cubicBezTo>
                    <a:pt x="2538" y="1132"/>
                    <a:pt x="1406" y="0"/>
                    <a:pt x="1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2089747" y="4223301"/>
              <a:ext cx="16396" cy="19532"/>
            </a:xfrm>
            <a:custGeom>
              <a:avLst/>
              <a:gdLst/>
              <a:ahLst/>
              <a:cxnLst/>
              <a:rect l="l" t="t" r="r" b="b"/>
              <a:pathLst>
                <a:path w="711" h="847" extrusionOk="0">
                  <a:moveTo>
                    <a:pt x="0" y="1"/>
                  </a:moveTo>
                  <a:lnTo>
                    <a:pt x="0" y="846"/>
                  </a:lnTo>
                  <a:lnTo>
                    <a:pt x="423" y="846"/>
                  </a:lnTo>
                  <a:lnTo>
                    <a:pt x="710" y="424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2099479" y="4223301"/>
              <a:ext cx="9777" cy="19532"/>
            </a:xfrm>
            <a:custGeom>
              <a:avLst/>
              <a:gdLst/>
              <a:ahLst/>
              <a:cxnLst/>
              <a:rect l="l" t="t" r="r" b="b"/>
              <a:pathLst>
                <a:path w="424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24" y="846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60E427F7-035F-B5AE-DBE2-765BD64F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95" y="786531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D1E0964E-778E-C3B3-5F6C-40F1D549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95" y="2504109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2497C503-B203-634F-6A9E-A97523F5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80" y="3301125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051.mp3">
            <a:hlinkClick r:id="" action="ppaction://media"/>
            <a:extLst>
              <a:ext uri="{FF2B5EF4-FFF2-40B4-BE49-F238E27FC236}">
                <a16:creationId xmlns:a16="http://schemas.microsoft.com/office/drawing/2014/main" id="{901B95E7-31A2-9DA7-A3C9-6B9E75582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4514" y="-223876"/>
            <a:ext cx="812800" cy="812800"/>
          </a:xfrm>
          <a:prstGeom prst="rect">
            <a:avLst/>
          </a:prstGeom>
        </p:spPr>
      </p:pic>
      <p:pic>
        <p:nvPicPr>
          <p:cNvPr id="4100" name="Picture 4" descr="Hình ảnh Loa PNG Miễn Phí Tải Về - Lovepik">
            <a:extLst>
              <a:ext uri="{FF2B5EF4-FFF2-40B4-BE49-F238E27FC236}">
                <a16:creationId xmlns:a16="http://schemas.microsoft.com/office/drawing/2014/main" id="{5FE896A3-BCA9-8432-D899-35DE37B6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250" r="90000">
                        <a14:foregroundMark x1="32417" y1="44333" x2="32667" y2="35083"/>
                        <a14:foregroundMark x1="35667" y1="40417" x2="39833" y2="40167"/>
                        <a14:foregroundMark x1="33167" y1="49167" x2="42667" y2="46833"/>
                        <a14:foregroundMark x1="42667" y1="46833" x2="42833" y2="46833"/>
                        <a14:foregroundMark x1="35917" y1="40667" x2="36667" y2="49833"/>
                        <a14:foregroundMark x1="36667" y1="49833" x2="42167" y2="56833"/>
                        <a14:foregroundMark x1="38667" y1="61667" x2="38667" y2="61667"/>
                        <a14:foregroundMark x1="30833" y1="40833" x2="29667" y2="38750"/>
                        <a14:foregroundMark x1="34500" y1="49167" x2="38250" y2="43833"/>
                        <a14:foregroundMark x1="35000" y1="57917" x2="41417" y2="57500"/>
                        <a14:foregroundMark x1="10250" y1="58833" x2="825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2" y="595114"/>
            <a:ext cx="1144188" cy="11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4591;p31">
            <a:extLst>
              <a:ext uri="{FF2B5EF4-FFF2-40B4-BE49-F238E27FC236}">
                <a16:creationId xmlns:a16="http://schemas.microsoft.com/office/drawing/2014/main" id="{BC1C0604-9674-B881-0674-777A898437D8}"/>
              </a:ext>
            </a:extLst>
          </p:cNvPr>
          <p:cNvSpPr txBox="1">
            <a:spLocks/>
          </p:cNvSpPr>
          <p:nvPr/>
        </p:nvSpPr>
        <p:spPr>
          <a:xfrm>
            <a:off x="316508" y="179397"/>
            <a:ext cx="8539186" cy="4804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Listen and check your answer.</a:t>
            </a:r>
            <a:endParaRPr lang="en-US" sz="20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1" name="Google Shape;4591;p31"/>
          <p:cNvSpPr txBox="1">
            <a:spLocks noGrp="1"/>
          </p:cNvSpPr>
          <p:nvPr>
            <p:ph type="title"/>
          </p:nvPr>
        </p:nvSpPr>
        <p:spPr>
          <a:xfrm>
            <a:off x="323728" y="192826"/>
            <a:ext cx="8539186" cy="4804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 3. Which countries below keep to the left? Tick (✓) the correct answers.</a:t>
            </a:r>
            <a:endParaRPr sz="20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2"/>
                  </p:tgtEl>
                </p:cond>
              </p:nextCondLst>
            </p:seq>
          </p:childTnLst>
        </p:cTn>
      </p:par>
    </p:tnLst>
    <p:bldLst>
      <p:bldP spid="19" grpId="0" animBg="1"/>
      <p:bldP spid="45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" name="Google Shape;4714;p33"/>
          <p:cNvSpPr/>
          <p:nvPr/>
        </p:nvSpPr>
        <p:spPr>
          <a:xfrm>
            <a:off x="951482" y="1590845"/>
            <a:ext cx="6434713" cy="220614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5" name="Google Shape;4715;p33"/>
          <p:cNvSpPr txBox="1">
            <a:spLocks noGrp="1"/>
          </p:cNvSpPr>
          <p:nvPr>
            <p:ph type="title"/>
          </p:nvPr>
        </p:nvSpPr>
        <p:spPr>
          <a:xfrm>
            <a:off x="1476605" y="2018791"/>
            <a:ext cx="5110500" cy="1512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b="1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explanation is that some countries use _______________ as the UK.</a:t>
            </a:r>
            <a:endParaRPr sz="3200" b="1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17" name="Google Shape;4717;p33"/>
          <p:cNvGrpSpPr/>
          <p:nvPr/>
        </p:nvGrpSpPr>
        <p:grpSpPr>
          <a:xfrm flipH="1">
            <a:off x="7388681" y="1590851"/>
            <a:ext cx="1607671" cy="3552649"/>
            <a:chOff x="5407675" y="4118600"/>
            <a:chExt cx="614600" cy="1358150"/>
          </a:xfrm>
        </p:grpSpPr>
        <p:sp>
          <p:nvSpPr>
            <p:cNvPr id="4718" name="Google Shape;4718;p33"/>
            <p:cNvSpPr/>
            <p:nvPr/>
          </p:nvSpPr>
          <p:spPr>
            <a:xfrm>
              <a:off x="5923350" y="4240675"/>
              <a:ext cx="89075" cy="128475"/>
            </a:xfrm>
            <a:custGeom>
              <a:avLst/>
              <a:gdLst/>
              <a:ahLst/>
              <a:cxnLst/>
              <a:rect l="l" t="t" r="r" b="b"/>
              <a:pathLst>
                <a:path w="3563" h="5139" extrusionOk="0">
                  <a:moveTo>
                    <a:pt x="1928" y="1"/>
                  </a:moveTo>
                  <a:cubicBezTo>
                    <a:pt x="1885" y="1"/>
                    <a:pt x="1836" y="7"/>
                    <a:pt x="1781" y="21"/>
                  </a:cubicBezTo>
                  <a:cubicBezTo>
                    <a:pt x="1417" y="109"/>
                    <a:pt x="1624" y="926"/>
                    <a:pt x="1083" y="1802"/>
                  </a:cubicBezTo>
                  <a:cubicBezTo>
                    <a:pt x="817" y="2245"/>
                    <a:pt x="384" y="2698"/>
                    <a:pt x="0" y="3505"/>
                  </a:cubicBezTo>
                  <a:cubicBezTo>
                    <a:pt x="167" y="3682"/>
                    <a:pt x="344" y="3859"/>
                    <a:pt x="532" y="4026"/>
                  </a:cubicBezTo>
                  <a:cubicBezTo>
                    <a:pt x="945" y="4420"/>
                    <a:pt x="1516" y="4981"/>
                    <a:pt x="1673" y="5138"/>
                  </a:cubicBezTo>
                  <a:cubicBezTo>
                    <a:pt x="2411" y="4990"/>
                    <a:pt x="3563" y="3780"/>
                    <a:pt x="3563" y="3780"/>
                  </a:cubicBezTo>
                  <a:lnTo>
                    <a:pt x="2126" y="1379"/>
                  </a:lnTo>
                  <a:cubicBezTo>
                    <a:pt x="2126" y="1379"/>
                    <a:pt x="2565" y="1"/>
                    <a:pt x="1928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3"/>
            <p:cNvSpPr/>
            <p:nvPr/>
          </p:nvSpPr>
          <p:spPr>
            <a:xfrm>
              <a:off x="5959275" y="4275425"/>
              <a:ext cx="19450" cy="62725"/>
            </a:xfrm>
            <a:custGeom>
              <a:avLst/>
              <a:gdLst/>
              <a:ahLst/>
              <a:cxnLst/>
              <a:rect l="l" t="t" r="r" b="b"/>
              <a:pathLst>
                <a:path w="778" h="2509" extrusionOk="0">
                  <a:moveTo>
                    <a:pt x="676" y="1"/>
                  </a:moveTo>
                  <a:cubicBezTo>
                    <a:pt x="649" y="1"/>
                    <a:pt x="624" y="17"/>
                    <a:pt x="610" y="38"/>
                  </a:cubicBezTo>
                  <a:lnTo>
                    <a:pt x="561" y="166"/>
                  </a:lnTo>
                  <a:cubicBezTo>
                    <a:pt x="502" y="304"/>
                    <a:pt x="482" y="343"/>
                    <a:pt x="374" y="540"/>
                  </a:cubicBezTo>
                  <a:cubicBezTo>
                    <a:pt x="354" y="560"/>
                    <a:pt x="354" y="580"/>
                    <a:pt x="364" y="599"/>
                  </a:cubicBezTo>
                  <a:cubicBezTo>
                    <a:pt x="364" y="609"/>
                    <a:pt x="679" y="1514"/>
                    <a:pt x="20" y="2390"/>
                  </a:cubicBezTo>
                  <a:cubicBezTo>
                    <a:pt x="0" y="2419"/>
                    <a:pt x="0" y="2469"/>
                    <a:pt x="29" y="2489"/>
                  </a:cubicBezTo>
                  <a:cubicBezTo>
                    <a:pt x="49" y="2498"/>
                    <a:pt x="59" y="2508"/>
                    <a:pt x="79" y="2508"/>
                  </a:cubicBezTo>
                  <a:cubicBezTo>
                    <a:pt x="99" y="2508"/>
                    <a:pt x="118" y="2498"/>
                    <a:pt x="138" y="2479"/>
                  </a:cubicBezTo>
                  <a:cubicBezTo>
                    <a:pt x="777" y="1623"/>
                    <a:pt x="561" y="757"/>
                    <a:pt x="512" y="580"/>
                  </a:cubicBezTo>
                  <a:cubicBezTo>
                    <a:pt x="610" y="402"/>
                    <a:pt x="630" y="353"/>
                    <a:pt x="689" y="215"/>
                  </a:cubicBezTo>
                  <a:lnTo>
                    <a:pt x="738" y="97"/>
                  </a:lnTo>
                  <a:cubicBezTo>
                    <a:pt x="758" y="68"/>
                    <a:pt x="738" y="18"/>
                    <a:pt x="709" y="9"/>
                  </a:cubicBezTo>
                  <a:cubicBezTo>
                    <a:pt x="698" y="3"/>
                    <a:pt x="687" y="1"/>
                    <a:pt x="676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3"/>
            <p:cNvSpPr/>
            <p:nvPr/>
          </p:nvSpPr>
          <p:spPr>
            <a:xfrm>
              <a:off x="5963925" y="4277650"/>
              <a:ext cx="31775" cy="67875"/>
            </a:xfrm>
            <a:custGeom>
              <a:avLst/>
              <a:gdLst/>
              <a:ahLst/>
              <a:cxnLst/>
              <a:rect l="l" t="t" r="r" b="b"/>
              <a:pathLst>
                <a:path w="1271" h="2715" extrusionOk="0">
                  <a:moveTo>
                    <a:pt x="478" y="0"/>
                  </a:moveTo>
                  <a:cubicBezTo>
                    <a:pt x="453" y="0"/>
                    <a:pt x="427" y="10"/>
                    <a:pt x="405" y="28"/>
                  </a:cubicBezTo>
                  <a:cubicBezTo>
                    <a:pt x="129" y="244"/>
                    <a:pt x="1" y="491"/>
                    <a:pt x="31" y="736"/>
                  </a:cubicBezTo>
                  <a:cubicBezTo>
                    <a:pt x="40" y="884"/>
                    <a:pt x="109" y="972"/>
                    <a:pt x="198" y="1012"/>
                  </a:cubicBezTo>
                  <a:cubicBezTo>
                    <a:pt x="139" y="1140"/>
                    <a:pt x="79" y="1317"/>
                    <a:pt x="139" y="1504"/>
                  </a:cubicBezTo>
                  <a:cubicBezTo>
                    <a:pt x="198" y="1661"/>
                    <a:pt x="335" y="1731"/>
                    <a:pt x="453" y="1750"/>
                  </a:cubicBezTo>
                  <a:cubicBezTo>
                    <a:pt x="434" y="1868"/>
                    <a:pt x="444" y="2045"/>
                    <a:pt x="582" y="2203"/>
                  </a:cubicBezTo>
                  <a:cubicBezTo>
                    <a:pt x="675" y="2313"/>
                    <a:pt x="805" y="2343"/>
                    <a:pt x="915" y="2343"/>
                  </a:cubicBezTo>
                  <a:cubicBezTo>
                    <a:pt x="932" y="2343"/>
                    <a:pt x="949" y="2342"/>
                    <a:pt x="965" y="2341"/>
                  </a:cubicBezTo>
                  <a:lnTo>
                    <a:pt x="965" y="2341"/>
                  </a:lnTo>
                  <a:cubicBezTo>
                    <a:pt x="956" y="2488"/>
                    <a:pt x="1005" y="2597"/>
                    <a:pt x="1044" y="2656"/>
                  </a:cubicBezTo>
                  <a:cubicBezTo>
                    <a:pt x="1074" y="2695"/>
                    <a:pt x="1103" y="2715"/>
                    <a:pt x="1142" y="2715"/>
                  </a:cubicBezTo>
                  <a:cubicBezTo>
                    <a:pt x="1162" y="2715"/>
                    <a:pt x="1192" y="2704"/>
                    <a:pt x="1212" y="2685"/>
                  </a:cubicBezTo>
                  <a:cubicBezTo>
                    <a:pt x="1260" y="2656"/>
                    <a:pt x="1271" y="2577"/>
                    <a:pt x="1241" y="2527"/>
                  </a:cubicBezTo>
                  <a:cubicBezTo>
                    <a:pt x="1192" y="2459"/>
                    <a:pt x="1182" y="2350"/>
                    <a:pt x="1212" y="2232"/>
                  </a:cubicBezTo>
                  <a:cubicBezTo>
                    <a:pt x="1221" y="2183"/>
                    <a:pt x="1212" y="2144"/>
                    <a:pt x="1182" y="2114"/>
                  </a:cubicBezTo>
                  <a:cubicBezTo>
                    <a:pt x="1156" y="2095"/>
                    <a:pt x="1131" y="2084"/>
                    <a:pt x="1105" y="2084"/>
                  </a:cubicBezTo>
                  <a:cubicBezTo>
                    <a:pt x="1091" y="2084"/>
                    <a:pt x="1077" y="2087"/>
                    <a:pt x="1064" y="2094"/>
                  </a:cubicBezTo>
                  <a:cubicBezTo>
                    <a:pt x="1064" y="2094"/>
                    <a:pt x="1004" y="2110"/>
                    <a:pt x="935" y="2110"/>
                  </a:cubicBezTo>
                  <a:cubicBezTo>
                    <a:pt x="872" y="2110"/>
                    <a:pt x="801" y="2097"/>
                    <a:pt x="759" y="2045"/>
                  </a:cubicBezTo>
                  <a:cubicBezTo>
                    <a:pt x="621" y="1888"/>
                    <a:pt x="709" y="1701"/>
                    <a:pt x="709" y="1691"/>
                  </a:cubicBezTo>
                  <a:cubicBezTo>
                    <a:pt x="729" y="1652"/>
                    <a:pt x="729" y="1612"/>
                    <a:pt x="700" y="1573"/>
                  </a:cubicBezTo>
                  <a:cubicBezTo>
                    <a:pt x="675" y="1540"/>
                    <a:pt x="643" y="1521"/>
                    <a:pt x="611" y="1521"/>
                  </a:cubicBezTo>
                  <a:cubicBezTo>
                    <a:pt x="604" y="1521"/>
                    <a:pt x="598" y="1522"/>
                    <a:pt x="591" y="1523"/>
                  </a:cubicBezTo>
                  <a:cubicBezTo>
                    <a:pt x="588" y="1523"/>
                    <a:pt x="568" y="1527"/>
                    <a:pt x="541" y="1527"/>
                  </a:cubicBezTo>
                  <a:cubicBezTo>
                    <a:pt x="483" y="1527"/>
                    <a:pt x="392" y="1513"/>
                    <a:pt x="365" y="1425"/>
                  </a:cubicBezTo>
                  <a:cubicBezTo>
                    <a:pt x="306" y="1278"/>
                    <a:pt x="414" y="1081"/>
                    <a:pt x="464" y="1022"/>
                  </a:cubicBezTo>
                  <a:cubicBezTo>
                    <a:pt x="493" y="983"/>
                    <a:pt x="493" y="943"/>
                    <a:pt x="473" y="904"/>
                  </a:cubicBezTo>
                  <a:cubicBezTo>
                    <a:pt x="453" y="865"/>
                    <a:pt x="414" y="835"/>
                    <a:pt x="375" y="835"/>
                  </a:cubicBezTo>
                  <a:cubicBezTo>
                    <a:pt x="346" y="835"/>
                    <a:pt x="267" y="815"/>
                    <a:pt x="257" y="727"/>
                  </a:cubicBezTo>
                  <a:cubicBezTo>
                    <a:pt x="247" y="550"/>
                    <a:pt x="346" y="372"/>
                    <a:pt x="552" y="205"/>
                  </a:cubicBezTo>
                  <a:cubicBezTo>
                    <a:pt x="601" y="165"/>
                    <a:pt x="601" y="97"/>
                    <a:pt x="562" y="47"/>
                  </a:cubicBezTo>
                  <a:cubicBezTo>
                    <a:pt x="540" y="15"/>
                    <a:pt x="510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3"/>
            <p:cNvSpPr/>
            <p:nvPr/>
          </p:nvSpPr>
          <p:spPr>
            <a:xfrm>
              <a:off x="5966650" y="4269275"/>
              <a:ext cx="55625" cy="76250"/>
            </a:xfrm>
            <a:custGeom>
              <a:avLst/>
              <a:gdLst/>
              <a:ahLst/>
              <a:cxnLst/>
              <a:rect l="l" t="t" r="r" b="b"/>
              <a:pathLst>
                <a:path w="2225" h="3050" extrusionOk="0">
                  <a:moveTo>
                    <a:pt x="1067" y="0"/>
                  </a:moveTo>
                  <a:cubicBezTo>
                    <a:pt x="858" y="0"/>
                    <a:pt x="640" y="196"/>
                    <a:pt x="640" y="196"/>
                  </a:cubicBezTo>
                  <a:cubicBezTo>
                    <a:pt x="640" y="196"/>
                    <a:pt x="0" y="619"/>
                    <a:pt x="30" y="1071"/>
                  </a:cubicBezTo>
                  <a:cubicBezTo>
                    <a:pt x="49" y="1278"/>
                    <a:pt x="266" y="1288"/>
                    <a:pt x="266" y="1288"/>
                  </a:cubicBezTo>
                  <a:cubicBezTo>
                    <a:pt x="266" y="1288"/>
                    <a:pt x="59" y="1554"/>
                    <a:pt x="148" y="1799"/>
                  </a:cubicBezTo>
                  <a:cubicBezTo>
                    <a:pt x="205" y="1958"/>
                    <a:pt x="364" y="1979"/>
                    <a:pt x="444" y="1979"/>
                  </a:cubicBezTo>
                  <a:cubicBezTo>
                    <a:pt x="474" y="1979"/>
                    <a:pt x="492" y="1977"/>
                    <a:pt x="492" y="1977"/>
                  </a:cubicBezTo>
                  <a:lnTo>
                    <a:pt x="492" y="1977"/>
                  </a:lnTo>
                  <a:cubicBezTo>
                    <a:pt x="492" y="1977"/>
                    <a:pt x="364" y="2232"/>
                    <a:pt x="561" y="2459"/>
                  </a:cubicBezTo>
                  <a:cubicBezTo>
                    <a:pt x="631" y="2543"/>
                    <a:pt x="732" y="2565"/>
                    <a:pt x="819" y="2565"/>
                  </a:cubicBezTo>
                  <a:cubicBezTo>
                    <a:pt x="915" y="2565"/>
                    <a:pt x="994" y="2538"/>
                    <a:pt x="994" y="2538"/>
                  </a:cubicBezTo>
                  <a:lnTo>
                    <a:pt x="994" y="2538"/>
                  </a:lnTo>
                  <a:cubicBezTo>
                    <a:pt x="896" y="2902"/>
                    <a:pt x="1122" y="3050"/>
                    <a:pt x="1230" y="3050"/>
                  </a:cubicBezTo>
                  <a:cubicBezTo>
                    <a:pt x="1234" y="3050"/>
                    <a:pt x="1238" y="3050"/>
                    <a:pt x="1242" y="3050"/>
                  </a:cubicBezTo>
                  <a:cubicBezTo>
                    <a:pt x="1440" y="3050"/>
                    <a:pt x="1776" y="2814"/>
                    <a:pt x="1988" y="2380"/>
                  </a:cubicBezTo>
                  <a:cubicBezTo>
                    <a:pt x="2224" y="1937"/>
                    <a:pt x="1939" y="1810"/>
                    <a:pt x="1939" y="1810"/>
                  </a:cubicBezTo>
                  <a:cubicBezTo>
                    <a:pt x="2214" y="1416"/>
                    <a:pt x="1821" y="1140"/>
                    <a:pt x="1821" y="1140"/>
                  </a:cubicBezTo>
                  <a:cubicBezTo>
                    <a:pt x="1929" y="599"/>
                    <a:pt x="1378" y="579"/>
                    <a:pt x="1378" y="579"/>
                  </a:cubicBezTo>
                  <a:cubicBezTo>
                    <a:pt x="1378" y="579"/>
                    <a:pt x="1486" y="274"/>
                    <a:pt x="1250" y="67"/>
                  </a:cubicBezTo>
                  <a:cubicBezTo>
                    <a:pt x="1194" y="19"/>
                    <a:pt x="1131" y="0"/>
                    <a:pt x="1067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3"/>
            <p:cNvSpPr/>
            <p:nvPr/>
          </p:nvSpPr>
          <p:spPr>
            <a:xfrm>
              <a:off x="5968125" y="4282300"/>
              <a:ext cx="35675" cy="23125"/>
            </a:xfrm>
            <a:custGeom>
              <a:avLst/>
              <a:gdLst/>
              <a:ahLst/>
              <a:cxnLst/>
              <a:rect l="l" t="t" r="r" b="b"/>
              <a:pathLst>
                <a:path w="1427" h="925" extrusionOk="0">
                  <a:moveTo>
                    <a:pt x="1353" y="0"/>
                  </a:moveTo>
                  <a:cubicBezTo>
                    <a:pt x="1334" y="0"/>
                    <a:pt x="1315" y="8"/>
                    <a:pt x="1299" y="19"/>
                  </a:cubicBezTo>
                  <a:cubicBezTo>
                    <a:pt x="915" y="432"/>
                    <a:pt x="305" y="688"/>
                    <a:pt x="59" y="786"/>
                  </a:cubicBezTo>
                  <a:cubicBezTo>
                    <a:pt x="20" y="797"/>
                    <a:pt x="0" y="836"/>
                    <a:pt x="20" y="875"/>
                  </a:cubicBezTo>
                  <a:cubicBezTo>
                    <a:pt x="30" y="904"/>
                    <a:pt x="59" y="924"/>
                    <a:pt x="89" y="924"/>
                  </a:cubicBezTo>
                  <a:cubicBezTo>
                    <a:pt x="89" y="924"/>
                    <a:pt x="99" y="915"/>
                    <a:pt x="108" y="915"/>
                  </a:cubicBezTo>
                  <a:cubicBezTo>
                    <a:pt x="364" y="816"/>
                    <a:pt x="994" y="550"/>
                    <a:pt x="1398" y="117"/>
                  </a:cubicBezTo>
                  <a:cubicBezTo>
                    <a:pt x="1427" y="88"/>
                    <a:pt x="1427" y="49"/>
                    <a:pt x="1398" y="19"/>
                  </a:cubicBezTo>
                  <a:cubicBezTo>
                    <a:pt x="1384" y="6"/>
                    <a:pt x="1369" y="0"/>
                    <a:pt x="1353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3"/>
            <p:cNvSpPr/>
            <p:nvPr/>
          </p:nvSpPr>
          <p:spPr>
            <a:xfrm>
              <a:off x="5975000" y="4296975"/>
              <a:ext cx="39400" cy="24925"/>
            </a:xfrm>
            <a:custGeom>
              <a:avLst/>
              <a:gdLst/>
              <a:ahLst/>
              <a:cxnLst/>
              <a:rect l="l" t="t" r="r" b="b"/>
              <a:pathLst>
                <a:path w="1576" h="997" extrusionOk="0">
                  <a:moveTo>
                    <a:pt x="1500" y="0"/>
                  </a:moveTo>
                  <a:cubicBezTo>
                    <a:pt x="1482" y="0"/>
                    <a:pt x="1462" y="8"/>
                    <a:pt x="1447" y="22"/>
                  </a:cubicBezTo>
                  <a:cubicBezTo>
                    <a:pt x="1044" y="387"/>
                    <a:pt x="572" y="672"/>
                    <a:pt x="60" y="859"/>
                  </a:cubicBezTo>
                  <a:cubicBezTo>
                    <a:pt x="21" y="869"/>
                    <a:pt x="1" y="918"/>
                    <a:pt x="21" y="947"/>
                  </a:cubicBezTo>
                  <a:cubicBezTo>
                    <a:pt x="30" y="977"/>
                    <a:pt x="60" y="997"/>
                    <a:pt x="80" y="997"/>
                  </a:cubicBezTo>
                  <a:lnTo>
                    <a:pt x="109" y="997"/>
                  </a:lnTo>
                  <a:cubicBezTo>
                    <a:pt x="640" y="800"/>
                    <a:pt x="1123" y="505"/>
                    <a:pt x="1546" y="131"/>
                  </a:cubicBezTo>
                  <a:cubicBezTo>
                    <a:pt x="1576" y="101"/>
                    <a:pt x="1576" y="52"/>
                    <a:pt x="1546" y="22"/>
                  </a:cubicBezTo>
                  <a:cubicBezTo>
                    <a:pt x="1536" y="8"/>
                    <a:pt x="1519" y="0"/>
                    <a:pt x="150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3"/>
            <p:cNvSpPr/>
            <p:nvPr/>
          </p:nvSpPr>
          <p:spPr>
            <a:xfrm>
              <a:off x="5989525" y="4314150"/>
              <a:ext cx="28075" cy="21275"/>
            </a:xfrm>
            <a:custGeom>
              <a:avLst/>
              <a:gdLst/>
              <a:ahLst/>
              <a:cxnLst/>
              <a:rect l="l" t="t" r="r" b="b"/>
              <a:pathLst>
                <a:path w="1123" h="851" extrusionOk="0">
                  <a:moveTo>
                    <a:pt x="1043" y="1"/>
                  </a:moveTo>
                  <a:cubicBezTo>
                    <a:pt x="1025" y="1"/>
                    <a:pt x="1008" y="6"/>
                    <a:pt x="995" y="15"/>
                  </a:cubicBezTo>
                  <a:cubicBezTo>
                    <a:pt x="640" y="359"/>
                    <a:pt x="276" y="605"/>
                    <a:pt x="50" y="713"/>
                  </a:cubicBezTo>
                  <a:cubicBezTo>
                    <a:pt x="20" y="733"/>
                    <a:pt x="0" y="772"/>
                    <a:pt x="20" y="811"/>
                  </a:cubicBezTo>
                  <a:cubicBezTo>
                    <a:pt x="40" y="841"/>
                    <a:pt x="59" y="851"/>
                    <a:pt x="89" y="851"/>
                  </a:cubicBezTo>
                  <a:cubicBezTo>
                    <a:pt x="99" y="851"/>
                    <a:pt x="109" y="851"/>
                    <a:pt x="118" y="841"/>
                  </a:cubicBezTo>
                  <a:cubicBezTo>
                    <a:pt x="414" y="693"/>
                    <a:pt x="787" y="418"/>
                    <a:pt x="1093" y="123"/>
                  </a:cubicBezTo>
                  <a:cubicBezTo>
                    <a:pt x="1122" y="93"/>
                    <a:pt x="1122" y="44"/>
                    <a:pt x="1102" y="24"/>
                  </a:cubicBezTo>
                  <a:cubicBezTo>
                    <a:pt x="1086" y="8"/>
                    <a:pt x="1064" y="1"/>
                    <a:pt x="104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3"/>
            <p:cNvSpPr/>
            <p:nvPr/>
          </p:nvSpPr>
          <p:spPr>
            <a:xfrm>
              <a:off x="5901925" y="4328275"/>
              <a:ext cx="63275" cy="40875"/>
            </a:xfrm>
            <a:custGeom>
              <a:avLst/>
              <a:gdLst/>
              <a:ahLst/>
              <a:cxnLst/>
              <a:rect l="l" t="t" r="r" b="b"/>
              <a:pathLst>
                <a:path w="2531" h="1635" extrusionOk="0">
                  <a:moveTo>
                    <a:pt x="857" y="1"/>
                  </a:moveTo>
                  <a:lnTo>
                    <a:pt x="1" y="1379"/>
                  </a:lnTo>
                  <a:lnTo>
                    <a:pt x="2530" y="1634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3"/>
            <p:cNvSpPr/>
            <p:nvPr/>
          </p:nvSpPr>
          <p:spPr>
            <a:xfrm>
              <a:off x="5665825" y="4350925"/>
              <a:ext cx="310425" cy="183050"/>
            </a:xfrm>
            <a:custGeom>
              <a:avLst/>
              <a:gdLst/>
              <a:ahLst/>
              <a:cxnLst/>
              <a:rect l="l" t="t" r="r" b="b"/>
              <a:pathLst>
                <a:path w="12417" h="7322" extrusionOk="0">
                  <a:moveTo>
                    <a:pt x="9711" y="0"/>
                  </a:moveTo>
                  <a:cubicBezTo>
                    <a:pt x="9711" y="0"/>
                    <a:pt x="8382" y="2086"/>
                    <a:pt x="8185" y="4202"/>
                  </a:cubicBezTo>
                  <a:cubicBezTo>
                    <a:pt x="8185" y="4202"/>
                    <a:pt x="5961" y="3287"/>
                    <a:pt x="4830" y="2883"/>
                  </a:cubicBezTo>
                  <a:cubicBezTo>
                    <a:pt x="4180" y="2647"/>
                    <a:pt x="3521" y="2421"/>
                    <a:pt x="2842" y="2264"/>
                  </a:cubicBezTo>
                  <a:cubicBezTo>
                    <a:pt x="2693" y="2228"/>
                    <a:pt x="2546" y="2211"/>
                    <a:pt x="2405" y="2211"/>
                  </a:cubicBezTo>
                  <a:cubicBezTo>
                    <a:pt x="950" y="2211"/>
                    <a:pt x="0" y="3975"/>
                    <a:pt x="1543" y="4881"/>
                  </a:cubicBezTo>
                  <a:cubicBezTo>
                    <a:pt x="2930" y="5698"/>
                    <a:pt x="4279" y="6377"/>
                    <a:pt x="5834" y="6800"/>
                  </a:cubicBezTo>
                  <a:cubicBezTo>
                    <a:pt x="6444" y="6968"/>
                    <a:pt x="7083" y="7204"/>
                    <a:pt x="7723" y="7292"/>
                  </a:cubicBezTo>
                  <a:cubicBezTo>
                    <a:pt x="7867" y="7311"/>
                    <a:pt x="8012" y="7322"/>
                    <a:pt x="8156" y="7322"/>
                  </a:cubicBezTo>
                  <a:cubicBezTo>
                    <a:pt x="8531" y="7322"/>
                    <a:pt x="8903" y="7248"/>
                    <a:pt x="9258" y="7056"/>
                  </a:cubicBezTo>
                  <a:cubicBezTo>
                    <a:pt x="10262" y="6524"/>
                    <a:pt x="10823" y="5363"/>
                    <a:pt x="11207" y="4350"/>
                  </a:cubicBezTo>
                  <a:cubicBezTo>
                    <a:pt x="11315" y="4094"/>
                    <a:pt x="12417" y="807"/>
                    <a:pt x="12043" y="698"/>
                  </a:cubicBezTo>
                  <a:lnTo>
                    <a:pt x="9711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3"/>
            <p:cNvSpPr/>
            <p:nvPr/>
          </p:nvSpPr>
          <p:spPr>
            <a:xfrm>
              <a:off x="5665825" y="4350925"/>
              <a:ext cx="310425" cy="183050"/>
            </a:xfrm>
            <a:custGeom>
              <a:avLst/>
              <a:gdLst/>
              <a:ahLst/>
              <a:cxnLst/>
              <a:rect l="l" t="t" r="r" b="b"/>
              <a:pathLst>
                <a:path w="12417" h="7322" extrusionOk="0">
                  <a:moveTo>
                    <a:pt x="9711" y="0"/>
                  </a:moveTo>
                  <a:cubicBezTo>
                    <a:pt x="9711" y="0"/>
                    <a:pt x="8382" y="2086"/>
                    <a:pt x="8185" y="4202"/>
                  </a:cubicBezTo>
                  <a:cubicBezTo>
                    <a:pt x="8185" y="4202"/>
                    <a:pt x="5961" y="3287"/>
                    <a:pt x="4830" y="2883"/>
                  </a:cubicBezTo>
                  <a:cubicBezTo>
                    <a:pt x="4180" y="2647"/>
                    <a:pt x="3521" y="2421"/>
                    <a:pt x="2842" y="2264"/>
                  </a:cubicBezTo>
                  <a:cubicBezTo>
                    <a:pt x="2693" y="2228"/>
                    <a:pt x="2546" y="2211"/>
                    <a:pt x="2405" y="2211"/>
                  </a:cubicBezTo>
                  <a:cubicBezTo>
                    <a:pt x="950" y="2211"/>
                    <a:pt x="0" y="3975"/>
                    <a:pt x="1543" y="4881"/>
                  </a:cubicBezTo>
                  <a:cubicBezTo>
                    <a:pt x="2930" y="5698"/>
                    <a:pt x="4279" y="6377"/>
                    <a:pt x="5834" y="6800"/>
                  </a:cubicBezTo>
                  <a:cubicBezTo>
                    <a:pt x="6444" y="6968"/>
                    <a:pt x="7083" y="7204"/>
                    <a:pt x="7723" y="7292"/>
                  </a:cubicBezTo>
                  <a:cubicBezTo>
                    <a:pt x="7867" y="7311"/>
                    <a:pt x="8012" y="7322"/>
                    <a:pt x="8156" y="7322"/>
                  </a:cubicBezTo>
                  <a:cubicBezTo>
                    <a:pt x="8531" y="7322"/>
                    <a:pt x="8903" y="7248"/>
                    <a:pt x="9258" y="7056"/>
                  </a:cubicBezTo>
                  <a:cubicBezTo>
                    <a:pt x="10262" y="6524"/>
                    <a:pt x="10823" y="5363"/>
                    <a:pt x="11207" y="4350"/>
                  </a:cubicBezTo>
                  <a:cubicBezTo>
                    <a:pt x="11315" y="4094"/>
                    <a:pt x="12417" y="807"/>
                    <a:pt x="12043" y="698"/>
                  </a:cubicBezTo>
                  <a:lnTo>
                    <a:pt x="9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3"/>
            <p:cNvSpPr/>
            <p:nvPr/>
          </p:nvSpPr>
          <p:spPr>
            <a:xfrm>
              <a:off x="5554800" y="4184350"/>
              <a:ext cx="176675" cy="165125"/>
            </a:xfrm>
            <a:custGeom>
              <a:avLst/>
              <a:gdLst/>
              <a:ahLst/>
              <a:cxnLst/>
              <a:rect l="l" t="t" r="r" b="b"/>
              <a:pathLst>
                <a:path w="7067" h="6605" extrusionOk="0">
                  <a:moveTo>
                    <a:pt x="3533" y="0"/>
                  </a:moveTo>
                  <a:cubicBezTo>
                    <a:pt x="1585" y="0"/>
                    <a:pt x="1" y="1477"/>
                    <a:pt x="1" y="3307"/>
                  </a:cubicBezTo>
                  <a:cubicBezTo>
                    <a:pt x="1" y="5128"/>
                    <a:pt x="1585" y="6604"/>
                    <a:pt x="3533" y="6604"/>
                  </a:cubicBezTo>
                  <a:cubicBezTo>
                    <a:pt x="5482" y="6604"/>
                    <a:pt x="7066" y="5128"/>
                    <a:pt x="7066" y="3307"/>
                  </a:cubicBezTo>
                  <a:cubicBezTo>
                    <a:pt x="7066" y="1477"/>
                    <a:pt x="5482" y="0"/>
                    <a:pt x="35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3"/>
            <p:cNvSpPr/>
            <p:nvPr/>
          </p:nvSpPr>
          <p:spPr>
            <a:xfrm>
              <a:off x="5604000" y="4313750"/>
              <a:ext cx="78025" cy="91800"/>
            </a:xfrm>
            <a:custGeom>
              <a:avLst/>
              <a:gdLst/>
              <a:ahLst/>
              <a:cxnLst/>
              <a:rect l="l" t="t" r="r" b="b"/>
              <a:pathLst>
                <a:path w="3121" h="3672" extrusionOk="0">
                  <a:moveTo>
                    <a:pt x="286" y="1"/>
                  </a:moveTo>
                  <a:lnTo>
                    <a:pt x="266" y="335"/>
                  </a:lnTo>
                  <a:lnTo>
                    <a:pt x="1" y="3475"/>
                  </a:lnTo>
                  <a:lnTo>
                    <a:pt x="3120" y="3672"/>
                  </a:lnTo>
                  <a:lnTo>
                    <a:pt x="3071" y="2618"/>
                  </a:lnTo>
                  <a:lnTo>
                    <a:pt x="2982" y="8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3"/>
            <p:cNvSpPr/>
            <p:nvPr/>
          </p:nvSpPr>
          <p:spPr>
            <a:xfrm>
              <a:off x="5610650" y="4313750"/>
              <a:ext cx="70150" cy="69100"/>
            </a:xfrm>
            <a:custGeom>
              <a:avLst/>
              <a:gdLst/>
              <a:ahLst/>
              <a:cxnLst/>
              <a:rect l="l" t="t" r="r" b="b"/>
              <a:pathLst>
                <a:path w="2806" h="2764" extrusionOk="0">
                  <a:moveTo>
                    <a:pt x="20" y="1"/>
                  </a:moveTo>
                  <a:lnTo>
                    <a:pt x="0" y="335"/>
                  </a:lnTo>
                  <a:cubicBezTo>
                    <a:pt x="256" y="1300"/>
                    <a:pt x="837" y="2117"/>
                    <a:pt x="1575" y="2540"/>
                  </a:cubicBezTo>
                  <a:cubicBezTo>
                    <a:pt x="1805" y="2671"/>
                    <a:pt x="2056" y="2763"/>
                    <a:pt x="2304" y="2763"/>
                  </a:cubicBezTo>
                  <a:cubicBezTo>
                    <a:pt x="2427" y="2763"/>
                    <a:pt x="2550" y="2740"/>
                    <a:pt x="2667" y="2688"/>
                  </a:cubicBezTo>
                  <a:cubicBezTo>
                    <a:pt x="2716" y="2668"/>
                    <a:pt x="2756" y="2648"/>
                    <a:pt x="2805" y="2618"/>
                  </a:cubicBezTo>
                  <a:lnTo>
                    <a:pt x="2716" y="80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3"/>
            <p:cNvSpPr/>
            <p:nvPr/>
          </p:nvSpPr>
          <p:spPr>
            <a:xfrm>
              <a:off x="5708550" y="4274850"/>
              <a:ext cx="45800" cy="36025"/>
            </a:xfrm>
            <a:custGeom>
              <a:avLst/>
              <a:gdLst/>
              <a:ahLst/>
              <a:cxnLst/>
              <a:rect l="l" t="t" r="r" b="b"/>
              <a:pathLst>
                <a:path w="1832" h="1441" extrusionOk="0">
                  <a:moveTo>
                    <a:pt x="1112" y="1"/>
                  </a:moveTo>
                  <a:cubicBezTo>
                    <a:pt x="935" y="1"/>
                    <a:pt x="741" y="56"/>
                    <a:pt x="562" y="170"/>
                  </a:cubicBezTo>
                  <a:cubicBezTo>
                    <a:pt x="169" y="425"/>
                    <a:pt x="1" y="878"/>
                    <a:pt x="198" y="1183"/>
                  </a:cubicBezTo>
                  <a:cubicBezTo>
                    <a:pt x="302" y="1353"/>
                    <a:pt x="498" y="1441"/>
                    <a:pt x="720" y="1441"/>
                  </a:cubicBezTo>
                  <a:cubicBezTo>
                    <a:pt x="898" y="1441"/>
                    <a:pt x="1092" y="1385"/>
                    <a:pt x="1271" y="1272"/>
                  </a:cubicBezTo>
                  <a:cubicBezTo>
                    <a:pt x="1664" y="1016"/>
                    <a:pt x="1831" y="563"/>
                    <a:pt x="1634" y="258"/>
                  </a:cubicBezTo>
                  <a:cubicBezTo>
                    <a:pt x="1531" y="88"/>
                    <a:pt x="1335" y="1"/>
                    <a:pt x="1112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3"/>
            <p:cNvSpPr/>
            <p:nvPr/>
          </p:nvSpPr>
          <p:spPr>
            <a:xfrm>
              <a:off x="5584325" y="4185425"/>
              <a:ext cx="154700" cy="183075"/>
            </a:xfrm>
            <a:custGeom>
              <a:avLst/>
              <a:gdLst/>
              <a:ahLst/>
              <a:cxnLst/>
              <a:rect l="l" t="t" r="r" b="b"/>
              <a:pathLst>
                <a:path w="6188" h="7323" extrusionOk="0">
                  <a:moveTo>
                    <a:pt x="3098" y="1"/>
                  </a:moveTo>
                  <a:cubicBezTo>
                    <a:pt x="3041" y="1"/>
                    <a:pt x="2982" y="3"/>
                    <a:pt x="2923" y="7"/>
                  </a:cubicBezTo>
                  <a:cubicBezTo>
                    <a:pt x="1388" y="105"/>
                    <a:pt x="522" y="686"/>
                    <a:pt x="197" y="1512"/>
                  </a:cubicBezTo>
                  <a:cubicBezTo>
                    <a:pt x="20" y="1975"/>
                    <a:pt x="1" y="2477"/>
                    <a:pt x="10" y="2969"/>
                  </a:cubicBezTo>
                  <a:cubicBezTo>
                    <a:pt x="20" y="3510"/>
                    <a:pt x="60" y="4051"/>
                    <a:pt x="207" y="4573"/>
                  </a:cubicBezTo>
                  <a:cubicBezTo>
                    <a:pt x="571" y="5803"/>
                    <a:pt x="1585" y="6826"/>
                    <a:pt x="2825" y="7200"/>
                  </a:cubicBezTo>
                  <a:cubicBezTo>
                    <a:pt x="3064" y="7275"/>
                    <a:pt x="3321" y="7323"/>
                    <a:pt x="3574" y="7323"/>
                  </a:cubicBezTo>
                  <a:cubicBezTo>
                    <a:pt x="3821" y="7323"/>
                    <a:pt x="4063" y="7278"/>
                    <a:pt x="4281" y="7171"/>
                  </a:cubicBezTo>
                  <a:cubicBezTo>
                    <a:pt x="4655" y="6984"/>
                    <a:pt x="4921" y="6640"/>
                    <a:pt x="5127" y="6286"/>
                  </a:cubicBezTo>
                  <a:cubicBezTo>
                    <a:pt x="6188" y="4521"/>
                    <a:pt x="5832" y="1"/>
                    <a:pt x="3098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3"/>
            <p:cNvSpPr/>
            <p:nvPr/>
          </p:nvSpPr>
          <p:spPr>
            <a:xfrm>
              <a:off x="5620000" y="4307725"/>
              <a:ext cx="44550" cy="39200"/>
            </a:xfrm>
            <a:custGeom>
              <a:avLst/>
              <a:gdLst/>
              <a:ahLst/>
              <a:cxnLst/>
              <a:rect l="l" t="t" r="r" b="b"/>
              <a:pathLst>
                <a:path w="1782" h="1568" extrusionOk="0">
                  <a:moveTo>
                    <a:pt x="896" y="1"/>
                  </a:moveTo>
                  <a:cubicBezTo>
                    <a:pt x="619" y="1"/>
                    <a:pt x="350" y="151"/>
                    <a:pt x="207" y="409"/>
                  </a:cubicBezTo>
                  <a:cubicBezTo>
                    <a:pt x="0" y="793"/>
                    <a:pt x="138" y="1265"/>
                    <a:pt x="522" y="1472"/>
                  </a:cubicBezTo>
                  <a:cubicBezTo>
                    <a:pt x="639" y="1537"/>
                    <a:pt x="767" y="1568"/>
                    <a:pt x="892" y="1568"/>
                  </a:cubicBezTo>
                  <a:cubicBezTo>
                    <a:pt x="1166" y="1568"/>
                    <a:pt x="1433" y="1420"/>
                    <a:pt x="1575" y="1157"/>
                  </a:cubicBezTo>
                  <a:cubicBezTo>
                    <a:pt x="1782" y="783"/>
                    <a:pt x="1644" y="301"/>
                    <a:pt x="1260" y="95"/>
                  </a:cubicBezTo>
                  <a:cubicBezTo>
                    <a:pt x="1144" y="31"/>
                    <a:pt x="1019" y="1"/>
                    <a:pt x="896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3"/>
            <p:cNvSpPr/>
            <p:nvPr/>
          </p:nvSpPr>
          <p:spPr>
            <a:xfrm>
              <a:off x="5679300" y="4282200"/>
              <a:ext cx="13300" cy="30850"/>
            </a:xfrm>
            <a:custGeom>
              <a:avLst/>
              <a:gdLst/>
              <a:ahLst/>
              <a:cxnLst/>
              <a:rect l="l" t="t" r="r" b="b"/>
              <a:pathLst>
                <a:path w="532" h="1234" extrusionOk="0">
                  <a:moveTo>
                    <a:pt x="69" y="1"/>
                  </a:moveTo>
                  <a:cubicBezTo>
                    <a:pt x="63" y="1"/>
                    <a:pt x="56" y="1"/>
                    <a:pt x="49" y="3"/>
                  </a:cubicBezTo>
                  <a:cubicBezTo>
                    <a:pt x="20" y="23"/>
                    <a:pt x="0" y="62"/>
                    <a:pt x="10" y="102"/>
                  </a:cubicBezTo>
                  <a:cubicBezTo>
                    <a:pt x="167" y="466"/>
                    <a:pt x="384" y="997"/>
                    <a:pt x="394" y="1056"/>
                  </a:cubicBezTo>
                  <a:cubicBezTo>
                    <a:pt x="374" y="1076"/>
                    <a:pt x="295" y="1096"/>
                    <a:pt x="226" y="1096"/>
                  </a:cubicBezTo>
                  <a:cubicBezTo>
                    <a:pt x="187" y="1096"/>
                    <a:pt x="147" y="1125"/>
                    <a:pt x="147" y="1164"/>
                  </a:cubicBezTo>
                  <a:cubicBezTo>
                    <a:pt x="147" y="1204"/>
                    <a:pt x="187" y="1234"/>
                    <a:pt x="226" y="1234"/>
                  </a:cubicBezTo>
                  <a:cubicBezTo>
                    <a:pt x="276" y="1234"/>
                    <a:pt x="433" y="1223"/>
                    <a:pt x="502" y="1145"/>
                  </a:cubicBezTo>
                  <a:cubicBezTo>
                    <a:pt x="521" y="1125"/>
                    <a:pt x="532" y="1086"/>
                    <a:pt x="532" y="1046"/>
                  </a:cubicBezTo>
                  <a:cubicBezTo>
                    <a:pt x="512" y="938"/>
                    <a:pt x="206" y="190"/>
                    <a:pt x="147" y="42"/>
                  </a:cubicBezTo>
                  <a:cubicBezTo>
                    <a:pt x="131" y="18"/>
                    <a:pt x="101" y="1"/>
                    <a:pt x="69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3"/>
            <p:cNvSpPr/>
            <p:nvPr/>
          </p:nvSpPr>
          <p:spPr>
            <a:xfrm>
              <a:off x="5692075" y="4305700"/>
              <a:ext cx="32025" cy="38850"/>
            </a:xfrm>
            <a:custGeom>
              <a:avLst/>
              <a:gdLst/>
              <a:ahLst/>
              <a:cxnLst/>
              <a:rect l="l" t="t" r="r" b="b"/>
              <a:pathLst>
                <a:path w="1281" h="1554" extrusionOk="0">
                  <a:moveTo>
                    <a:pt x="897" y="1"/>
                  </a:moveTo>
                  <a:cubicBezTo>
                    <a:pt x="620" y="1"/>
                    <a:pt x="349" y="148"/>
                    <a:pt x="207" y="412"/>
                  </a:cubicBezTo>
                  <a:cubicBezTo>
                    <a:pt x="1" y="786"/>
                    <a:pt x="148" y="1268"/>
                    <a:pt x="522" y="1475"/>
                  </a:cubicBezTo>
                  <a:cubicBezTo>
                    <a:pt x="601" y="1514"/>
                    <a:pt x="690" y="1543"/>
                    <a:pt x="778" y="1553"/>
                  </a:cubicBezTo>
                  <a:lnTo>
                    <a:pt x="1280" y="106"/>
                  </a:lnTo>
                  <a:cubicBezTo>
                    <a:pt x="1280" y="97"/>
                    <a:pt x="1270" y="97"/>
                    <a:pt x="1270" y="97"/>
                  </a:cubicBezTo>
                  <a:cubicBezTo>
                    <a:pt x="1152" y="32"/>
                    <a:pt x="1024" y="1"/>
                    <a:pt x="897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3"/>
            <p:cNvSpPr/>
            <p:nvPr/>
          </p:nvSpPr>
          <p:spPr>
            <a:xfrm>
              <a:off x="5640625" y="4289900"/>
              <a:ext cx="12375" cy="8700"/>
            </a:xfrm>
            <a:custGeom>
              <a:avLst/>
              <a:gdLst/>
              <a:ahLst/>
              <a:cxnLst/>
              <a:rect l="l" t="t" r="r" b="b"/>
              <a:pathLst>
                <a:path w="495" h="348" extrusionOk="0">
                  <a:moveTo>
                    <a:pt x="248" y="0"/>
                  </a:moveTo>
                  <a:cubicBezTo>
                    <a:pt x="93" y="0"/>
                    <a:pt x="0" y="232"/>
                    <a:pt x="169" y="325"/>
                  </a:cubicBezTo>
                  <a:cubicBezTo>
                    <a:pt x="197" y="341"/>
                    <a:pt x="224" y="348"/>
                    <a:pt x="249" y="348"/>
                  </a:cubicBezTo>
                  <a:cubicBezTo>
                    <a:pt x="397" y="348"/>
                    <a:pt x="495" y="112"/>
                    <a:pt x="327" y="20"/>
                  </a:cubicBezTo>
                  <a:cubicBezTo>
                    <a:pt x="299" y="7"/>
                    <a:pt x="273" y="0"/>
                    <a:pt x="248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3"/>
            <p:cNvSpPr/>
            <p:nvPr/>
          </p:nvSpPr>
          <p:spPr>
            <a:xfrm>
              <a:off x="5693050" y="4288575"/>
              <a:ext cx="12375" cy="8550"/>
            </a:xfrm>
            <a:custGeom>
              <a:avLst/>
              <a:gdLst/>
              <a:ahLst/>
              <a:cxnLst/>
              <a:rect l="l" t="t" r="r" b="b"/>
              <a:pathLst>
                <a:path w="495" h="342" extrusionOk="0">
                  <a:moveTo>
                    <a:pt x="252" y="1"/>
                  </a:moveTo>
                  <a:cubicBezTo>
                    <a:pt x="98" y="1"/>
                    <a:pt x="0" y="235"/>
                    <a:pt x="168" y="319"/>
                  </a:cubicBezTo>
                  <a:cubicBezTo>
                    <a:pt x="197" y="335"/>
                    <a:pt x="225" y="342"/>
                    <a:pt x="252" y="342"/>
                  </a:cubicBezTo>
                  <a:cubicBezTo>
                    <a:pt x="404" y="342"/>
                    <a:pt x="495" y="108"/>
                    <a:pt x="336" y="24"/>
                  </a:cubicBezTo>
                  <a:cubicBezTo>
                    <a:pt x="307" y="8"/>
                    <a:pt x="279" y="1"/>
                    <a:pt x="252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3"/>
            <p:cNvSpPr/>
            <p:nvPr/>
          </p:nvSpPr>
          <p:spPr>
            <a:xfrm>
              <a:off x="5636975" y="4266850"/>
              <a:ext cx="18475" cy="11325"/>
            </a:xfrm>
            <a:custGeom>
              <a:avLst/>
              <a:gdLst/>
              <a:ahLst/>
              <a:cxnLst/>
              <a:rect l="l" t="t" r="r" b="b"/>
              <a:pathLst>
                <a:path w="739" h="453" extrusionOk="0">
                  <a:moveTo>
                    <a:pt x="408" y="0"/>
                  </a:moveTo>
                  <a:cubicBezTo>
                    <a:pt x="253" y="0"/>
                    <a:pt x="105" y="129"/>
                    <a:pt x="40" y="243"/>
                  </a:cubicBezTo>
                  <a:cubicBezTo>
                    <a:pt x="10" y="302"/>
                    <a:pt x="1" y="381"/>
                    <a:pt x="49" y="420"/>
                  </a:cubicBezTo>
                  <a:cubicBezTo>
                    <a:pt x="79" y="445"/>
                    <a:pt x="111" y="453"/>
                    <a:pt x="143" y="453"/>
                  </a:cubicBezTo>
                  <a:cubicBezTo>
                    <a:pt x="175" y="453"/>
                    <a:pt x="207" y="445"/>
                    <a:pt x="237" y="440"/>
                  </a:cubicBezTo>
                  <a:cubicBezTo>
                    <a:pt x="364" y="420"/>
                    <a:pt x="512" y="431"/>
                    <a:pt x="611" y="352"/>
                  </a:cubicBezTo>
                  <a:cubicBezTo>
                    <a:pt x="738" y="243"/>
                    <a:pt x="659" y="76"/>
                    <a:pt x="502" y="17"/>
                  </a:cubicBezTo>
                  <a:cubicBezTo>
                    <a:pt x="471" y="6"/>
                    <a:pt x="439" y="0"/>
                    <a:pt x="408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3"/>
            <p:cNvSpPr/>
            <p:nvPr/>
          </p:nvSpPr>
          <p:spPr>
            <a:xfrm>
              <a:off x="5691825" y="4269325"/>
              <a:ext cx="16525" cy="8975"/>
            </a:xfrm>
            <a:custGeom>
              <a:avLst/>
              <a:gdLst/>
              <a:ahLst/>
              <a:cxnLst/>
              <a:rect l="l" t="t" r="r" b="b"/>
              <a:pathLst>
                <a:path w="661" h="359" extrusionOk="0">
                  <a:moveTo>
                    <a:pt x="241" y="1"/>
                  </a:moveTo>
                  <a:cubicBezTo>
                    <a:pt x="187" y="1"/>
                    <a:pt x="137" y="14"/>
                    <a:pt x="99" y="46"/>
                  </a:cubicBezTo>
                  <a:cubicBezTo>
                    <a:pt x="1" y="124"/>
                    <a:pt x="20" y="282"/>
                    <a:pt x="168" y="341"/>
                  </a:cubicBezTo>
                  <a:cubicBezTo>
                    <a:pt x="206" y="354"/>
                    <a:pt x="243" y="358"/>
                    <a:pt x="279" y="358"/>
                  </a:cubicBezTo>
                  <a:cubicBezTo>
                    <a:pt x="356" y="358"/>
                    <a:pt x="429" y="338"/>
                    <a:pt x="503" y="332"/>
                  </a:cubicBezTo>
                  <a:cubicBezTo>
                    <a:pt x="552" y="332"/>
                    <a:pt x="621" y="321"/>
                    <a:pt x="641" y="282"/>
                  </a:cubicBezTo>
                  <a:cubicBezTo>
                    <a:pt x="660" y="233"/>
                    <a:pt x="611" y="164"/>
                    <a:pt x="562" y="124"/>
                  </a:cubicBezTo>
                  <a:cubicBezTo>
                    <a:pt x="482" y="58"/>
                    <a:pt x="353" y="1"/>
                    <a:pt x="241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3"/>
            <p:cNvSpPr/>
            <p:nvPr/>
          </p:nvSpPr>
          <p:spPr>
            <a:xfrm>
              <a:off x="5664050" y="4325625"/>
              <a:ext cx="17475" cy="10550"/>
            </a:xfrm>
            <a:custGeom>
              <a:avLst/>
              <a:gdLst/>
              <a:ahLst/>
              <a:cxnLst/>
              <a:rect l="l" t="t" r="r" b="b"/>
              <a:pathLst>
                <a:path w="699" h="422" extrusionOk="0">
                  <a:moveTo>
                    <a:pt x="81" y="0"/>
                  </a:moveTo>
                  <a:cubicBezTo>
                    <a:pt x="71" y="0"/>
                    <a:pt x="60" y="3"/>
                    <a:pt x="49" y="8"/>
                  </a:cubicBezTo>
                  <a:cubicBezTo>
                    <a:pt x="20" y="28"/>
                    <a:pt x="0" y="67"/>
                    <a:pt x="20" y="107"/>
                  </a:cubicBezTo>
                  <a:cubicBezTo>
                    <a:pt x="108" y="293"/>
                    <a:pt x="315" y="422"/>
                    <a:pt x="531" y="422"/>
                  </a:cubicBezTo>
                  <a:cubicBezTo>
                    <a:pt x="561" y="422"/>
                    <a:pt x="600" y="411"/>
                    <a:pt x="630" y="411"/>
                  </a:cubicBezTo>
                  <a:cubicBezTo>
                    <a:pt x="669" y="402"/>
                    <a:pt x="698" y="363"/>
                    <a:pt x="689" y="323"/>
                  </a:cubicBezTo>
                  <a:cubicBezTo>
                    <a:pt x="679" y="284"/>
                    <a:pt x="639" y="264"/>
                    <a:pt x="600" y="264"/>
                  </a:cubicBezTo>
                  <a:cubicBezTo>
                    <a:pt x="574" y="270"/>
                    <a:pt x="547" y="273"/>
                    <a:pt x="520" y="273"/>
                  </a:cubicBezTo>
                  <a:cubicBezTo>
                    <a:pt x="367" y="273"/>
                    <a:pt x="214" y="180"/>
                    <a:pt x="147" y="37"/>
                  </a:cubicBezTo>
                  <a:cubicBezTo>
                    <a:pt x="133" y="17"/>
                    <a:pt x="109" y="0"/>
                    <a:pt x="8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3"/>
            <p:cNvSpPr/>
            <p:nvPr/>
          </p:nvSpPr>
          <p:spPr>
            <a:xfrm>
              <a:off x="5529950" y="4120975"/>
              <a:ext cx="201525" cy="154675"/>
            </a:xfrm>
            <a:custGeom>
              <a:avLst/>
              <a:gdLst/>
              <a:ahLst/>
              <a:cxnLst/>
              <a:rect l="l" t="t" r="r" b="b"/>
              <a:pathLst>
                <a:path w="8061" h="6187" extrusionOk="0">
                  <a:moveTo>
                    <a:pt x="5081" y="0"/>
                  </a:moveTo>
                  <a:cubicBezTo>
                    <a:pt x="4654" y="0"/>
                    <a:pt x="4222" y="111"/>
                    <a:pt x="3829" y="341"/>
                  </a:cubicBezTo>
                  <a:lnTo>
                    <a:pt x="1496" y="1709"/>
                  </a:lnTo>
                  <a:cubicBezTo>
                    <a:pt x="444" y="2329"/>
                    <a:pt x="0" y="3628"/>
                    <a:pt x="453" y="4770"/>
                  </a:cubicBezTo>
                  <a:lnTo>
                    <a:pt x="1014" y="6187"/>
                  </a:lnTo>
                  <a:lnTo>
                    <a:pt x="3711" y="3313"/>
                  </a:lnTo>
                  <a:lnTo>
                    <a:pt x="8060" y="2496"/>
                  </a:lnTo>
                  <a:lnTo>
                    <a:pt x="7165" y="1129"/>
                  </a:lnTo>
                  <a:cubicBezTo>
                    <a:pt x="6687" y="399"/>
                    <a:pt x="5893" y="0"/>
                    <a:pt x="50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3"/>
            <p:cNvSpPr/>
            <p:nvPr/>
          </p:nvSpPr>
          <p:spPr>
            <a:xfrm>
              <a:off x="5559475" y="4118600"/>
              <a:ext cx="203225" cy="142800"/>
            </a:xfrm>
            <a:custGeom>
              <a:avLst/>
              <a:gdLst/>
              <a:ahLst/>
              <a:cxnLst/>
              <a:rect l="l" t="t" r="r" b="b"/>
              <a:pathLst>
                <a:path w="8129" h="5712" extrusionOk="0">
                  <a:moveTo>
                    <a:pt x="5461" y="1"/>
                  </a:moveTo>
                  <a:cubicBezTo>
                    <a:pt x="4966" y="1"/>
                    <a:pt x="4469" y="84"/>
                    <a:pt x="3976" y="141"/>
                  </a:cubicBezTo>
                  <a:cubicBezTo>
                    <a:pt x="0" y="574"/>
                    <a:pt x="542" y="5711"/>
                    <a:pt x="542" y="5711"/>
                  </a:cubicBezTo>
                  <a:cubicBezTo>
                    <a:pt x="1890" y="3182"/>
                    <a:pt x="4606" y="2729"/>
                    <a:pt x="4606" y="2729"/>
                  </a:cubicBezTo>
                  <a:lnTo>
                    <a:pt x="6879" y="2591"/>
                  </a:lnTo>
                  <a:cubicBezTo>
                    <a:pt x="7401" y="1971"/>
                    <a:pt x="8129" y="1312"/>
                    <a:pt x="7293" y="594"/>
                  </a:cubicBezTo>
                  <a:cubicBezTo>
                    <a:pt x="6939" y="288"/>
                    <a:pt x="6486" y="121"/>
                    <a:pt x="6023" y="43"/>
                  </a:cubicBezTo>
                  <a:cubicBezTo>
                    <a:pt x="5836" y="13"/>
                    <a:pt x="5649" y="1"/>
                    <a:pt x="546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3"/>
            <p:cNvSpPr/>
            <p:nvPr/>
          </p:nvSpPr>
          <p:spPr>
            <a:xfrm>
              <a:off x="5563900" y="4179800"/>
              <a:ext cx="209150" cy="105275"/>
            </a:xfrm>
            <a:custGeom>
              <a:avLst/>
              <a:gdLst/>
              <a:ahLst/>
              <a:cxnLst/>
              <a:rect l="l" t="t" r="r" b="b"/>
              <a:pathLst>
                <a:path w="8366" h="4211" extrusionOk="0">
                  <a:moveTo>
                    <a:pt x="5973" y="0"/>
                  </a:moveTo>
                  <a:cubicBezTo>
                    <a:pt x="5219" y="0"/>
                    <a:pt x="4331" y="194"/>
                    <a:pt x="3366" y="438"/>
                  </a:cubicBezTo>
                  <a:cubicBezTo>
                    <a:pt x="79" y="1275"/>
                    <a:pt x="0" y="3883"/>
                    <a:pt x="896" y="4168"/>
                  </a:cubicBezTo>
                  <a:cubicBezTo>
                    <a:pt x="994" y="4197"/>
                    <a:pt x="1111" y="4211"/>
                    <a:pt x="1236" y="4211"/>
                  </a:cubicBezTo>
                  <a:cubicBezTo>
                    <a:pt x="1664" y="4211"/>
                    <a:pt x="2199" y="4056"/>
                    <a:pt x="2480" y="3843"/>
                  </a:cubicBezTo>
                  <a:cubicBezTo>
                    <a:pt x="3199" y="3292"/>
                    <a:pt x="3582" y="2328"/>
                    <a:pt x="3445" y="1413"/>
                  </a:cubicBezTo>
                  <a:lnTo>
                    <a:pt x="3445" y="1413"/>
                  </a:lnTo>
                  <a:cubicBezTo>
                    <a:pt x="3593" y="2082"/>
                    <a:pt x="3976" y="2682"/>
                    <a:pt x="4508" y="3095"/>
                  </a:cubicBezTo>
                  <a:cubicBezTo>
                    <a:pt x="4998" y="3477"/>
                    <a:pt x="5614" y="3690"/>
                    <a:pt x="6232" y="3690"/>
                  </a:cubicBezTo>
                  <a:cubicBezTo>
                    <a:pt x="6284" y="3690"/>
                    <a:pt x="6336" y="3689"/>
                    <a:pt x="6388" y="3686"/>
                  </a:cubicBezTo>
                  <a:cubicBezTo>
                    <a:pt x="6958" y="3657"/>
                    <a:pt x="7558" y="3430"/>
                    <a:pt x="7903" y="2968"/>
                  </a:cubicBezTo>
                  <a:cubicBezTo>
                    <a:pt x="8365" y="2347"/>
                    <a:pt x="8297" y="1422"/>
                    <a:pt x="7834" y="803"/>
                  </a:cubicBezTo>
                  <a:cubicBezTo>
                    <a:pt x="7406" y="213"/>
                    <a:pt x="6763" y="0"/>
                    <a:pt x="59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3"/>
            <p:cNvSpPr/>
            <p:nvPr/>
          </p:nvSpPr>
          <p:spPr>
            <a:xfrm>
              <a:off x="5595150" y="4608750"/>
              <a:ext cx="231300" cy="743250"/>
            </a:xfrm>
            <a:custGeom>
              <a:avLst/>
              <a:gdLst/>
              <a:ahLst/>
              <a:cxnLst/>
              <a:rect l="l" t="t" r="r" b="b"/>
              <a:pathLst>
                <a:path w="9252" h="29730" extrusionOk="0">
                  <a:moveTo>
                    <a:pt x="5501" y="1"/>
                  </a:moveTo>
                  <a:lnTo>
                    <a:pt x="1792" y="679"/>
                  </a:lnTo>
                  <a:cubicBezTo>
                    <a:pt x="1792" y="679"/>
                    <a:pt x="1" y="955"/>
                    <a:pt x="1516" y="6692"/>
                  </a:cubicBezTo>
                  <a:cubicBezTo>
                    <a:pt x="2244" y="9418"/>
                    <a:pt x="3110" y="13059"/>
                    <a:pt x="3701" y="15471"/>
                  </a:cubicBezTo>
                  <a:cubicBezTo>
                    <a:pt x="4084" y="17045"/>
                    <a:pt x="4340" y="18649"/>
                    <a:pt x="4449" y="20273"/>
                  </a:cubicBezTo>
                  <a:cubicBezTo>
                    <a:pt x="4635" y="23068"/>
                    <a:pt x="3513" y="29209"/>
                    <a:pt x="5019" y="29661"/>
                  </a:cubicBezTo>
                  <a:lnTo>
                    <a:pt x="9251" y="29730"/>
                  </a:lnTo>
                  <a:cubicBezTo>
                    <a:pt x="8916" y="17606"/>
                    <a:pt x="8739" y="18314"/>
                    <a:pt x="8365" y="16514"/>
                  </a:cubicBezTo>
                  <a:cubicBezTo>
                    <a:pt x="8031" y="14860"/>
                    <a:pt x="5501" y="1"/>
                    <a:pt x="550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3"/>
            <p:cNvSpPr/>
            <p:nvPr/>
          </p:nvSpPr>
          <p:spPr>
            <a:xfrm>
              <a:off x="5720625" y="5350275"/>
              <a:ext cx="164600" cy="87850"/>
            </a:xfrm>
            <a:custGeom>
              <a:avLst/>
              <a:gdLst/>
              <a:ahLst/>
              <a:cxnLst/>
              <a:rect l="l" t="t" r="r" b="b"/>
              <a:pathLst>
                <a:path w="6584" h="351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584"/>
                    <a:pt x="394" y="2765"/>
                    <a:pt x="620" y="3415"/>
                  </a:cubicBezTo>
                  <a:lnTo>
                    <a:pt x="6584" y="3513"/>
                  </a:lnTo>
                  <a:cubicBezTo>
                    <a:pt x="6181" y="2520"/>
                    <a:pt x="4901" y="2008"/>
                    <a:pt x="4478" y="1614"/>
                  </a:cubicBezTo>
                  <a:cubicBezTo>
                    <a:pt x="4222" y="1368"/>
                    <a:pt x="4163" y="895"/>
                    <a:pt x="4232" y="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3"/>
            <p:cNvSpPr/>
            <p:nvPr/>
          </p:nvSpPr>
          <p:spPr>
            <a:xfrm>
              <a:off x="5736125" y="5435625"/>
              <a:ext cx="152300" cy="16025"/>
            </a:xfrm>
            <a:custGeom>
              <a:avLst/>
              <a:gdLst/>
              <a:ahLst/>
              <a:cxnLst/>
              <a:rect l="l" t="t" r="r" b="b"/>
              <a:pathLst>
                <a:path w="6092" h="641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188"/>
                    <a:pt x="138" y="365"/>
                    <a:pt x="227" y="542"/>
                  </a:cubicBezTo>
                  <a:lnTo>
                    <a:pt x="6092" y="641"/>
                  </a:lnTo>
                  <a:cubicBezTo>
                    <a:pt x="6082" y="453"/>
                    <a:pt x="6042" y="267"/>
                    <a:pt x="5964" y="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3"/>
            <p:cNvSpPr/>
            <p:nvPr/>
          </p:nvSpPr>
          <p:spPr>
            <a:xfrm>
              <a:off x="5806250" y="5372975"/>
              <a:ext cx="23375" cy="12000"/>
            </a:xfrm>
            <a:custGeom>
              <a:avLst/>
              <a:gdLst/>
              <a:ahLst/>
              <a:cxnLst/>
              <a:rect l="l" t="t" r="r" b="b"/>
              <a:pathLst>
                <a:path w="935" h="480" extrusionOk="0">
                  <a:moveTo>
                    <a:pt x="819" y="1"/>
                  </a:moveTo>
                  <a:cubicBezTo>
                    <a:pt x="809" y="1"/>
                    <a:pt x="798" y="3"/>
                    <a:pt x="787" y="7"/>
                  </a:cubicBezTo>
                  <a:lnTo>
                    <a:pt x="79" y="283"/>
                  </a:lnTo>
                  <a:cubicBezTo>
                    <a:pt x="29" y="302"/>
                    <a:pt x="0" y="361"/>
                    <a:pt x="20" y="411"/>
                  </a:cubicBezTo>
                  <a:cubicBezTo>
                    <a:pt x="39" y="450"/>
                    <a:pt x="79" y="479"/>
                    <a:pt x="118" y="479"/>
                  </a:cubicBezTo>
                  <a:cubicBezTo>
                    <a:pt x="128" y="479"/>
                    <a:pt x="138" y="470"/>
                    <a:pt x="147" y="470"/>
                  </a:cubicBezTo>
                  <a:lnTo>
                    <a:pt x="856" y="194"/>
                  </a:lnTo>
                  <a:cubicBezTo>
                    <a:pt x="905" y="175"/>
                    <a:pt x="935" y="116"/>
                    <a:pt x="915" y="66"/>
                  </a:cubicBezTo>
                  <a:cubicBezTo>
                    <a:pt x="899" y="28"/>
                    <a:pt x="859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3"/>
            <p:cNvSpPr/>
            <p:nvPr/>
          </p:nvSpPr>
          <p:spPr>
            <a:xfrm>
              <a:off x="5815100" y="5385500"/>
              <a:ext cx="20425" cy="16450"/>
            </a:xfrm>
            <a:custGeom>
              <a:avLst/>
              <a:gdLst/>
              <a:ahLst/>
              <a:cxnLst/>
              <a:rect l="l" t="t" r="r" b="b"/>
              <a:pathLst>
                <a:path w="817" h="658" extrusionOk="0">
                  <a:moveTo>
                    <a:pt x="703" y="1"/>
                  </a:moveTo>
                  <a:cubicBezTo>
                    <a:pt x="684" y="1"/>
                    <a:pt x="665" y="6"/>
                    <a:pt x="650" y="18"/>
                  </a:cubicBezTo>
                  <a:lnTo>
                    <a:pt x="49" y="481"/>
                  </a:lnTo>
                  <a:cubicBezTo>
                    <a:pt x="10" y="520"/>
                    <a:pt x="0" y="579"/>
                    <a:pt x="30" y="618"/>
                  </a:cubicBezTo>
                  <a:cubicBezTo>
                    <a:pt x="49" y="648"/>
                    <a:pt x="79" y="658"/>
                    <a:pt x="108" y="658"/>
                  </a:cubicBezTo>
                  <a:cubicBezTo>
                    <a:pt x="138" y="658"/>
                    <a:pt x="158" y="658"/>
                    <a:pt x="178" y="638"/>
                  </a:cubicBezTo>
                  <a:lnTo>
                    <a:pt x="768" y="175"/>
                  </a:lnTo>
                  <a:cubicBezTo>
                    <a:pt x="807" y="146"/>
                    <a:pt x="817" y="77"/>
                    <a:pt x="788" y="37"/>
                  </a:cubicBezTo>
                  <a:cubicBezTo>
                    <a:pt x="764" y="14"/>
                    <a:pt x="733" y="1"/>
                    <a:pt x="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3"/>
            <p:cNvSpPr/>
            <p:nvPr/>
          </p:nvSpPr>
          <p:spPr>
            <a:xfrm>
              <a:off x="5464000" y="4616125"/>
              <a:ext cx="212100" cy="749650"/>
            </a:xfrm>
            <a:custGeom>
              <a:avLst/>
              <a:gdLst/>
              <a:ahLst/>
              <a:cxnLst/>
              <a:rect l="l" t="t" r="r" b="b"/>
              <a:pathLst>
                <a:path w="8484" h="29986" extrusionOk="0">
                  <a:moveTo>
                    <a:pt x="4713" y="0"/>
                  </a:moveTo>
                  <a:cubicBezTo>
                    <a:pt x="4557" y="0"/>
                    <a:pt x="2923" y="135"/>
                    <a:pt x="3101" y="5797"/>
                  </a:cubicBezTo>
                  <a:cubicBezTo>
                    <a:pt x="3200" y="8611"/>
                    <a:pt x="3229" y="12361"/>
                    <a:pt x="3259" y="14831"/>
                  </a:cubicBezTo>
                  <a:cubicBezTo>
                    <a:pt x="3278" y="16455"/>
                    <a:pt x="3170" y="18078"/>
                    <a:pt x="2914" y="19683"/>
                  </a:cubicBezTo>
                  <a:cubicBezTo>
                    <a:pt x="2471" y="22448"/>
                    <a:pt x="1" y="28185"/>
                    <a:pt x="1359" y="28962"/>
                  </a:cubicBezTo>
                  <a:lnTo>
                    <a:pt x="5473" y="29986"/>
                  </a:lnTo>
                  <a:cubicBezTo>
                    <a:pt x="7864" y="18088"/>
                    <a:pt x="7539" y="18747"/>
                    <a:pt x="7578" y="16908"/>
                  </a:cubicBezTo>
                  <a:cubicBezTo>
                    <a:pt x="7618" y="15215"/>
                    <a:pt x="8484" y="168"/>
                    <a:pt x="8484" y="168"/>
                  </a:cubicBezTo>
                  <a:lnTo>
                    <a:pt x="4725" y="1"/>
                  </a:lnTo>
                  <a:cubicBezTo>
                    <a:pt x="4725" y="1"/>
                    <a:pt x="4721" y="0"/>
                    <a:pt x="4713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3"/>
            <p:cNvSpPr/>
            <p:nvPr/>
          </p:nvSpPr>
          <p:spPr>
            <a:xfrm>
              <a:off x="5659125" y="4618325"/>
              <a:ext cx="18950" cy="275350"/>
            </a:xfrm>
            <a:custGeom>
              <a:avLst/>
              <a:gdLst/>
              <a:ahLst/>
              <a:cxnLst/>
              <a:rect l="l" t="t" r="r" b="b"/>
              <a:pathLst>
                <a:path w="758" h="11014" extrusionOk="0">
                  <a:moveTo>
                    <a:pt x="689" y="1"/>
                  </a:moveTo>
                  <a:cubicBezTo>
                    <a:pt x="639" y="1"/>
                    <a:pt x="610" y="31"/>
                    <a:pt x="610" y="70"/>
                  </a:cubicBezTo>
                  <a:cubicBezTo>
                    <a:pt x="610" y="129"/>
                    <a:pt x="256" y="6142"/>
                    <a:pt x="0" y="10944"/>
                  </a:cubicBezTo>
                  <a:cubicBezTo>
                    <a:pt x="0" y="10983"/>
                    <a:pt x="29" y="11013"/>
                    <a:pt x="69" y="11013"/>
                  </a:cubicBezTo>
                  <a:cubicBezTo>
                    <a:pt x="108" y="11013"/>
                    <a:pt x="138" y="10983"/>
                    <a:pt x="138" y="10944"/>
                  </a:cubicBezTo>
                  <a:cubicBezTo>
                    <a:pt x="403" y="6152"/>
                    <a:pt x="748" y="139"/>
                    <a:pt x="748" y="80"/>
                  </a:cubicBezTo>
                  <a:cubicBezTo>
                    <a:pt x="758" y="40"/>
                    <a:pt x="728" y="11"/>
                    <a:pt x="689" y="1"/>
                  </a:cubicBezTo>
                  <a:close/>
                </a:path>
              </a:pathLst>
            </a:custGeom>
            <a:solidFill>
              <a:srgbClr val="334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3"/>
            <p:cNvSpPr/>
            <p:nvPr/>
          </p:nvSpPr>
          <p:spPr>
            <a:xfrm>
              <a:off x="5490575" y="5340175"/>
              <a:ext cx="148400" cy="122550"/>
            </a:xfrm>
            <a:custGeom>
              <a:avLst/>
              <a:gdLst/>
              <a:ahLst/>
              <a:cxnLst/>
              <a:rect l="l" t="t" r="r" b="b"/>
              <a:pathLst>
                <a:path w="5936" h="4902" extrusionOk="0">
                  <a:moveTo>
                    <a:pt x="296" y="0"/>
                  </a:moveTo>
                  <a:cubicBezTo>
                    <a:pt x="1" y="1555"/>
                    <a:pt x="60" y="2786"/>
                    <a:pt x="139" y="3464"/>
                  </a:cubicBezTo>
                  <a:lnTo>
                    <a:pt x="5935" y="4901"/>
                  </a:lnTo>
                  <a:cubicBezTo>
                    <a:pt x="5758" y="3838"/>
                    <a:pt x="4626" y="3051"/>
                    <a:pt x="4302" y="2569"/>
                  </a:cubicBezTo>
                  <a:cubicBezTo>
                    <a:pt x="4105" y="2274"/>
                    <a:pt x="4154" y="1811"/>
                    <a:pt x="4410" y="1024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3"/>
            <p:cNvSpPr/>
            <p:nvPr/>
          </p:nvSpPr>
          <p:spPr>
            <a:xfrm>
              <a:off x="5494025" y="5426775"/>
              <a:ext cx="145675" cy="49975"/>
            </a:xfrm>
            <a:custGeom>
              <a:avLst/>
              <a:gdLst/>
              <a:ahLst/>
              <a:cxnLst/>
              <a:rect l="l" t="t" r="r" b="b"/>
              <a:pathLst>
                <a:path w="5827" h="1999" extrusionOk="0">
                  <a:moveTo>
                    <a:pt x="1" y="0"/>
                  </a:moveTo>
                  <a:cubicBezTo>
                    <a:pt x="30" y="197"/>
                    <a:pt x="60" y="394"/>
                    <a:pt x="99" y="581"/>
                  </a:cubicBezTo>
                  <a:lnTo>
                    <a:pt x="5797" y="1998"/>
                  </a:lnTo>
                  <a:cubicBezTo>
                    <a:pt x="5826" y="1811"/>
                    <a:pt x="5826" y="1625"/>
                    <a:pt x="5797" y="14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3"/>
            <p:cNvSpPr/>
            <p:nvPr/>
          </p:nvSpPr>
          <p:spPr>
            <a:xfrm>
              <a:off x="5574475" y="5386150"/>
              <a:ext cx="24150" cy="7675"/>
            </a:xfrm>
            <a:custGeom>
              <a:avLst/>
              <a:gdLst/>
              <a:ahLst/>
              <a:cxnLst/>
              <a:rect l="l" t="t" r="r" b="b"/>
              <a:pathLst>
                <a:path w="966" h="307" extrusionOk="0">
                  <a:moveTo>
                    <a:pt x="863" y="0"/>
                  </a:moveTo>
                  <a:cubicBezTo>
                    <a:pt x="858" y="0"/>
                    <a:pt x="853" y="1"/>
                    <a:pt x="847" y="2"/>
                  </a:cubicBezTo>
                  <a:lnTo>
                    <a:pt x="89" y="110"/>
                  </a:lnTo>
                  <a:cubicBezTo>
                    <a:pt x="40" y="120"/>
                    <a:pt x="1" y="169"/>
                    <a:pt x="10" y="219"/>
                  </a:cubicBezTo>
                  <a:cubicBezTo>
                    <a:pt x="21" y="267"/>
                    <a:pt x="60" y="307"/>
                    <a:pt x="109" y="307"/>
                  </a:cubicBezTo>
                  <a:lnTo>
                    <a:pt x="119" y="307"/>
                  </a:lnTo>
                  <a:lnTo>
                    <a:pt x="867" y="199"/>
                  </a:lnTo>
                  <a:cubicBezTo>
                    <a:pt x="926" y="189"/>
                    <a:pt x="965" y="140"/>
                    <a:pt x="955" y="81"/>
                  </a:cubicBezTo>
                  <a:cubicBezTo>
                    <a:pt x="947" y="36"/>
                    <a:pt x="906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3"/>
            <p:cNvSpPr/>
            <p:nvPr/>
          </p:nvSpPr>
          <p:spPr>
            <a:xfrm>
              <a:off x="5578925" y="5399525"/>
              <a:ext cx="22875" cy="13000"/>
            </a:xfrm>
            <a:custGeom>
              <a:avLst/>
              <a:gdLst/>
              <a:ahLst/>
              <a:cxnLst/>
              <a:rect l="l" t="t" r="r" b="b"/>
              <a:pathLst>
                <a:path w="915" h="520" extrusionOk="0">
                  <a:moveTo>
                    <a:pt x="797" y="0"/>
                  </a:moveTo>
                  <a:cubicBezTo>
                    <a:pt x="784" y="0"/>
                    <a:pt x="770" y="3"/>
                    <a:pt x="757" y="8"/>
                  </a:cubicBezTo>
                  <a:lnTo>
                    <a:pt x="79" y="333"/>
                  </a:lnTo>
                  <a:cubicBezTo>
                    <a:pt x="29" y="353"/>
                    <a:pt x="0" y="412"/>
                    <a:pt x="29" y="461"/>
                  </a:cubicBezTo>
                  <a:cubicBezTo>
                    <a:pt x="49" y="500"/>
                    <a:pt x="79" y="520"/>
                    <a:pt x="118" y="520"/>
                  </a:cubicBezTo>
                  <a:cubicBezTo>
                    <a:pt x="128" y="520"/>
                    <a:pt x="147" y="520"/>
                    <a:pt x="158" y="510"/>
                  </a:cubicBezTo>
                  <a:lnTo>
                    <a:pt x="846" y="195"/>
                  </a:lnTo>
                  <a:cubicBezTo>
                    <a:pt x="895" y="165"/>
                    <a:pt x="915" y="106"/>
                    <a:pt x="886" y="57"/>
                  </a:cubicBezTo>
                  <a:cubicBezTo>
                    <a:pt x="871" y="21"/>
                    <a:pt x="835" y="0"/>
                    <a:pt x="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3"/>
            <p:cNvSpPr/>
            <p:nvPr/>
          </p:nvSpPr>
          <p:spPr>
            <a:xfrm>
              <a:off x="5528475" y="4391850"/>
              <a:ext cx="227600" cy="355200"/>
            </a:xfrm>
            <a:custGeom>
              <a:avLst/>
              <a:gdLst/>
              <a:ahLst/>
              <a:cxnLst/>
              <a:rect l="l" t="t" r="r" b="b"/>
              <a:pathLst>
                <a:path w="9104" h="14208" extrusionOk="0">
                  <a:moveTo>
                    <a:pt x="3900" y="1"/>
                  </a:moveTo>
                  <a:cubicBezTo>
                    <a:pt x="3181" y="1"/>
                    <a:pt x="2491" y="14"/>
                    <a:pt x="2077" y="56"/>
                  </a:cubicBezTo>
                  <a:cubicBezTo>
                    <a:pt x="591" y="213"/>
                    <a:pt x="0" y="843"/>
                    <a:pt x="0" y="843"/>
                  </a:cubicBezTo>
                  <a:lnTo>
                    <a:pt x="227" y="14207"/>
                  </a:lnTo>
                  <a:lnTo>
                    <a:pt x="9104" y="13695"/>
                  </a:lnTo>
                  <a:lnTo>
                    <a:pt x="9104" y="734"/>
                  </a:lnTo>
                  <a:cubicBezTo>
                    <a:pt x="9104" y="734"/>
                    <a:pt x="7912" y="242"/>
                    <a:pt x="6624" y="46"/>
                  </a:cubicBezTo>
                  <a:cubicBezTo>
                    <a:pt x="6624" y="46"/>
                    <a:pt x="5214" y="1"/>
                    <a:pt x="3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3"/>
            <p:cNvSpPr/>
            <p:nvPr/>
          </p:nvSpPr>
          <p:spPr>
            <a:xfrm>
              <a:off x="5666725" y="4393225"/>
              <a:ext cx="89350" cy="326000"/>
            </a:xfrm>
            <a:custGeom>
              <a:avLst/>
              <a:gdLst/>
              <a:ahLst/>
              <a:cxnLst/>
              <a:rect l="l" t="t" r="r" b="b"/>
              <a:pathLst>
                <a:path w="3574" h="13040" extrusionOk="0">
                  <a:moveTo>
                    <a:pt x="1094" y="1"/>
                  </a:moveTo>
                  <a:cubicBezTo>
                    <a:pt x="1094" y="1"/>
                    <a:pt x="1664" y="1674"/>
                    <a:pt x="1" y="1792"/>
                  </a:cubicBezTo>
                  <a:lnTo>
                    <a:pt x="375" y="13040"/>
                  </a:lnTo>
                  <a:lnTo>
                    <a:pt x="3574" y="13040"/>
                  </a:lnTo>
                  <a:lnTo>
                    <a:pt x="3574" y="679"/>
                  </a:lnTo>
                  <a:cubicBezTo>
                    <a:pt x="3574" y="679"/>
                    <a:pt x="2382" y="187"/>
                    <a:pt x="1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3"/>
            <p:cNvSpPr/>
            <p:nvPr/>
          </p:nvSpPr>
          <p:spPr>
            <a:xfrm>
              <a:off x="5528475" y="4392475"/>
              <a:ext cx="118375" cy="326750"/>
            </a:xfrm>
            <a:custGeom>
              <a:avLst/>
              <a:gdLst/>
              <a:ahLst/>
              <a:cxnLst/>
              <a:rect l="l" t="t" r="r" b="b"/>
              <a:pathLst>
                <a:path w="4735" h="13070" extrusionOk="0">
                  <a:moveTo>
                    <a:pt x="2510" y="1"/>
                  </a:moveTo>
                  <a:cubicBezTo>
                    <a:pt x="2342" y="11"/>
                    <a:pt x="2195" y="21"/>
                    <a:pt x="2077" y="31"/>
                  </a:cubicBezTo>
                  <a:cubicBezTo>
                    <a:pt x="591" y="188"/>
                    <a:pt x="0" y="818"/>
                    <a:pt x="0" y="818"/>
                  </a:cubicBezTo>
                  <a:lnTo>
                    <a:pt x="0" y="13070"/>
                  </a:lnTo>
                  <a:lnTo>
                    <a:pt x="4734" y="13070"/>
                  </a:lnTo>
                  <a:lnTo>
                    <a:pt x="4596" y="1871"/>
                  </a:lnTo>
                  <a:cubicBezTo>
                    <a:pt x="3908" y="1812"/>
                    <a:pt x="2923" y="1457"/>
                    <a:pt x="2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3"/>
            <p:cNvSpPr/>
            <p:nvPr/>
          </p:nvSpPr>
          <p:spPr>
            <a:xfrm>
              <a:off x="5604000" y="4379200"/>
              <a:ext cx="76800" cy="19950"/>
            </a:xfrm>
            <a:custGeom>
              <a:avLst/>
              <a:gdLst/>
              <a:ahLst/>
              <a:cxnLst/>
              <a:rect l="l" t="t" r="r" b="b"/>
              <a:pathLst>
                <a:path w="3072" h="798" extrusionOk="0">
                  <a:moveTo>
                    <a:pt x="1" y="0"/>
                  </a:moveTo>
                  <a:lnTo>
                    <a:pt x="1" y="798"/>
                  </a:lnTo>
                  <a:lnTo>
                    <a:pt x="3071" y="798"/>
                  </a:lnTo>
                  <a:lnTo>
                    <a:pt x="30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3"/>
            <p:cNvSpPr/>
            <p:nvPr/>
          </p:nvSpPr>
          <p:spPr>
            <a:xfrm>
              <a:off x="5407675" y="4403150"/>
              <a:ext cx="189500" cy="293200"/>
            </a:xfrm>
            <a:custGeom>
              <a:avLst/>
              <a:gdLst/>
              <a:ahLst/>
              <a:cxnLst/>
              <a:rect l="l" t="t" r="r" b="b"/>
              <a:pathLst>
                <a:path w="7580" h="11728" extrusionOk="0">
                  <a:moveTo>
                    <a:pt x="5817" y="0"/>
                  </a:moveTo>
                  <a:cubicBezTo>
                    <a:pt x="5511" y="0"/>
                    <a:pt x="5174" y="117"/>
                    <a:pt x="4832" y="391"/>
                  </a:cubicBezTo>
                  <a:cubicBezTo>
                    <a:pt x="3583" y="1395"/>
                    <a:pt x="2470" y="2418"/>
                    <a:pt x="1526" y="3727"/>
                  </a:cubicBezTo>
                  <a:cubicBezTo>
                    <a:pt x="1152" y="4239"/>
                    <a:pt x="699" y="4750"/>
                    <a:pt x="394" y="5321"/>
                  </a:cubicBezTo>
                  <a:cubicBezTo>
                    <a:pt x="148" y="5784"/>
                    <a:pt x="1" y="6276"/>
                    <a:pt x="69" y="6837"/>
                  </a:cubicBezTo>
                  <a:cubicBezTo>
                    <a:pt x="217" y="7969"/>
                    <a:pt x="1093" y="8903"/>
                    <a:pt x="1910" y="9622"/>
                  </a:cubicBezTo>
                  <a:cubicBezTo>
                    <a:pt x="2103" y="9796"/>
                    <a:pt x="4456" y="11727"/>
                    <a:pt x="4954" y="11727"/>
                  </a:cubicBezTo>
                  <a:cubicBezTo>
                    <a:pt x="4988" y="11727"/>
                    <a:pt x="5014" y="11718"/>
                    <a:pt x="5029" y="11698"/>
                  </a:cubicBezTo>
                  <a:lnTo>
                    <a:pt x="6505" y="9760"/>
                  </a:lnTo>
                  <a:cubicBezTo>
                    <a:pt x="6505" y="9760"/>
                    <a:pt x="5029" y="7772"/>
                    <a:pt x="3111" y="6847"/>
                  </a:cubicBezTo>
                  <a:cubicBezTo>
                    <a:pt x="3111" y="6847"/>
                    <a:pt x="4764" y="5095"/>
                    <a:pt x="5541" y="4179"/>
                  </a:cubicBezTo>
                  <a:cubicBezTo>
                    <a:pt x="5994" y="3648"/>
                    <a:pt x="6437" y="3117"/>
                    <a:pt x="6830" y="2536"/>
                  </a:cubicBezTo>
                  <a:cubicBezTo>
                    <a:pt x="7580" y="1420"/>
                    <a:pt x="6885" y="0"/>
                    <a:pt x="5817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3"/>
            <p:cNvSpPr/>
            <p:nvPr/>
          </p:nvSpPr>
          <p:spPr>
            <a:xfrm>
              <a:off x="5407675" y="4403150"/>
              <a:ext cx="189500" cy="293200"/>
            </a:xfrm>
            <a:custGeom>
              <a:avLst/>
              <a:gdLst/>
              <a:ahLst/>
              <a:cxnLst/>
              <a:rect l="l" t="t" r="r" b="b"/>
              <a:pathLst>
                <a:path w="7580" h="11728" extrusionOk="0">
                  <a:moveTo>
                    <a:pt x="5817" y="0"/>
                  </a:moveTo>
                  <a:cubicBezTo>
                    <a:pt x="5511" y="0"/>
                    <a:pt x="5174" y="117"/>
                    <a:pt x="4832" y="391"/>
                  </a:cubicBezTo>
                  <a:cubicBezTo>
                    <a:pt x="3583" y="1395"/>
                    <a:pt x="2470" y="2418"/>
                    <a:pt x="1526" y="3727"/>
                  </a:cubicBezTo>
                  <a:cubicBezTo>
                    <a:pt x="1152" y="4239"/>
                    <a:pt x="699" y="4750"/>
                    <a:pt x="394" y="5321"/>
                  </a:cubicBezTo>
                  <a:cubicBezTo>
                    <a:pt x="148" y="5784"/>
                    <a:pt x="1" y="6276"/>
                    <a:pt x="69" y="6837"/>
                  </a:cubicBezTo>
                  <a:cubicBezTo>
                    <a:pt x="217" y="7969"/>
                    <a:pt x="1093" y="8903"/>
                    <a:pt x="1910" y="9622"/>
                  </a:cubicBezTo>
                  <a:cubicBezTo>
                    <a:pt x="2103" y="9796"/>
                    <a:pt x="4456" y="11727"/>
                    <a:pt x="4954" y="11727"/>
                  </a:cubicBezTo>
                  <a:cubicBezTo>
                    <a:pt x="4988" y="11727"/>
                    <a:pt x="5014" y="11718"/>
                    <a:pt x="5029" y="11698"/>
                  </a:cubicBezTo>
                  <a:lnTo>
                    <a:pt x="6505" y="9760"/>
                  </a:lnTo>
                  <a:cubicBezTo>
                    <a:pt x="6505" y="9760"/>
                    <a:pt x="5029" y="7772"/>
                    <a:pt x="3111" y="6847"/>
                  </a:cubicBezTo>
                  <a:cubicBezTo>
                    <a:pt x="3111" y="6847"/>
                    <a:pt x="4764" y="5095"/>
                    <a:pt x="5541" y="4179"/>
                  </a:cubicBezTo>
                  <a:cubicBezTo>
                    <a:pt x="5994" y="3648"/>
                    <a:pt x="6437" y="3117"/>
                    <a:pt x="6830" y="2536"/>
                  </a:cubicBezTo>
                  <a:cubicBezTo>
                    <a:pt x="7580" y="1420"/>
                    <a:pt x="6885" y="0"/>
                    <a:pt x="58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3"/>
            <p:cNvSpPr/>
            <p:nvPr/>
          </p:nvSpPr>
          <p:spPr>
            <a:xfrm>
              <a:off x="5533400" y="4634375"/>
              <a:ext cx="88850" cy="85000"/>
            </a:xfrm>
            <a:custGeom>
              <a:avLst/>
              <a:gdLst/>
              <a:ahLst/>
              <a:cxnLst/>
              <a:rect l="l" t="t" r="r" b="b"/>
              <a:pathLst>
                <a:path w="3554" h="3400" extrusionOk="0">
                  <a:moveTo>
                    <a:pt x="2289" y="1"/>
                  </a:moveTo>
                  <a:cubicBezTo>
                    <a:pt x="2092" y="1"/>
                    <a:pt x="1597" y="75"/>
                    <a:pt x="1270" y="570"/>
                  </a:cubicBezTo>
                  <a:lnTo>
                    <a:pt x="0" y="2341"/>
                  </a:lnTo>
                  <a:cubicBezTo>
                    <a:pt x="0" y="2341"/>
                    <a:pt x="266" y="2932"/>
                    <a:pt x="1181" y="3148"/>
                  </a:cubicBezTo>
                  <a:lnTo>
                    <a:pt x="1939" y="3384"/>
                  </a:lnTo>
                  <a:cubicBezTo>
                    <a:pt x="1969" y="3394"/>
                    <a:pt x="2000" y="3399"/>
                    <a:pt x="2032" y="3399"/>
                  </a:cubicBezTo>
                  <a:cubicBezTo>
                    <a:pt x="2123" y="3399"/>
                    <a:pt x="2215" y="3357"/>
                    <a:pt x="2274" y="3276"/>
                  </a:cubicBezTo>
                  <a:cubicBezTo>
                    <a:pt x="2392" y="3109"/>
                    <a:pt x="2303" y="2882"/>
                    <a:pt x="2116" y="2823"/>
                  </a:cubicBezTo>
                  <a:lnTo>
                    <a:pt x="1546" y="2646"/>
                  </a:lnTo>
                  <a:cubicBezTo>
                    <a:pt x="1467" y="2626"/>
                    <a:pt x="1417" y="2538"/>
                    <a:pt x="1457" y="2459"/>
                  </a:cubicBezTo>
                  <a:cubicBezTo>
                    <a:pt x="1472" y="2396"/>
                    <a:pt x="1533" y="2364"/>
                    <a:pt x="1591" y="2364"/>
                  </a:cubicBezTo>
                  <a:cubicBezTo>
                    <a:pt x="1606" y="2364"/>
                    <a:pt x="1620" y="2366"/>
                    <a:pt x="1634" y="2370"/>
                  </a:cubicBezTo>
                  <a:cubicBezTo>
                    <a:pt x="1900" y="2469"/>
                    <a:pt x="2510" y="2656"/>
                    <a:pt x="2510" y="2656"/>
                  </a:cubicBezTo>
                  <a:cubicBezTo>
                    <a:pt x="2545" y="2668"/>
                    <a:pt x="2580" y="2673"/>
                    <a:pt x="2615" y="2673"/>
                  </a:cubicBezTo>
                  <a:cubicBezTo>
                    <a:pt x="2758" y="2673"/>
                    <a:pt x="2893" y="2580"/>
                    <a:pt x="2933" y="2429"/>
                  </a:cubicBezTo>
                  <a:cubicBezTo>
                    <a:pt x="2992" y="2252"/>
                    <a:pt x="2893" y="2066"/>
                    <a:pt x="2707" y="2007"/>
                  </a:cubicBezTo>
                  <a:cubicBezTo>
                    <a:pt x="2707" y="2007"/>
                    <a:pt x="2156" y="1829"/>
                    <a:pt x="1890" y="1751"/>
                  </a:cubicBezTo>
                  <a:cubicBezTo>
                    <a:pt x="1811" y="1731"/>
                    <a:pt x="1771" y="1652"/>
                    <a:pt x="1801" y="1574"/>
                  </a:cubicBezTo>
                  <a:cubicBezTo>
                    <a:pt x="1824" y="1528"/>
                    <a:pt x="1870" y="1494"/>
                    <a:pt x="1921" y="1494"/>
                  </a:cubicBezTo>
                  <a:cubicBezTo>
                    <a:pt x="1936" y="1494"/>
                    <a:pt x="1952" y="1497"/>
                    <a:pt x="1968" y="1504"/>
                  </a:cubicBezTo>
                  <a:cubicBezTo>
                    <a:pt x="2244" y="1603"/>
                    <a:pt x="2874" y="1810"/>
                    <a:pt x="2874" y="1810"/>
                  </a:cubicBezTo>
                  <a:cubicBezTo>
                    <a:pt x="2906" y="1818"/>
                    <a:pt x="2938" y="1822"/>
                    <a:pt x="2970" y="1822"/>
                  </a:cubicBezTo>
                  <a:cubicBezTo>
                    <a:pt x="3122" y="1822"/>
                    <a:pt x="3258" y="1730"/>
                    <a:pt x="3307" y="1583"/>
                  </a:cubicBezTo>
                  <a:cubicBezTo>
                    <a:pt x="3366" y="1406"/>
                    <a:pt x="3258" y="1209"/>
                    <a:pt x="3081" y="1150"/>
                  </a:cubicBezTo>
                  <a:cubicBezTo>
                    <a:pt x="3081" y="1150"/>
                    <a:pt x="2530" y="983"/>
                    <a:pt x="2244" y="904"/>
                  </a:cubicBezTo>
                  <a:cubicBezTo>
                    <a:pt x="2165" y="885"/>
                    <a:pt x="2116" y="786"/>
                    <a:pt x="2145" y="708"/>
                  </a:cubicBezTo>
                  <a:cubicBezTo>
                    <a:pt x="2169" y="646"/>
                    <a:pt x="2221" y="609"/>
                    <a:pt x="2281" y="609"/>
                  </a:cubicBezTo>
                  <a:cubicBezTo>
                    <a:pt x="2298" y="609"/>
                    <a:pt x="2315" y="612"/>
                    <a:pt x="2333" y="619"/>
                  </a:cubicBezTo>
                  <a:lnTo>
                    <a:pt x="3070" y="845"/>
                  </a:lnTo>
                  <a:cubicBezTo>
                    <a:pt x="3103" y="856"/>
                    <a:pt x="3137" y="861"/>
                    <a:pt x="3170" y="861"/>
                  </a:cubicBezTo>
                  <a:cubicBezTo>
                    <a:pt x="3316" y="861"/>
                    <a:pt x="3454" y="763"/>
                    <a:pt x="3494" y="619"/>
                  </a:cubicBezTo>
                  <a:cubicBezTo>
                    <a:pt x="3553" y="441"/>
                    <a:pt x="3405" y="304"/>
                    <a:pt x="3297" y="245"/>
                  </a:cubicBezTo>
                  <a:cubicBezTo>
                    <a:pt x="2913" y="78"/>
                    <a:pt x="2372" y="8"/>
                    <a:pt x="2372" y="8"/>
                  </a:cubicBezTo>
                  <a:cubicBezTo>
                    <a:pt x="2365" y="5"/>
                    <a:pt x="2335" y="1"/>
                    <a:pt x="2289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3"/>
            <p:cNvSpPr/>
            <p:nvPr/>
          </p:nvSpPr>
          <p:spPr>
            <a:xfrm>
              <a:off x="5590225" y="4257925"/>
              <a:ext cx="39150" cy="41850"/>
            </a:xfrm>
            <a:custGeom>
              <a:avLst/>
              <a:gdLst/>
              <a:ahLst/>
              <a:cxnLst/>
              <a:rect l="l" t="t" r="r" b="b"/>
              <a:pathLst>
                <a:path w="1566" h="1674" extrusionOk="0">
                  <a:moveTo>
                    <a:pt x="1" y="0"/>
                  </a:moveTo>
                  <a:lnTo>
                    <a:pt x="906" y="1673"/>
                  </a:lnTo>
                  <a:lnTo>
                    <a:pt x="1457" y="246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3"/>
            <p:cNvSpPr/>
            <p:nvPr/>
          </p:nvSpPr>
          <p:spPr>
            <a:xfrm>
              <a:off x="5571525" y="4279275"/>
              <a:ext cx="45800" cy="35825"/>
            </a:xfrm>
            <a:custGeom>
              <a:avLst/>
              <a:gdLst/>
              <a:ahLst/>
              <a:cxnLst/>
              <a:rect l="l" t="t" r="r" b="b"/>
              <a:pathLst>
                <a:path w="1832" h="1433" extrusionOk="0">
                  <a:moveTo>
                    <a:pt x="727" y="1"/>
                  </a:moveTo>
                  <a:cubicBezTo>
                    <a:pt x="505" y="1"/>
                    <a:pt x="307" y="88"/>
                    <a:pt x="198" y="258"/>
                  </a:cubicBezTo>
                  <a:cubicBezTo>
                    <a:pt x="1" y="563"/>
                    <a:pt x="168" y="1016"/>
                    <a:pt x="572" y="1272"/>
                  </a:cubicBezTo>
                  <a:cubicBezTo>
                    <a:pt x="744" y="1379"/>
                    <a:pt x="933" y="1432"/>
                    <a:pt x="1108" y="1432"/>
                  </a:cubicBezTo>
                  <a:cubicBezTo>
                    <a:pt x="1332" y="1432"/>
                    <a:pt x="1533" y="1345"/>
                    <a:pt x="1644" y="1173"/>
                  </a:cubicBezTo>
                  <a:cubicBezTo>
                    <a:pt x="1831" y="878"/>
                    <a:pt x="1674" y="426"/>
                    <a:pt x="1270" y="170"/>
                  </a:cubicBezTo>
                  <a:cubicBezTo>
                    <a:pt x="1095" y="56"/>
                    <a:pt x="904" y="1"/>
                    <a:pt x="72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3"/>
            <p:cNvSpPr/>
            <p:nvPr/>
          </p:nvSpPr>
          <p:spPr>
            <a:xfrm>
              <a:off x="5861100" y="4454250"/>
              <a:ext cx="26850" cy="42575"/>
            </a:xfrm>
            <a:custGeom>
              <a:avLst/>
              <a:gdLst/>
              <a:ahLst/>
              <a:cxnLst/>
              <a:rect l="l" t="t" r="r" b="b"/>
              <a:pathLst>
                <a:path w="1074" h="1703" extrusionOk="0">
                  <a:moveTo>
                    <a:pt x="375" y="0"/>
                  </a:moveTo>
                  <a:cubicBezTo>
                    <a:pt x="350" y="0"/>
                    <a:pt x="328" y="13"/>
                    <a:pt x="315" y="40"/>
                  </a:cubicBezTo>
                  <a:cubicBezTo>
                    <a:pt x="306" y="59"/>
                    <a:pt x="0" y="679"/>
                    <a:pt x="945" y="1673"/>
                  </a:cubicBezTo>
                  <a:cubicBezTo>
                    <a:pt x="955" y="1693"/>
                    <a:pt x="975" y="1702"/>
                    <a:pt x="995" y="1702"/>
                  </a:cubicBezTo>
                  <a:cubicBezTo>
                    <a:pt x="1014" y="1702"/>
                    <a:pt x="1034" y="1693"/>
                    <a:pt x="1043" y="1683"/>
                  </a:cubicBezTo>
                  <a:cubicBezTo>
                    <a:pt x="1073" y="1654"/>
                    <a:pt x="1073" y="1604"/>
                    <a:pt x="1043" y="1575"/>
                  </a:cubicBezTo>
                  <a:cubicBezTo>
                    <a:pt x="177" y="659"/>
                    <a:pt x="443" y="108"/>
                    <a:pt x="443" y="108"/>
                  </a:cubicBezTo>
                  <a:cubicBezTo>
                    <a:pt x="463" y="69"/>
                    <a:pt x="443" y="29"/>
                    <a:pt x="414" y="10"/>
                  </a:cubicBezTo>
                  <a:cubicBezTo>
                    <a:pt x="401" y="3"/>
                    <a:pt x="388" y="0"/>
                    <a:pt x="375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3"/>
            <p:cNvSpPr/>
            <p:nvPr/>
          </p:nvSpPr>
          <p:spPr>
            <a:xfrm>
              <a:off x="5458375" y="4568175"/>
              <a:ext cx="29050" cy="7875"/>
            </a:xfrm>
            <a:custGeom>
              <a:avLst/>
              <a:gdLst/>
              <a:ahLst/>
              <a:cxnLst/>
              <a:rect l="l" t="t" r="r" b="b"/>
              <a:pathLst>
                <a:path w="1162" h="315" extrusionOk="0">
                  <a:moveTo>
                    <a:pt x="633" y="1"/>
                  </a:moveTo>
                  <a:cubicBezTo>
                    <a:pt x="335" y="1"/>
                    <a:pt x="68" y="141"/>
                    <a:pt x="49" y="147"/>
                  </a:cubicBezTo>
                  <a:cubicBezTo>
                    <a:pt x="20" y="167"/>
                    <a:pt x="0" y="216"/>
                    <a:pt x="20" y="246"/>
                  </a:cubicBezTo>
                  <a:cubicBezTo>
                    <a:pt x="33" y="272"/>
                    <a:pt x="59" y="285"/>
                    <a:pt x="83" y="285"/>
                  </a:cubicBezTo>
                  <a:cubicBezTo>
                    <a:pt x="96" y="285"/>
                    <a:pt x="108" y="282"/>
                    <a:pt x="118" y="275"/>
                  </a:cubicBezTo>
                  <a:cubicBezTo>
                    <a:pt x="124" y="275"/>
                    <a:pt x="370" y="141"/>
                    <a:pt x="633" y="141"/>
                  </a:cubicBezTo>
                  <a:cubicBezTo>
                    <a:pt x="772" y="141"/>
                    <a:pt x="917" y="178"/>
                    <a:pt x="1033" y="295"/>
                  </a:cubicBezTo>
                  <a:cubicBezTo>
                    <a:pt x="1053" y="314"/>
                    <a:pt x="1072" y="314"/>
                    <a:pt x="1083" y="314"/>
                  </a:cubicBezTo>
                  <a:cubicBezTo>
                    <a:pt x="1102" y="314"/>
                    <a:pt x="1122" y="314"/>
                    <a:pt x="1142" y="295"/>
                  </a:cubicBezTo>
                  <a:cubicBezTo>
                    <a:pt x="1161" y="265"/>
                    <a:pt x="1161" y="226"/>
                    <a:pt x="1142" y="196"/>
                  </a:cubicBezTo>
                  <a:cubicBezTo>
                    <a:pt x="990" y="48"/>
                    <a:pt x="806" y="1"/>
                    <a:pt x="63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6" name="Google Shape;4766;p33"/>
          <p:cNvSpPr/>
          <p:nvPr/>
        </p:nvSpPr>
        <p:spPr>
          <a:xfrm>
            <a:off x="1641544" y="769675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7" name="Google Shape;4767;p33"/>
          <p:cNvSpPr/>
          <p:nvPr/>
        </p:nvSpPr>
        <p:spPr>
          <a:xfrm>
            <a:off x="4054451" y="385825"/>
            <a:ext cx="900071" cy="30834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8" name="Google Shape;4768;p33"/>
          <p:cNvSpPr/>
          <p:nvPr/>
        </p:nvSpPr>
        <p:spPr>
          <a:xfrm>
            <a:off x="6142250" y="1033076"/>
            <a:ext cx="1149796" cy="393901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591;p31">
            <a:extLst>
              <a:ext uri="{FF2B5EF4-FFF2-40B4-BE49-F238E27FC236}">
                <a16:creationId xmlns:a16="http://schemas.microsoft.com/office/drawing/2014/main" id="{BC1E73EC-0A5E-D78C-7BD2-C20916D3D924}"/>
              </a:ext>
            </a:extLst>
          </p:cNvPr>
          <p:cNvSpPr txBox="1">
            <a:spLocks/>
          </p:cNvSpPr>
          <p:nvPr/>
        </p:nvSpPr>
        <p:spPr>
          <a:xfrm>
            <a:off x="323728" y="192826"/>
            <a:ext cx="8539186" cy="4804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nton"/>
              <a:buNone/>
              <a:defRPr sz="1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4. Listen again and complete the sentence with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more than THREE words.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CC97E-06BC-5D7B-F5BF-7A3A32800E21}"/>
              </a:ext>
            </a:extLst>
          </p:cNvPr>
          <p:cNvSpPr txBox="1"/>
          <p:nvPr/>
        </p:nvSpPr>
        <p:spPr>
          <a:xfrm>
            <a:off x="1599008" y="2869578"/>
            <a:ext cx="3281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the same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en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051.mp3">
            <a:hlinkClick r:id="" action="ppaction://media"/>
            <a:extLst>
              <a:ext uri="{FF2B5EF4-FFF2-40B4-BE49-F238E27FC236}">
                <a16:creationId xmlns:a16="http://schemas.microsoft.com/office/drawing/2014/main" id="{0DA58D23-D07C-4C66-3540-037AD82B6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4514" y="-223876"/>
            <a:ext cx="812800" cy="812800"/>
          </a:xfrm>
          <a:prstGeom prst="rect">
            <a:avLst/>
          </a:prstGeom>
        </p:spPr>
      </p:pic>
      <p:pic>
        <p:nvPicPr>
          <p:cNvPr id="6" name="Picture 4" descr="Hình ảnh Loa PNG Miễn Phí Tải Về - Lovepik">
            <a:extLst>
              <a:ext uri="{FF2B5EF4-FFF2-40B4-BE49-F238E27FC236}">
                <a16:creationId xmlns:a16="http://schemas.microsoft.com/office/drawing/2014/main" id="{F8C36023-51F1-7471-4E60-CAAF6805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250" r="90000">
                        <a14:foregroundMark x1="32417" y1="44333" x2="32667" y2="35083"/>
                        <a14:foregroundMark x1="35667" y1="40417" x2="39833" y2="40167"/>
                        <a14:foregroundMark x1="33167" y1="49167" x2="42667" y2="46833"/>
                        <a14:foregroundMark x1="42667" y1="46833" x2="42833" y2="46833"/>
                        <a14:foregroundMark x1="35917" y1="40667" x2="36667" y2="49833"/>
                        <a14:foregroundMark x1="36667" y1="49833" x2="42167" y2="56833"/>
                        <a14:foregroundMark x1="38667" y1="61667" x2="38667" y2="61667"/>
                        <a14:foregroundMark x1="30833" y1="40833" x2="29667" y2="38750"/>
                        <a14:foregroundMark x1="34500" y1="49167" x2="38250" y2="43833"/>
                        <a14:foregroundMark x1="35000" y1="57917" x2="41417" y2="57500"/>
                        <a14:foregroundMark x1="10250" y1="58833" x2="825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1" y="730811"/>
            <a:ext cx="1144188" cy="11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714;p33">
            <a:extLst>
              <a:ext uri="{FF2B5EF4-FFF2-40B4-BE49-F238E27FC236}">
                <a16:creationId xmlns:a16="http://schemas.microsoft.com/office/drawing/2014/main" id="{BA12A58A-173F-3E33-7B71-CD2CB3B875A3}"/>
              </a:ext>
            </a:extLst>
          </p:cNvPr>
          <p:cNvSpPr/>
          <p:nvPr/>
        </p:nvSpPr>
        <p:spPr>
          <a:xfrm>
            <a:off x="30624" y="4081663"/>
            <a:ext cx="4218182" cy="58477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system of the UK? 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4714;p33">
            <a:extLst>
              <a:ext uri="{FF2B5EF4-FFF2-40B4-BE49-F238E27FC236}">
                <a16:creationId xmlns:a16="http://schemas.microsoft.com/office/drawing/2014/main" id="{CE4B1456-2F90-1436-F874-B6BDED99E2D7}"/>
              </a:ext>
            </a:extLst>
          </p:cNvPr>
          <p:cNvSpPr/>
          <p:nvPr/>
        </p:nvSpPr>
        <p:spPr>
          <a:xfrm>
            <a:off x="4394301" y="4067428"/>
            <a:ext cx="4645693" cy="58477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traffic rule </a:t>
            </a:r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keeps to the left. 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25"/>
          <p:cNvSpPr txBox="1">
            <a:spLocks noGrp="1"/>
          </p:cNvSpPr>
          <p:nvPr>
            <p:ph type="title"/>
          </p:nvPr>
        </p:nvSpPr>
        <p:spPr>
          <a:xfrm>
            <a:off x="2137558" y="183394"/>
            <a:ext cx="5189517" cy="432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Read the strange driving rules below.</a:t>
            </a:r>
            <a:endParaRPr sz="18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64" name="Google Shape;4264;p25"/>
          <p:cNvSpPr txBox="1">
            <a:spLocks noGrp="1"/>
          </p:cNvSpPr>
          <p:nvPr>
            <p:ph type="body" idx="1"/>
          </p:nvPr>
        </p:nvSpPr>
        <p:spPr>
          <a:xfrm>
            <a:off x="213757" y="798787"/>
            <a:ext cx="8680862" cy="2930066"/>
          </a:xfrm>
          <a:prstGeom prst="roundRect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Alaska, you are not allowed to drive with a dog on the roof of your car. 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Moscow, police will fine you if you drive a dirty car. 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man has to wear a shirt or T-shirt while driving in Thailand.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South Africa, you have to let animals go first.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Switzerland, you can't wash your car on Sunday.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Wisconsin, USA, you must always ride your bike with your hands on the handlebars.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CD4330B-7AAD-DED2-1F45-98EA2A6C0385}"/>
              </a:ext>
            </a:extLst>
          </p:cNvPr>
          <p:cNvSpPr txBox="1"/>
          <p:nvPr/>
        </p:nvSpPr>
        <p:spPr>
          <a:xfrm>
            <a:off x="213757" y="3949264"/>
            <a:ext cx="457200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in groups. Which one do you think is the strangest? 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A8DFBBF-B3DB-7F13-F5D5-6AFAF51A82AE}"/>
              </a:ext>
            </a:extLst>
          </p:cNvPr>
          <p:cNvSpPr txBox="1"/>
          <p:nvPr/>
        </p:nvSpPr>
        <p:spPr>
          <a:xfrm>
            <a:off x="4914406" y="3949264"/>
            <a:ext cx="3926774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Do you know any other strange traffic rules?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9" name="y2mate.com - 5 Minute Groovy Themed Timer_1080p.mp4">
            <a:hlinkClick r:id="" action="ppaction://media"/>
            <a:extLst>
              <a:ext uri="{FF2B5EF4-FFF2-40B4-BE49-F238E27FC236}">
                <a16:creationId xmlns:a16="http://schemas.microsoft.com/office/drawing/2014/main" id="{38AFCEAC-E9DE-705E-8481-ABAB9E802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88177" cy="106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2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1025" grpId="0" animBg="1"/>
      <p:bldP spid="10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Google Shape;4700;p32"/>
          <p:cNvSpPr/>
          <p:nvPr/>
        </p:nvSpPr>
        <p:spPr>
          <a:xfrm rot="-125465">
            <a:off x="6600" y="84359"/>
            <a:ext cx="4700185" cy="1540937"/>
          </a:xfrm>
          <a:custGeom>
            <a:avLst/>
            <a:gdLst/>
            <a:ahLst/>
            <a:cxnLst/>
            <a:rect l="l" t="t" r="r" b="b"/>
            <a:pathLst>
              <a:path w="3622" h="1211" extrusionOk="0">
                <a:moveTo>
                  <a:pt x="0" y="0"/>
                </a:moveTo>
                <a:lnTo>
                  <a:pt x="0" y="1211"/>
                </a:lnTo>
                <a:lnTo>
                  <a:pt x="3149" y="1211"/>
                </a:lnTo>
                <a:lnTo>
                  <a:pt x="3622" y="591"/>
                </a:lnTo>
                <a:lnTo>
                  <a:pt x="31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1" name="Google Shape;4701;p32"/>
          <p:cNvSpPr/>
          <p:nvPr/>
        </p:nvSpPr>
        <p:spPr>
          <a:xfrm>
            <a:off x="2151043" y="1867784"/>
            <a:ext cx="4347553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4" name="Google Shape;4704;p32"/>
          <p:cNvSpPr txBox="1">
            <a:spLocks noGrp="1"/>
          </p:cNvSpPr>
          <p:nvPr>
            <p:ph type="subTitle" idx="1"/>
          </p:nvPr>
        </p:nvSpPr>
        <p:spPr>
          <a:xfrm>
            <a:off x="2364245" y="1836524"/>
            <a:ext cx="3921148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Choose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correct</a:t>
            </a:r>
            <a:r>
              <a:rPr lang="pt-BR" dirty="0"/>
              <a:t> </a:t>
            </a:r>
            <a:r>
              <a:rPr lang="pt-BR" dirty="0" err="1"/>
              <a:t>answers</a:t>
            </a:r>
            <a:endParaRPr dirty="0"/>
          </a:p>
        </p:txBody>
      </p:sp>
      <p:sp>
        <p:nvSpPr>
          <p:cNvPr id="4708" name="Google Shape;4708;p32"/>
          <p:cNvSpPr txBox="1">
            <a:spLocks noGrp="1"/>
          </p:cNvSpPr>
          <p:nvPr>
            <p:ph type="title" idx="5"/>
          </p:nvPr>
        </p:nvSpPr>
        <p:spPr>
          <a:xfrm rot="21394364">
            <a:off x="526682" y="486567"/>
            <a:ext cx="3248723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recap</a:t>
            </a:r>
            <a:endParaRPr dirty="0"/>
          </a:p>
        </p:txBody>
      </p:sp>
      <p:grpSp>
        <p:nvGrpSpPr>
          <p:cNvPr id="12" name="Google Shape;5944;p44">
            <a:extLst>
              <a:ext uri="{FF2B5EF4-FFF2-40B4-BE49-F238E27FC236}">
                <a16:creationId xmlns:a16="http://schemas.microsoft.com/office/drawing/2014/main" id="{D1FE914E-BAF7-2408-91F5-353802F0AF7A}"/>
              </a:ext>
            </a:extLst>
          </p:cNvPr>
          <p:cNvGrpSpPr/>
          <p:nvPr/>
        </p:nvGrpSpPr>
        <p:grpSpPr>
          <a:xfrm flipH="1">
            <a:off x="5640125" y="21224"/>
            <a:ext cx="3503875" cy="1667206"/>
            <a:chOff x="1718050" y="4485250"/>
            <a:chExt cx="1302725" cy="683225"/>
          </a:xfrm>
        </p:grpSpPr>
        <p:sp>
          <p:nvSpPr>
            <p:cNvPr id="13" name="Google Shape;5945;p44">
              <a:extLst>
                <a:ext uri="{FF2B5EF4-FFF2-40B4-BE49-F238E27FC236}">
                  <a16:creationId xmlns:a16="http://schemas.microsoft.com/office/drawing/2014/main" id="{06F58B45-6E45-8A9C-D472-DAD75BDA682F}"/>
                </a:ext>
              </a:extLst>
            </p:cNvPr>
            <p:cNvSpPr/>
            <p:nvPr/>
          </p:nvSpPr>
          <p:spPr>
            <a:xfrm>
              <a:off x="1747825" y="4537150"/>
              <a:ext cx="1272950" cy="526775"/>
            </a:xfrm>
            <a:custGeom>
              <a:avLst/>
              <a:gdLst/>
              <a:ahLst/>
              <a:cxnLst/>
              <a:rect l="l" t="t" r="r" b="b"/>
              <a:pathLst>
                <a:path w="50918" h="21071" extrusionOk="0">
                  <a:moveTo>
                    <a:pt x="1" y="0"/>
                  </a:moveTo>
                  <a:lnTo>
                    <a:pt x="1" y="21070"/>
                  </a:lnTo>
                  <a:lnTo>
                    <a:pt x="50918" y="21070"/>
                  </a:lnTo>
                  <a:lnTo>
                    <a:pt x="50918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46;p44">
              <a:extLst>
                <a:ext uri="{FF2B5EF4-FFF2-40B4-BE49-F238E27FC236}">
                  <a16:creationId xmlns:a16="http://schemas.microsoft.com/office/drawing/2014/main" id="{AFC561E2-C98D-4703-D67F-1B54D629C1F0}"/>
                </a:ext>
              </a:extLst>
            </p:cNvPr>
            <p:cNvSpPr/>
            <p:nvPr/>
          </p:nvSpPr>
          <p:spPr>
            <a:xfrm>
              <a:off x="2216750" y="4898075"/>
              <a:ext cx="61525" cy="169025"/>
            </a:xfrm>
            <a:custGeom>
              <a:avLst/>
              <a:gdLst/>
              <a:ahLst/>
              <a:cxnLst/>
              <a:rect l="l" t="t" r="r" b="b"/>
              <a:pathLst>
                <a:path w="2461" h="6761" extrusionOk="0">
                  <a:moveTo>
                    <a:pt x="1" y="0"/>
                  </a:moveTo>
                  <a:lnTo>
                    <a:pt x="1" y="6761"/>
                  </a:lnTo>
                  <a:lnTo>
                    <a:pt x="2461" y="6761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47;p44">
              <a:extLst>
                <a:ext uri="{FF2B5EF4-FFF2-40B4-BE49-F238E27FC236}">
                  <a16:creationId xmlns:a16="http://schemas.microsoft.com/office/drawing/2014/main" id="{6AFB2962-6AB6-B52D-671D-2681CBA11BBB}"/>
                </a:ext>
              </a:extLst>
            </p:cNvPr>
            <p:cNvSpPr/>
            <p:nvPr/>
          </p:nvSpPr>
          <p:spPr>
            <a:xfrm>
              <a:off x="2335825" y="4843950"/>
              <a:ext cx="65700" cy="223150"/>
            </a:xfrm>
            <a:custGeom>
              <a:avLst/>
              <a:gdLst/>
              <a:ahLst/>
              <a:cxnLst/>
              <a:rect l="l" t="t" r="r" b="b"/>
              <a:pathLst>
                <a:path w="2628" h="8926" extrusionOk="0">
                  <a:moveTo>
                    <a:pt x="1" y="0"/>
                  </a:moveTo>
                  <a:lnTo>
                    <a:pt x="1" y="8926"/>
                  </a:lnTo>
                  <a:lnTo>
                    <a:pt x="2628" y="892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48;p44">
              <a:extLst>
                <a:ext uri="{FF2B5EF4-FFF2-40B4-BE49-F238E27FC236}">
                  <a16:creationId xmlns:a16="http://schemas.microsoft.com/office/drawing/2014/main" id="{54A7FC1B-CF0E-0BB6-D009-4D650D7F9A70}"/>
                </a:ext>
              </a:extLst>
            </p:cNvPr>
            <p:cNvSpPr/>
            <p:nvPr/>
          </p:nvSpPr>
          <p:spPr>
            <a:xfrm>
              <a:off x="2386750" y="48638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49;p44">
              <a:extLst>
                <a:ext uri="{FF2B5EF4-FFF2-40B4-BE49-F238E27FC236}">
                  <a16:creationId xmlns:a16="http://schemas.microsoft.com/office/drawing/2014/main" id="{C01DE5FE-9313-8506-9A25-BE6B2B387E55}"/>
                </a:ext>
              </a:extLst>
            </p:cNvPr>
            <p:cNvSpPr/>
            <p:nvPr/>
          </p:nvSpPr>
          <p:spPr>
            <a:xfrm>
              <a:off x="2376175" y="48638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0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0;p44">
              <a:extLst>
                <a:ext uri="{FF2B5EF4-FFF2-40B4-BE49-F238E27FC236}">
                  <a16:creationId xmlns:a16="http://schemas.microsoft.com/office/drawing/2014/main" id="{212D6E39-EADE-2FCE-9EB7-603988B8D215}"/>
                </a:ext>
              </a:extLst>
            </p:cNvPr>
            <p:cNvSpPr/>
            <p:nvPr/>
          </p:nvSpPr>
          <p:spPr>
            <a:xfrm>
              <a:off x="2365600" y="48638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1;p44">
              <a:extLst>
                <a:ext uri="{FF2B5EF4-FFF2-40B4-BE49-F238E27FC236}">
                  <a16:creationId xmlns:a16="http://schemas.microsoft.com/office/drawing/2014/main" id="{BEE25178-3D87-4701-BB60-97E33B142A28}"/>
                </a:ext>
              </a:extLst>
            </p:cNvPr>
            <p:cNvSpPr/>
            <p:nvPr/>
          </p:nvSpPr>
          <p:spPr>
            <a:xfrm>
              <a:off x="2354775" y="486387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52;p44">
              <a:extLst>
                <a:ext uri="{FF2B5EF4-FFF2-40B4-BE49-F238E27FC236}">
                  <a16:creationId xmlns:a16="http://schemas.microsoft.com/office/drawing/2014/main" id="{8DD6BB2D-8B58-4D64-E103-2007BC2390F5}"/>
                </a:ext>
              </a:extLst>
            </p:cNvPr>
            <p:cNvSpPr/>
            <p:nvPr/>
          </p:nvSpPr>
          <p:spPr>
            <a:xfrm>
              <a:off x="2344200" y="48638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53;p44">
              <a:extLst>
                <a:ext uri="{FF2B5EF4-FFF2-40B4-BE49-F238E27FC236}">
                  <a16:creationId xmlns:a16="http://schemas.microsoft.com/office/drawing/2014/main" id="{B088B36A-C66F-F4EA-5F3E-0E16996087FC}"/>
                </a:ext>
              </a:extLst>
            </p:cNvPr>
            <p:cNvSpPr/>
            <p:nvPr/>
          </p:nvSpPr>
          <p:spPr>
            <a:xfrm>
              <a:off x="2386750" y="48852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54;p44">
              <a:extLst>
                <a:ext uri="{FF2B5EF4-FFF2-40B4-BE49-F238E27FC236}">
                  <a16:creationId xmlns:a16="http://schemas.microsoft.com/office/drawing/2014/main" id="{6AA75661-C8EC-F3CA-718C-BF7BE075D1D6}"/>
                </a:ext>
              </a:extLst>
            </p:cNvPr>
            <p:cNvSpPr/>
            <p:nvPr/>
          </p:nvSpPr>
          <p:spPr>
            <a:xfrm>
              <a:off x="2376175" y="48852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1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55;p44">
              <a:extLst>
                <a:ext uri="{FF2B5EF4-FFF2-40B4-BE49-F238E27FC236}">
                  <a16:creationId xmlns:a16="http://schemas.microsoft.com/office/drawing/2014/main" id="{A181936D-F45C-8CCA-AC95-20E7B4CF4B1B}"/>
                </a:ext>
              </a:extLst>
            </p:cNvPr>
            <p:cNvSpPr/>
            <p:nvPr/>
          </p:nvSpPr>
          <p:spPr>
            <a:xfrm>
              <a:off x="2365600" y="48852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56;p44">
              <a:extLst>
                <a:ext uri="{FF2B5EF4-FFF2-40B4-BE49-F238E27FC236}">
                  <a16:creationId xmlns:a16="http://schemas.microsoft.com/office/drawing/2014/main" id="{3433A9E7-0EC2-991D-DDCF-582E673A96F1}"/>
                </a:ext>
              </a:extLst>
            </p:cNvPr>
            <p:cNvSpPr/>
            <p:nvPr/>
          </p:nvSpPr>
          <p:spPr>
            <a:xfrm>
              <a:off x="2354775" y="488527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57;p44">
              <a:extLst>
                <a:ext uri="{FF2B5EF4-FFF2-40B4-BE49-F238E27FC236}">
                  <a16:creationId xmlns:a16="http://schemas.microsoft.com/office/drawing/2014/main" id="{454AC155-149D-AA09-237B-68F44D9C3178}"/>
                </a:ext>
              </a:extLst>
            </p:cNvPr>
            <p:cNvSpPr/>
            <p:nvPr/>
          </p:nvSpPr>
          <p:spPr>
            <a:xfrm>
              <a:off x="2344200" y="48852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58;p44">
              <a:extLst>
                <a:ext uri="{FF2B5EF4-FFF2-40B4-BE49-F238E27FC236}">
                  <a16:creationId xmlns:a16="http://schemas.microsoft.com/office/drawing/2014/main" id="{160D2815-ACA7-13F4-E67C-9E2BCDC13A88}"/>
                </a:ext>
              </a:extLst>
            </p:cNvPr>
            <p:cNvSpPr/>
            <p:nvPr/>
          </p:nvSpPr>
          <p:spPr>
            <a:xfrm>
              <a:off x="2386750" y="4906675"/>
              <a:ext cx="6425" cy="17750"/>
            </a:xfrm>
            <a:custGeom>
              <a:avLst/>
              <a:gdLst/>
              <a:ahLst/>
              <a:cxnLst/>
              <a:rect l="l" t="t" r="r" b="b"/>
              <a:pathLst>
                <a:path w="25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59;p44">
              <a:extLst>
                <a:ext uri="{FF2B5EF4-FFF2-40B4-BE49-F238E27FC236}">
                  <a16:creationId xmlns:a16="http://schemas.microsoft.com/office/drawing/2014/main" id="{CC192FDC-CA61-5D6C-4FCC-7BCF8AA0B960}"/>
                </a:ext>
              </a:extLst>
            </p:cNvPr>
            <p:cNvSpPr/>
            <p:nvPr/>
          </p:nvSpPr>
          <p:spPr>
            <a:xfrm>
              <a:off x="2376175" y="4906675"/>
              <a:ext cx="6175" cy="17750"/>
            </a:xfrm>
            <a:custGeom>
              <a:avLst/>
              <a:gdLst/>
              <a:ahLst/>
              <a:cxnLst/>
              <a:rect l="l" t="t" r="r" b="b"/>
              <a:pathLst>
                <a:path w="247" h="710" extrusionOk="0">
                  <a:moveTo>
                    <a:pt x="1" y="1"/>
                  </a:moveTo>
                  <a:lnTo>
                    <a:pt x="1" y="709"/>
                  </a:lnTo>
                  <a:lnTo>
                    <a:pt x="246" y="709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60;p44">
              <a:extLst>
                <a:ext uri="{FF2B5EF4-FFF2-40B4-BE49-F238E27FC236}">
                  <a16:creationId xmlns:a16="http://schemas.microsoft.com/office/drawing/2014/main" id="{FD1FD45E-DF99-C91E-7C9B-EA2F3EF8F8FC}"/>
                </a:ext>
              </a:extLst>
            </p:cNvPr>
            <p:cNvSpPr/>
            <p:nvPr/>
          </p:nvSpPr>
          <p:spPr>
            <a:xfrm>
              <a:off x="2365600" y="4906675"/>
              <a:ext cx="6175" cy="17750"/>
            </a:xfrm>
            <a:custGeom>
              <a:avLst/>
              <a:gdLst/>
              <a:ahLst/>
              <a:cxnLst/>
              <a:rect l="l" t="t" r="r" b="b"/>
              <a:pathLst>
                <a:path w="24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47" y="709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61;p44">
              <a:extLst>
                <a:ext uri="{FF2B5EF4-FFF2-40B4-BE49-F238E27FC236}">
                  <a16:creationId xmlns:a16="http://schemas.microsoft.com/office/drawing/2014/main" id="{A39C792F-49B5-973C-C0D6-6685B1D95BEE}"/>
                </a:ext>
              </a:extLst>
            </p:cNvPr>
            <p:cNvSpPr/>
            <p:nvPr/>
          </p:nvSpPr>
          <p:spPr>
            <a:xfrm>
              <a:off x="2354775" y="4906675"/>
              <a:ext cx="6400" cy="17750"/>
            </a:xfrm>
            <a:custGeom>
              <a:avLst/>
              <a:gdLst/>
              <a:ahLst/>
              <a:cxnLst/>
              <a:rect l="l" t="t" r="r" b="b"/>
              <a:pathLst>
                <a:path w="256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62;p44">
              <a:extLst>
                <a:ext uri="{FF2B5EF4-FFF2-40B4-BE49-F238E27FC236}">
                  <a16:creationId xmlns:a16="http://schemas.microsoft.com/office/drawing/2014/main" id="{0E1DE0E6-ACD9-AA04-4132-986E1D4CE6A7}"/>
                </a:ext>
              </a:extLst>
            </p:cNvPr>
            <p:cNvSpPr/>
            <p:nvPr/>
          </p:nvSpPr>
          <p:spPr>
            <a:xfrm>
              <a:off x="2344200" y="4906675"/>
              <a:ext cx="6425" cy="17750"/>
            </a:xfrm>
            <a:custGeom>
              <a:avLst/>
              <a:gdLst/>
              <a:ahLst/>
              <a:cxnLst/>
              <a:rect l="l" t="t" r="r" b="b"/>
              <a:pathLst>
                <a:path w="25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63;p44">
              <a:extLst>
                <a:ext uri="{FF2B5EF4-FFF2-40B4-BE49-F238E27FC236}">
                  <a16:creationId xmlns:a16="http://schemas.microsoft.com/office/drawing/2014/main" id="{447CD355-2DA0-0C58-DF59-44DFA4864D80}"/>
                </a:ext>
              </a:extLst>
            </p:cNvPr>
            <p:cNvSpPr/>
            <p:nvPr/>
          </p:nvSpPr>
          <p:spPr>
            <a:xfrm>
              <a:off x="2386750" y="492832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64;p44">
              <a:extLst>
                <a:ext uri="{FF2B5EF4-FFF2-40B4-BE49-F238E27FC236}">
                  <a16:creationId xmlns:a16="http://schemas.microsoft.com/office/drawing/2014/main" id="{B27DC43F-58D8-3395-216F-B91B73A54693}"/>
                </a:ext>
              </a:extLst>
            </p:cNvPr>
            <p:cNvSpPr/>
            <p:nvPr/>
          </p:nvSpPr>
          <p:spPr>
            <a:xfrm>
              <a:off x="2376175" y="492832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1"/>
                  </a:moveTo>
                  <a:lnTo>
                    <a:pt x="1" y="700"/>
                  </a:lnTo>
                  <a:lnTo>
                    <a:pt x="246" y="70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65;p44">
              <a:extLst>
                <a:ext uri="{FF2B5EF4-FFF2-40B4-BE49-F238E27FC236}">
                  <a16:creationId xmlns:a16="http://schemas.microsoft.com/office/drawing/2014/main" id="{FB70F0A4-011B-92BA-644A-4D0474E8BC15}"/>
                </a:ext>
              </a:extLst>
            </p:cNvPr>
            <p:cNvSpPr/>
            <p:nvPr/>
          </p:nvSpPr>
          <p:spPr>
            <a:xfrm>
              <a:off x="2365600" y="492832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47" y="700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66;p44">
              <a:extLst>
                <a:ext uri="{FF2B5EF4-FFF2-40B4-BE49-F238E27FC236}">
                  <a16:creationId xmlns:a16="http://schemas.microsoft.com/office/drawing/2014/main" id="{66FF214A-EA5F-D579-56B4-17862AEE2396}"/>
                </a:ext>
              </a:extLst>
            </p:cNvPr>
            <p:cNvSpPr/>
            <p:nvPr/>
          </p:nvSpPr>
          <p:spPr>
            <a:xfrm>
              <a:off x="2354775" y="492832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67;p44">
              <a:extLst>
                <a:ext uri="{FF2B5EF4-FFF2-40B4-BE49-F238E27FC236}">
                  <a16:creationId xmlns:a16="http://schemas.microsoft.com/office/drawing/2014/main" id="{F7D17902-D4BC-5320-78F2-1AE97BC26AC3}"/>
                </a:ext>
              </a:extLst>
            </p:cNvPr>
            <p:cNvSpPr/>
            <p:nvPr/>
          </p:nvSpPr>
          <p:spPr>
            <a:xfrm>
              <a:off x="2344200" y="492832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68;p44">
              <a:extLst>
                <a:ext uri="{FF2B5EF4-FFF2-40B4-BE49-F238E27FC236}">
                  <a16:creationId xmlns:a16="http://schemas.microsoft.com/office/drawing/2014/main" id="{A6668E60-30B4-703D-A323-A9ADEB8F6EA1}"/>
                </a:ext>
              </a:extLst>
            </p:cNvPr>
            <p:cNvSpPr/>
            <p:nvPr/>
          </p:nvSpPr>
          <p:spPr>
            <a:xfrm>
              <a:off x="2386750" y="495122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69;p44">
              <a:extLst>
                <a:ext uri="{FF2B5EF4-FFF2-40B4-BE49-F238E27FC236}">
                  <a16:creationId xmlns:a16="http://schemas.microsoft.com/office/drawing/2014/main" id="{407D6E36-040E-DF94-14F0-9718C0098317}"/>
                </a:ext>
              </a:extLst>
            </p:cNvPr>
            <p:cNvSpPr/>
            <p:nvPr/>
          </p:nvSpPr>
          <p:spPr>
            <a:xfrm>
              <a:off x="2376175" y="495122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8"/>
                  </a:lnTo>
                  <a:lnTo>
                    <a:pt x="246" y="69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70;p44">
              <a:extLst>
                <a:ext uri="{FF2B5EF4-FFF2-40B4-BE49-F238E27FC236}">
                  <a16:creationId xmlns:a16="http://schemas.microsoft.com/office/drawing/2014/main" id="{FA0B5BB6-B79C-30B9-17A1-426B69A5B288}"/>
                </a:ext>
              </a:extLst>
            </p:cNvPr>
            <p:cNvSpPr/>
            <p:nvPr/>
          </p:nvSpPr>
          <p:spPr>
            <a:xfrm>
              <a:off x="2365600" y="495122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47" y="698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71;p44">
              <a:extLst>
                <a:ext uri="{FF2B5EF4-FFF2-40B4-BE49-F238E27FC236}">
                  <a16:creationId xmlns:a16="http://schemas.microsoft.com/office/drawing/2014/main" id="{7CA8EB41-CD6C-2344-80D0-B50DFF60BEE5}"/>
                </a:ext>
              </a:extLst>
            </p:cNvPr>
            <p:cNvSpPr/>
            <p:nvPr/>
          </p:nvSpPr>
          <p:spPr>
            <a:xfrm>
              <a:off x="2354775" y="495122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72;p44">
              <a:extLst>
                <a:ext uri="{FF2B5EF4-FFF2-40B4-BE49-F238E27FC236}">
                  <a16:creationId xmlns:a16="http://schemas.microsoft.com/office/drawing/2014/main" id="{2B0EC3A0-CDC8-C41B-E7D7-BE636BE018E2}"/>
                </a:ext>
              </a:extLst>
            </p:cNvPr>
            <p:cNvSpPr/>
            <p:nvPr/>
          </p:nvSpPr>
          <p:spPr>
            <a:xfrm>
              <a:off x="2344200" y="495122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973;p44">
              <a:extLst>
                <a:ext uri="{FF2B5EF4-FFF2-40B4-BE49-F238E27FC236}">
                  <a16:creationId xmlns:a16="http://schemas.microsoft.com/office/drawing/2014/main" id="{77655B2D-3DC0-65FA-164D-51D425DD42F2}"/>
                </a:ext>
              </a:extLst>
            </p:cNvPr>
            <p:cNvSpPr/>
            <p:nvPr/>
          </p:nvSpPr>
          <p:spPr>
            <a:xfrm>
              <a:off x="2386750" y="49728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974;p44">
              <a:extLst>
                <a:ext uri="{FF2B5EF4-FFF2-40B4-BE49-F238E27FC236}">
                  <a16:creationId xmlns:a16="http://schemas.microsoft.com/office/drawing/2014/main" id="{994CA009-07AA-4FB8-CA21-F03D83C468EB}"/>
                </a:ext>
              </a:extLst>
            </p:cNvPr>
            <p:cNvSpPr/>
            <p:nvPr/>
          </p:nvSpPr>
          <p:spPr>
            <a:xfrm>
              <a:off x="2376175" y="49728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8"/>
                  </a:lnTo>
                  <a:lnTo>
                    <a:pt x="246" y="69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975;p44">
              <a:extLst>
                <a:ext uri="{FF2B5EF4-FFF2-40B4-BE49-F238E27FC236}">
                  <a16:creationId xmlns:a16="http://schemas.microsoft.com/office/drawing/2014/main" id="{19B6D299-D415-D5FC-2203-FF8B44940625}"/>
                </a:ext>
              </a:extLst>
            </p:cNvPr>
            <p:cNvSpPr/>
            <p:nvPr/>
          </p:nvSpPr>
          <p:spPr>
            <a:xfrm>
              <a:off x="2365600" y="49728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47" y="698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976;p44">
              <a:extLst>
                <a:ext uri="{FF2B5EF4-FFF2-40B4-BE49-F238E27FC236}">
                  <a16:creationId xmlns:a16="http://schemas.microsoft.com/office/drawing/2014/main" id="{B8621C6E-147F-A50A-4446-AA58C111EFC0}"/>
                </a:ext>
              </a:extLst>
            </p:cNvPr>
            <p:cNvSpPr/>
            <p:nvPr/>
          </p:nvSpPr>
          <p:spPr>
            <a:xfrm>
              <a:off x="2354775" y="497287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977;p44">
              <a:extLst>
                <a:ext uri="{FF2B5EF4-FFF2-40B4-BE49-F238E27FC236}">
                  <a16:creationId xmlns:a16="http://schemas.microsoft.com/office/drawing/2014/main" id="{B3C24859-1354-9410-CFAC-00608C48B5EF}"/>
                </a:ext>
              </a:extLst>
            </p:cNvPr>
            <p:cNvSpPr/>
            <p:nvPr/>
          </p:nvSpPr>
          <p:spPr>
            <a:xfrm>
              <a:off x="2344200" y="49728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78;p44">
              <a:extLst>
                <a:ext uri="{FF2B5EF4-FFF2-40B4-BE49-F238E27FC236}">
                  <a16:creationId xmlns:a16="http://schemas.microsoft.com/office/drawing/2014/main" id="{5D63DF99-0A4C-28A0-EA96-3173460A4637}"/>
                </a:ext>
              </a:extLst>
            </p:cNvPr>
            <p:cNvSpPr/>
            <p:nvPr/>
          </p:nvSpPr>
          <p:spPr>
            <a:xfrm>
              <a:off x="2386750" y="4994250"/>
              <a:ext cx="6425" cy="17525"/>
            </a:xfrm>
            <a:custGeom>
              <a:avLst/>
              <a:gdLst/>
              <a:ahLst/>
              <a:cxnLst/>
              <a:rect l="l" t="t" r="r" b="b"/>
              <a:pathLst>
                <a:path w="25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979;p44">
              <a:extLst>
                <a:ext uri="{FF2B5EF4-FFF2-40B4-BE49-F238E27FC236}">
                  <a16:creationId xmlns:a16="http://schemas.microsoft.com/office/drawing/2014/main" id="{2D6D93CA-BDBA-69D1-B71C-303E27D5CD7E}"/>
                </a:ext>
              </a:extLst>
            </p:cNvPr>
            <p:cNvSpPr/>
            <p:nvPr/>
          </p:nvSpPr>
          <p:spPr>
            <a:xfrm>
              <a:off x="2376175" y="4994250"/>
              <a:ext cx="6175" cy="17525"/>
            </a:xfrm>
            <a:custGeom>
              <a:avLst/>
              <a:gdLst/>
              <a:ahLst/>
              <a:cxnLst/>
              <a:rect l="l" t="t" r="r" b="b"/>
              <a:pathLst>
                <a:path w="247" h="701" extrusionOk="0">
                  <a:moveTo>
                    <a:pt x="1" y="1"/>
                  </a:moveTo>
                  <a:lnTo>
                    <a:pt x="1" y="700"/>
                  </a:lnTo>
                  <a:lnTo>
                    <a:pt x="246" y="70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980;p44">
              <a:extLst>
                <a:ext uri="{FF2B5EF4-FFF2-40B4-BE49-F238E27FC236}">
                  <a16:creationId xmlns:a16="http://schemas.microsoft.com/office/drawing/2014/main" id="{B754D6FC-8F42-B6C0-496D-70DB5E537380}"/>
                </a:ext>
              </a:extLst>
            </p:cNvPr>
            <p:cNvSpPr/>
            <p:nvPr/>
          </p:nvSpPr>
          <p:spPr>
            <a:xfrm>
              <a:off x="2365600" y="4994250"/>
              <a:ext cx="6175" cy="17525"/>
            </a:xfrm>
            <a:custGeom>
              <a:avLst/>
              <a:gdLst/>
              <a:ahLst/>
              <a:cxnLst/>
              <a:rect l="l" t="t" r="r" b="b"/>
              <a:pathLst>
                <a:path w="24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47" y="700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81;p44">
              <a:extLst>
                <a:ext uri="{FF2B5EF4-FFF2-40B4-BE49-F238E27FC236}">
                  <a16:creationId xmlns:a16="http://schemas.microsoft.com/office/drawing/2014/main" id="{9B40CDD7-F290-6325-05FE-E678FE33D5F5}"/>
                </a:ext>
              </a:extLst>
            </p:cNvPr>
            <p:cNvSpPr/>
            <p:nvPr/>
          </p:nvSpPr>
          <p:spPr>
            <a:xfrm>
              <a:off x="2354775" y="4994250"/>
              <a:ext cx="6400" cy="17525"/>
            </a:xfrm>
            <a:custGeom>
              <a:avLst/>
              <a:gdLst/>
              <a:ahLst/>
              <a:cxnLst/>
              <a:rect l="l" t="t" r="r" b="b"/>
              <a:pathLst>
                <a:path w="256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82;p44">
              <a:extLst>
                <a:ext uri="{FF2B5EF4-FFF2-40B4-BE49-F238E27FC236}">
                  <a16:creationId xmlns:a16="http://schemas.microsoft.com/office/drawing/2014/main" id="{BFB16D09-D3F2-94F3-1594-A9F46C21DE91}"/>
                </a:ext>
              </a:extLst>
            </p:cNvPr>
            <p:cNvSpPr/>
            <p:nvPr/>
          </p:nvSpPr>
          <p:spPr>
            <a:xfrm>
              <a:off x="2344200" y="4994250"/>
              <a:ext cx="6425" cy="17525"/>
            </a:xfrm>
            <a:custGeom>
              <a:avLst/>
              <a:gdLst/>
              <a:ahLst/>
              <a:cxnLst/>
              <a:rect l="l" t="t" r="r" b="b"/>
              <a:pathLst>
                <a:path w="25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83;p44">
              <a:extLst>
                <a:ext uri="{FF2B5EF4-FFF2-40B4-BE49-F238E27FC236}">
                  <a16:creationId xmlns:a16="http://schemas.microsoft.com/office/drawing/2014/main" id="{7484882E-C323-7D3E-02A9-B5D495D96C14}"/>
                </a:ext>
              </a:extLst>
            </p:cNvPr>
            <p:cNvSpPr/>
            <p:nvPr/>
          </p:nvSpPr>
          <p:spPr>
            <a:xfrm>
              <a:off x="2386750" y="50156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84;p44">
              <a:extLst>
                <a:ext uri="{FF2B5EF4-FFF2-40B4-BE49-F238E27FC236}">
                  <a16:creationId xmlns:a16="http://schemas.microsoft.com/office/drawing/2014/main" id="{5113738D-D048-0C8E-5EC9-25AFF0100EB3}"/>
                </a:ext>
              </a:extLst>
            </p:cNvPr>
            <p:cNvSpPr/>
            <p:nvPr/>
          </p:nvSpPr>
          <p:spPr>
            <a:xfrm>
              <a:off x="2376175" y="50156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85;p44">
              <a:extLst>
                <a:ext uri="{FF2B5EF4-FFF2-40B4-BE49-F238E27FC236}">
                  <a16:creationId xmlns:a16="http://schemas.microsoft.com/office/drawing/2014/main" id="{09138F42-DF92-3651-E0A3-104586F61BCC}"/>
                </a:ext>
              </a:extLst>
            </p:cNvPr>
            <p:cNvSpPr/>
            <p:nvPr/>
          </p:nvSpPr>
          <p:spPr>
            <a:xfrm>
              <a:off x="2365600" y="50156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86;p44">
              <a:extLst>
                <a:ext uri="{FF2B5EF4-FFF2-40B4-BE49-F238E27FC236}">
                  <a16:creationId xmlns:a16="http://schemas.microsoft.com/office/drawing/2014/main" id="{BCA0F233-D6F5-D3C1-4BFF-5D4BBD44BE30}"/>
                </a:ext>
              </a:extLst>
            </p:cNvPr>
            <p:cNvSpPr/>
            <p:nvPr/>
          </p:nvSpPr>
          <p:spPr>
            <a:xfrm>
              <a:off x="2354775" y="501567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87;p44">
              <a:extLst>
                <a:ext uri="{FF2B5EF4-FFF2-40B4-BE49-F238E27FC236}">
                  <a16:creationId xmlns:a16="http://schemas.microsoft.com/office/drawing/2014/main" id="{3455A45E-E20F-5C57-950E-9D995749DFDA}"/>
                </a:ext>
              </a:extLst>
            </p:cNvPr>
            <p:cNvSpPr/>
            <p:nvPr/>
          </p:nvSpPr>
          <p:spPr>
            <a:xfrm>
              <a:off x="2344200" y="50156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88;p44">
              <a:extLst>
                <a:ext uri="{FF2B5EF4-FFF2-40B4-BE49-F238E27FC236}">
                  <a16:creationId xmlns:a16="http://schemas.microsoft.com/office/drawing/2014/main" id="{535EA7E4-F7D8-1BA8-9FF8-2050FA7CA36B}"/>
                </a:ext>
              </a:extLst>
            </p:cNvPr>
            <p:cNvSpPr/>
            <p:nvPr/>
          </p:nvSpPr>
          <p:spPr>
            <a:xfrm>
              <a:off x="2104075" y="4872225"/>
              <a:ext cx="113700" cy="194875"/>
            </a:xfrm>
            <a:custGeom>
              <a:avLst/>
              <a:gdLst/>
              <a:ahLst/>
              <a:cxnLst/>
              <a:rect l="l" t="t" r="r" b="b"/>
              <a:pathLst>
                <a:path w="4548" h="7795" extrusionOk="0">
                  <a:moveTo>
                    <a:pt x="1" y="1"/>
                  </a:moveTo>
                  <a:lnTo>
                    <a:pt x="1" y="7795"/>
                  </a:lnTo>
                  <a:lnTo>
                    <a:pt x="4547" y="7795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9;p44">
              <a:extLst>
                <a:ext uri="{FF2B5EF4-FFF2-40B4-BE49-F238E27FC236}">
                  <a16:creationId xmlns:a16="http://schemas.microsoft.com/office/drawing/2014/main" id="{E1A17D85-3376-7E94-3D7D-7D5A0B19EBEC}"/>
                </a:ext>
              </a:extLst>
            </p:cNvPr>
            <p:cNvSpPr/>
            <p:nvPr/>
          </p:nvSpPr>
          <p:spPr>
            <a:xfrm>
              <a:off x="220617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0;p44">
              <a:extLst>
                <a:ext uri="{FF2B5EF4-FFF2-40B4-BE49-F238E27FC236}">
                  <a16:creationId xmlns:a16="http://schemas.microsoft.com/office/drawing/2014/main" id="{585B8221-A222-6D5F-A363-E5370CA79A7B}"/>
                </a:ext>
              </a:extLst>
            </p:cNvPr>
            <p:cNvSpPr/>
            <p:nvPr/>
          </p:nvSpPr>
          <p:spPr>
            <a:xfrm>
              <a:off x="2195600" y="48931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91;p44">
              <a:extLst>
                <a:ext uri="{FF2B5EF4-FFF2-40B4-BE49-F238E27FC236}">
                  <a16:creationId xmlns:a16="http://schemas.microsoft.com/office/drawing/2014/main" id="{B0ECD854-3CAE-6C01-2E87-95137B3470B9}"/>
                </a:ext>
              </a:extLst>
            </p:cNvPr>
            <p:cNvSpPr/>
            <p:nvPr/>
          </p:nvSpPr>
          <p:spPr>
            <a:xfrm>
              <a:off x="2185000" y="48931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92;p44">
              <a:extLst>
                <a:ext uri="{FF2B5EF4-FFF2-40B4-BE49-F238E27FC236}">
                  <a16:creationId xmlns:a16="http://schemas.microsoft.com/office/drawing/2014/main" id="{D221E0EB-9CE2-208F-D280-E16DBA3D3F32}"/>
                </a:ext>
              </a:extLst>
            </p:cNvPr>
            <p:cNvSpPr/>
            <p:nvPr/>
          </p:nvSpPr>
          <p:spPr>
            <a:xfrm>
              <a:off x="217417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93;p44">
              <a:extLst>
                <a:ext uri="{FF2B5EF4-FFF2-40B4-BE49-F238E27FC236}">
                  <a16:creationId xmlns:a16="http://schemas.microsoft.com/office/drawing/2014/main" id="{6C0A261E-DC8A-12B6-9646-B04704F22FF3}"/>
                </a:ext>
              </a:extLst>
            </p:cNvPr>
            <p:cNvSpPr/>
            <p:nvPr/>
          </p:nvSpPr>
          <p:spPr>
            <a:xfrm>
              <a:off x="2163625" y="48931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94;p44">
              <a:extLst>
                <a:ext uri="{FF2B5EF4-FFF2-40B4-BE49-F238E27FC236}">
                  <a16:creationId xmlns:a16="http://schemas.microsoft.com/office/drawing/2014/main" id="{111369A2-E258-95E6-DA8F-D3A63AC7862E}"/>
                </a:ext>
              </a:extLst>
            </p:cNvPr>
            <p:cNvSpPr/>
            <p:nvPr/>
          </p:nvSpPr>
          <p:spPr>
            <a:xfrm>
              <a:off x="220617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95;p44">
              <a:extLst>
                <a:ext uri="{FF2B5EF4-FFF2-40B4-BE49-F238E27FC236}">
                  <a16:creationId xmlns:a16="http://schemas.microsoft.com/office/drawing/2014/main" id="{00EFF19A-1E41-4EAD-F436-37EE19A7E4B0}"/>
                </a:ext>
              </a:extLst>
            </p:cNvPr>
            <p:cNvSpPr/>
            <p:nvPr/>
          </p:nvSpPr>
          <p:spPr>
            <a:xfrm>
              <a:off x="2195600" y="49059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5996;p44">
              <a:extLst>
                <a:ext uri="{FF2B5EF4-FFF2-40B4-BE49-F238E27FC236}">
                  <a16:creationId xmlns:a16="http://schemas.microsoft.com/office/drawing/2014/main" id="{E2B0056E-AAA9-B5C0-AEB3-1793ABD2D6BF}"/>
                </a:ext>
              </a:extLst>
            </p:cNvPr>
            <p:cNvSpPr/>
            <p:nvPr/>
          </p:nvSpPr>
          <p:spPr>
            <a:xfrm>
              <a:off x="2185000" y="49059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5997;p44">
              <a:extLst>
                <a:ext uri="{FF2B5EF4-FFF2-40B4-BE49-F238E27FC236}">
                  <a16:creationId xmlns:a16="http://schemas.microsoft.com/office/drawing/2014/main" id="{635A4753-BD30-1C26-DD0E-9F0F141381B5}"/>
                </a:ext>
              </a:extLst>
            </p:cNvPr>
            <p:cNvSpPr/>
            <p:nvPr/>
          </p:nvSpPr>
          <p:spPr>
            <a:xfrm>
              <a:off x="217417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5998;p44">
              <a:extLst>
                <a:ext uri="{FF2B5EF4-FFF2-40B4-BE49-F238E27FC236}">
                  <a16:creationId xmlns:a16="http://schemas.microsoft.com/office/drawing/2014/main" id="{27404457-3E3F-3BF8-F7FE-E220AB404EE6}"/>
                </a:ext>
              </a:extLst>
            </p:cNvPr>
            <p:cNvSpPr/>
            <p:nvPr/>
          </p:nvSpPr>
          <p:spPr>
            <a:xfrm>
              <a:off x="2163625" y="49059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5999;p44">
              <a:extLst>
                <a:ext uri="{FF2B5EF4-FFF2-40B4-BE49-F238E27FC236}">
                  <a16:creationId xmlns:a16="http://schemas.microsoft.com/office/drawing/2014/main" id="{4DA7B16A-0442-8BEE-342F-AA6E94A2AD0A}"/>
                </a:ext>
              </a:extLst>
            </p:cNvPr>
            <p:cNvSpPr/>
            <p:nvPr/>
          </p:nvSpPr>
          <p:spPr>
            <a:xfrm>
              <a:off x="2206175" y="49187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6000;p44">
              <a:extLst>
                <a:ext uri="{FF2B5EF4-FFF2-40B4-BE49-F238E27FC236}">
                  <a16:creationId xmlns:a16="http://schemas.microsoft.com/office/drawing/2014/main" id="{2C1B0901-DC56-C90F-AAD4-5DFD506996A7}"/>
                </a:ext>
              </a:extLst>
            </p:cNvPr>
            <p:cNvSpPr/>
            <p:nvPr/>
          </p:nvSpPr>
          <p:spPr>
            <a:xfrm>
              <a:off x="2195600" y="49187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6001;p44">
              <a:extLst>
                <a:ext uri="{FF2B5EF4-FFF2-40B4-BE49-F238E27FC236}">
                  <a16:creationId xmlns:a16="http://schemas.microsoft.com/office/drawing/2014/main" id="{4F948CB6-21DA-308A-EE78-451E879282B0}"/>
                </a:ext>
              </a:extLst>
            </p:cNvPr>
            <p:cNvSpPr/>
            <p:nvPr/>
          </p:nvSpPr>
          <p:spPr>
            <a:xfrm>
              <a:off x="2185000" y="49187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6002;p44">
              <a:extLst>
                <a:ext uri="{FF2B5EF4-FFF2-40B4-BE49-F238E27FC236}">
                  <a16:creationId xmlns:a16="http://schemas.microsoft.com/office/drawing/2014/main" id="{B5C8C31E-3B70-4AD4-1F00-9579B21796B1}"/>
                </a:ext>
              </a:extLst>
            </p:cNvPr>
            <p:cNvSpPr/>
            <p:nvPr/>
          </p:nvSpPr>
          <p:spPr>
            <a:xfrm>
              <a:off x="2174175" y="49187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6003;p44">
              <a:extLst>
                <a:ext uri="{FF2B5EF4-FFF2-40B4-BE49-F238E27FC236}">
                  <a16:creationId xmlns:a16="http://schemas.microsoft.com/office/drawing/2014/main" id="{CBDDA0B8-EBD3-EA32-7DEC-2E54E4628752}"/>
                </a:ext>
              </a:extLst>
            </p:cNvPr>
            <p:cNvSpPr/>
            <p:nvPr/>
          </p:nvSpPr>
          <p:spPr>
            <a:xfrm>
              <a:off x="2163625" y="49187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6004;p44">
              <a:extLst>
                <a:ext uri="{FF2B5EF4-FFF2-40B4-BE49-F238E27FC236}">
                  <a16:creationId xmlns:a16="http://schemas.microsoft.com/office/drawing/2014/main" id="{C8D9B365-BCB5-23C0-08D9-953A8B1D1CDA}"/>
                </a:ext>
              </a:extLst>
            </p:cNvPr>
            <p:cNvSpPr/>
            <p:nvPr/>
          </p:nvSpPr>
          <p:spPr>
            <a:xfrm>
              <a:off x="220617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6005;p44">
              <a:extLst>
                <a:ext uri="{FF2B5EF4-FFF2-40B4-BE49-F238E27FC236}">
                  <a16:creationId xmlns:a16="http://schemas.microsoft.com/office/drawing/2014/main" id="{4D56A22B-39ED-95C3-CB99-05459530CD45}"/>
                </a:ext>
              </a:extLst>
            </p:cNvPr>
            <p:cNvSpPr/>
            <p:nvPr/>
          </p:nvSpPr>
          <p:spPr>
            <a:xfrm>
              <a:off x="2195600" y="4931275"/>
              <a:ext cx="6175" cy="10625"/>
            </a:xfrm>
            <a:custGeom>
              <a:avLst/>
              <a:gdLst/>
              <a:ahLst/>
              <a:cxnLst/>
              <a:rect l="l" t="t" r="r" b="b"/>
              <a:pathLst>
                <a:path w="24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6006;p44">
              <a:extLst>
                <a:ext uri="{FF2B5EF4-FFF2-40B4-BE49-F238E27FC236}">
                  <a16:creationId xmlns:a16="http://schemas.microsoft.com/office/drawing/2014/main" id="{40C746F9-3C19-394D-5A15-7E5B64AD0F73}"/>
                </a:ext>
              </a:extLst>
            </p:cNvPr>
            <p:cNvSpPr/>
            <p:nvPr/>
          </p:nvSpPr>
          <p:spPr>
            <a:xfrm>
              <a:off x="2185000" y="49312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6007;p44">
              <a:extLst>
                <a:ext uri="{FF2B5EF4-FFF2-40B4-BE49-F238E27FC236}">
                  <a16:creationId xmlns:a16="http://schemas.microsoft.com/office/drawing/2014/main" id="{8A87DFC0-6C16-FEFB-81E2-6789AD259A45}"/>
                </a:ext>
              </a:extLst>
            </p:cNvPr>
            <p:cNvSpPr/>
            <p:nvPr/>
          </p:nvSpPr>
          <p:spPr>
            <a:xfrm>
              <a:off x="217417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7" y="4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6008;p44">
              <a:extLst>
                <a:ext uri="{FF2B5EF4-FFF2-40B4-BE49-F238E27FC236}">
                  <a16:creationId xmlns:a16="http://schemas.microsoft.com/office/drawing/2014/main" id="{5E5341E5-CEA8-8452-0A92-A2E7AD8B2791}"/>
                </a:ext>
              </a:extLst>
            </p:cNvPr>
            <p:cNvSpPr/>
            <p:nvPr/>
          </p:nvSpPr>
          <p:spPr>
            <a:xfrm>
              <a:off x="2163625" y="49312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6009;p44">
              <a:extLst>
                <a:ext uri="{FF2B5EF4-FFF2-40B4-BE49-F238E27FC236}">
                  <a16:creationId xmlns:a16="http://schemas.microsoft.com/office/drawing/2014/main" id="{1156736A-ED8D-E2D6-4261-25205985FE6D}"/>
                </a:ext>
              </a:extLst>
            </p:cNvPr>
            <p:cNvSpPr/>
            <p:nvPr/>
          </p:nvSpPr>
          <p:spPr>
            <a:xfrm>
              <a:off x="2152300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6010;p44">
              <a:extLst>
                <a:ext uri="{FF2B5EF4-FFF2-40B4-BE49-F238E27FC236}">
                  <a16:creationId xmlns:a16="http://schemas.microsoft.com/office/drawing/2014/main" id="{90124B2C-7C34-A961-C674-C4D0E1A0C393}"/>
                </a:ext>
              </a:extLst>
            </p:cNvPr>
            <p:cNvSpPr/>
            <p:nvPr/>
          </p:nvSpPr>
          <p:spPr>
            <a:xfrm>
              <a:off x="2141700" y="48931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6011;p44">
              <a:extLst>
                <a:ext uri="{FF2B5EF4-FFF2-40B4-BE49-F238E27FC236}">
                  <a16:creationId xmlns:a16="http://schemas.microsoft.com/office/drawing/2014/main" id="{F393F4BC-14E7-FE6C-AA3A-C072E2790EC8}"/>
                </a:ext>
              </a:extLst>
            </p:cNvPr>
            <p:cNvSpPr/>
            <p:nvPr/>
          </p:nvSpPr>
          <p:spPr>
            <a:xfrm>
              <a:off x="2131150" y="4893150"/>
              <a:ext cx="6150" cy="10350"/>
            </a:xfrm>
            <a:custGeom>
              <a:avLst/>
              <a:gdLst/>
              <a:ahLst/>
              <a:cxnLst/>
              <a:rect l="l" t="t" r="r" b="b"/>
              <a:pathLst>
                <a:path w="24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6012;p44">
              <a:extLst>
                <a:ext uri="{FF2B5EF4-FFF2-40B4-BE49-F238E27FC236}">
                  <a16:creationId xmlns:a16="http://schemas.microsoft.com/office/drawing/2014/main" id="{0527FD1B-785B-08D3-0DE2-6A9E49B8130F}"/>
                </a:ext>
              </a:extLst>
            </p:cNvPr>
            <p:cNvSpPr/>
            <p:nvPr/>
          </p:nvSpPr>
          <p:spPr>
            <a:xfrm>
              <a:off x="2120325" y="48931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6013;p44">
              <a:extLst>
                <a:ext uri="{FF2B5EF4-FFF2-40B4-BE49-F238E27FC236}">
                  <a16:creationId xmlns:a16="http://schemas.microsoft.com/office/drawing/2014/main" id="{0AC5EF28-433A-2329-0BA4-67311DE08F25}"/>
                </a:ext>
              </a:extLst>
            </p:cNvPr>
            <p:cNvSpPr/>
            <p:nvPr/>
          </p:nvSpPr>
          <p:spPr>
            <a:xfrm>
              <a:off x="210972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6014;p44">
              <a:extLst>
                <a:ext uri="{FF2B5EF4-FFF2-40B4-BE49-F238E27FC236}">
                  <a16:creationId xmlns:a16="http://schemas.microsoft.com/office/drawing/2014/main" id="{E935B7E6-9588-7F6B-4B8C-E708F043EB17}"/>
                </a:ext>
              </a:extLst>
            </p:cNvPr>
            <p:cNvSpPr/>
            <p:nvPr/>
          </p:nvSpPr>
          <p:spPr>
            <a:xfrm>
              <a:off x="2152300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6015;p44">
              <a:extLst>
                <a:ext uri="{FF2B5EF4-FFF2-40B4-BE49-F238E27FC236}">
                  <a16:creationId xmlns:a16="http://schemas.microsoft.com/office/drawing/2014/main" id="{8939439A-FD6D-EA26-B715-65666A9D5B63}"/>
                </a:ext>
              </a:extLst>
            </p:cNvPr>
            <p:cNvSpPr/>
            <p:nvPr/>
          </p:nvSpPr>
          <p:spPr>
            <a:xfrm>
              <a:off x="2141700" y="49059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6016;p44">
              <a:extLst>
                <a:ext uri="{FF2B5EF4-FFF2-40B4-BE49-F238E27FC236}">
                  <a16:creationId xmlns:a16="http://schemas.microsoft.com/office/drawing/2014/main" id="{410B5E17-8F05-3985-4F97-6F8225A99126}"/>
                </a:ext>
              </a:extLst>
            </p:cNvPr>
            <p:cNvSpPr/>
            <p:nvPr/>
          </p:nvSpPr>
          <p:spPr>
            <a:xfrm>
              <a:off x="2131150" y="4905950"/>
              <a:ext cx="6150" cy="10350"/>
            </a:xfrm>
            <a:custGeom>
              <a:avLst/>
              <a:gdLst/>
              <a:ahLst/>
              <a:cxnLst/>
              <a:rect l="l" t="t" r="r" b="b"/>
              <a:pathLst>
                <a:path w="24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6017;p44">
              <a:extLst>
                <a:ext uri="{FF2B5EF4-FFF2-40B4-BE49-F238E27FC236}">
                  <a16:creationId xmlns:a16="http://schemas.microsoft.com/office/drawing/2014/main" id="{8E9033CF-D460-030D-80E4-07F2083F385A}"/>
                </a:ext>
              </a:extLst>
            </p:cNvPr>
            <p:cNvSpPr/>
            <p:nvPr/>
          </p:nvSpPr>
          <p:spPr>
            <a:xfrm>
              <a:off x="2120325" y="49059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6018;p44">
              <a:extLst>
                <a:ext uri="{FF2B5EF4-FFF2-40B4-BE49-F238E27FC236}">
                  <a16:creationId xmlns:a16="http://schemas.microsoft.com/office/drawing/2014/main" id="{4897ED94-D6ED-A287-8348-0BB5CCBFDA8E}"/>
                </a:ext>
              </a:extLst>
            </p:cNvPr>
            <p:cNvSpPr/>
            <p:nvPr/>
          </p:nvSpPr>
          <p:spPr>
            <a:xfrm>
              <a:off x="210972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6019;p44">
              <a:extLst>
                <a:ext uri="{FF2B5EF4-FFF2-40B4-BE49-F238E27FC236}">
                  <a16:creationId xmlns:a16="http://schemas.microsoft.com/office/drawing/2014/main" id="{5B33ED96-64A3-E18F-2024-92C42302CFE5}"/>
                </a:ext>
              </a:extLst>
            </p:cNvPr>
            <p:cNvSpPr/>
            <p:nvPr/>
          </p:nvSpPr>
          <p:spPr>
            <a:xfrm>
              <a:off x="2152300" y="49184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6020;p44">
              <a:extLst>
                <a:ext uri="{FF2B5EF4-FFF2-40B4-BE49-F238E27FC236}">
                  <a16:creationId xmlns:a16="http://schemas.microsoft.com/office/drawing/2014/main" id="{373C7673-DCA2-5C73-3F56-D90EB90BB8F3}"/>
                </a:ext>
              </a:extLst>
            </p:cNvPr>
            <p:cNvSpPr/>
            <p:nvPr/>
          </p:nvSpPr>
          <p:spPr>
            <a:xfrm>
              <a:off x="2141700" y="49184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6021;p44">
              <a:extLst>
                <a:ext uri="{FF2B5EF4-FFF2-40B4-BE49-F238E27FC236}">
                  <a16:creationId xmlns:a16="http://schemas.microsoft.com/office/drawing/2014/main" id="{35A5F93C-1B37-767C-657F-3F0D817BC2B3}"/>
                </a:ext>
              </a:extLst>
            </p:cNvPr>
            <p:cNvSpPr/>
            <p:nvPr/>
          </p:nvSpPr>
          <p:spPr>
            <a:xfrm>
              <a:off x="2131150" y="4918475"/>
              <a:ext cx="6150" cy="10625"/>
            </a:xfrm>
            <a:custGeom>
              <a:avLst/>
              <a:gdLst/>
              <a:ahLst/>
              <a:cxnLst/>
              <a:rect l="l" t="t" r="r" b="b"/>
              <a:pathLst>
                <a:path w="24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6022;p44">
              <a:extLst>
                <a:ext uri="{FF2B5EF4-FFF2-40B4-BE49-F238E27FC236}">
                  <a16:creationId xmlns:a16="http://schemas.microsoft.com/office/drawing/2014/main" id="{EDAD6C29-7735-3932-B3E2-277FFE478126}"/>
                </a:ext>
              </a:extLst>
            </p:cNvPr>
            <p:cNvSpPr/>
            <p:nvPr/>
          </p:nvSpPr>
          <p:spPr>
            <a:xfrm>
              <a:off x="2120325" y="49184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6023;p44">
              <a:extLst>
                <a:ext uri="{FF2B5EF4-FFF2-40B4-BE49-F238E27FC236}">
                  <a16:creationId xmlns:a16="http://schemas.microsoft.com/office/drawing/2014/main" id="{525B1991-BF13-3AFB-923F-A49C7B10AEDF}"/>
                </a:ext>
              </a:extLst>
            </p:cNvPr>
            <p:cNvSpPr/>
            <p:nvPr/>
          </p:nvSpPr>
          <p:spPr>
            <a:xfrm>
              <a:off x="2109725" y="49184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6024;p44">
              <a:extLst>
                <a:ext uri="{FF2B5EF4-FFF2-40B4-BE49-F238E27FC236}">
                  <a16:creationId xmlns:a16="http://schemas.microsoft.com/office/drawing/2014/main" id="{8A9DAB81-393D-C959-0594-5215C346BCE8}"/>
                </a:ext>
              </a:extLst>
            </p:cNvPr>
            <p:cNvSpPr/>
            <p:nvPr/>
          </p:nvSpPr>
          <p:spPr>
            <a:xfrm>
              <a:off x="2152300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6025;p44">
              <a:extLst>
                <a:ext uri="{FF2B5EF4-FFF2-40B4-BE49-F238E27FC236}">
                  <a16:creationId xmlns:a16="http://schemas.microsoft.com/office/drawing/2014/main" id="{6A211DF4-8225-6669-B5A7-37A04516B3B1}"/>
                </a:ext>
              </a:extLst>
            </p:cNvPr>
            <p:cNvSpPr/>
            <p:nvPr/>
          </p:nvSpPr>
          <p:spPr>
            <a:xfrm>
              <a:off x="2141700" y="49312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6026;p44">
              <a:extLst>
                <a:ext uri="{FF2B5EF4-FFF2-40B4-BE49-F238E27FC236}">
                  <a16:creationId xmlns:a16="http://schemas.microsoft.com/office/drawing/2014/main" id="{CD874706-2BD3-FCB2-0031-E4ECE8291E4E}"/>
                </a:ext>
              </a:extLst>
            </p:cNvPr>
            <p:cNvSpPr/>
            <p:nvPr/>
          </p:nvSpPr>
          <p:spPr>
            <a:xfrm>
              <a:off x="2131150" y="4931275"/>
              <a:ext cx="6150" cy="10625"/>
            </a:xfrm>
            <a:custGeom>
              <a:avLst/>
              <a:gdLst/>
              <a:ahLst/>
              <a:cxnLst/>
              <a:rect l="l" t="t" r="r" b="b"/>
              <a:pathLst>
                <a:path w="24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6027;p44">
              <a:extLst>
                <a:ext uri="{FF2B5EF4-FFF2-40B4-BE49-F238E27FC236}">
                  <a16:creationId xmlns:a16="http://schemas.microsoft.com/office/drawing/2014/main" id="{EA71134A-389A-554C-922B-548AC2E01870}"/>
                </a:ext>
              </a:extLst>
            </p:cNvPr>
            <p:cNvSpPr/>
            <p:nvPr/>
          </p:nvSpPr>
          <p:spPr>
            <a:xfrm>
              <a:off x="2120325" y="49312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6028;p44">
              <a:extLst>
                <a:ext uri="{FF2B5EF4-FFF2-40B4-BE49-F238E27FC236}">
                  <a16:creationId xmlns:a16="http://schemas.microsoft.com/office/drawing/2014/main" id="{E81BCD43-9F66-6EFB-510F-1ECB44B9746E}"/>
                </a:ext>
              </a:extLst>
            </p:cNvPr>
            <p:cNvSpPr/>
            <p:nvPr/>
          </p:nvSpPr>
          <p:spPr>
            <a:xfrm>
              <a:off x="210972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6029;p44">
              <a:extLst>
                <a:ext uri="{FF2B5EF4-FFF2-40B4-BE49-F238E27FC236}">
                  <a16:creationId xmlns:a16="http://schemas.microsoft.com/office/drawing/2014/main" id="{13E0B28E-DE71-85E2-C158-727D2442F02B}"/>
                </a:ext>
              </a:extLst>
            </p:cNvPr>
            <p:cNvSpPr/>
            <p:nvPr/>
          </p:nvSpPr>
          <p:spPr>
            <a:xfrm>
              <a:off x="2205925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6030;p44">
              <a:extLst>
                <a:ext uri="{FF2B5EF4-FFF2-40B4-BE49-F238E27FC236}">
                  <a16:creationId xmlns:a16="http://schemas.microsoft.com/office/drawing/2014/main" id="{71B0EB8A-3A29-290A-7B7E-B33C61ADC554}"/>
                </a:ext>
              </a:extLst>
            </p:cNvPr>
            <p:cNvSpPr/>
            <p:nvPr/>
          </p:nvSpPr>
          <p:spPr>
            <a:xfrm>
              <a:off x="2195350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6031;p44">
              <a:extLst>
                <a:ext uri="{FF2B5EF4-FFF2-40B4-BE49-F238E27FC236}">
                  <a16:creationId xmlns:a16="http://schemas.microsoft.com/office/drawing/2014/main" id="{E6426B41-696B-026A-A7D4-3A4A0DBFE54C}"/>
                </a:ext>
              </a:extLst>
            </p:cNvPr>
            <p:cNvSpPr/>
            <p:nvPr/>
          </p:nvSpPr>
          <p:spPr>
            <a:xfrm>
              <a:off x="2184775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6032;p44">
              <a:extLst>
                <a:ext uri="{FF2B5EF4-FFF2-40B4-BE49-F238E27FC236}">
                  <a16:creationId xmlns:a16="http://schemas.microsoft.com/office/drawing/2014/main" id="{58FB5945-6D6F-9C35-C1B1-9CDD97F1A7A1}"/>
                </a:ext>
              </a:extLst>
            </p:cNvPr>
            <p:cNvSpPr/>
            <p:nvPr/>
          </p:nvSpPr>
          <p:spPr>
            <a:xfrm>
              <a:off x="21739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6033;p44">
              <a:extLst>
                <a:ext uri="{FF2B5EF4-FFF2-40B4-BE49-F238E27FC236}">
                  <a16:creationId xmlns:a16="http://schemas.microsoft.com/office/drawing/2014/main" id="{91D16F2B-C231-86D7-282D-406066BBA988}"/>
                </a:ext>
              </a:extLst>
            </p:cNvPr>
            <p:cNvSpPr/>
            <p:nvPr/>
          </p:nvSpPr>
          <p:spPr>
            <a:xfrm>
              <a:off x="21633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6034;p44">
              <a:extLst>
                <a:ext uri="{FF2B5EF4-FFF2-40B4-BE49-F238E27FC236}">
                  <a16:creationId xmlns:a16="http://schemas.microsoft.com/office/drawing/2014/main" id="{F8CAE988-C87F-AB73-DCD8-0AC61F394FB2}"/>
                </a:ext>
              </a:extLst>
            </p:cNvPr>
            <p:cNvSpPr/>
            <p:nvPr/>
          </p:nvSpPr>
          <p:spPr>
            <a:xfrm>
              <a:off x="2205925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6035;p44">
              <a:extLst>
                <a:ext uri="{FF2B5EF4-FFF2-40B4-BE49-F238E27FC236}">
                  <a16:creationId xmlns:a16="http://schemas.microsoft.com/office/drawing/2014/main" id="{877A3DF0-5D79-B343-29C7-BC6C1913BE04}"/>
                </a:ext>
              </a:extLst>
            </p:cNvPr>
            <p:cNvSpPr/>
            <p:nvPr/>
          </p:nvSpPr>
          <p:spPr>
            <a:xfrm>
              <a:off x="2195350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6036;p44">
              <a:extLst>
                <a:ext uri="{FF2B5EF4-FFF2-40B4-BE49-F238E27FC236}">
                  <a16:creationId xmlns:a16="http://schemas.microsoft.com/office/drawing/2014/main" id="{CE88888E-E4EE-ADBD-A7CF-5B49613BCC90}"/>
                </a:ext>
              </a:extLst>
            </p:cNvPr>
            <p:cNvSpPr/>
            <p:nvPr/>
          </p:nvSpPr>
          <p:spPr>
            <a:xfrm>
              <a:off x="2184775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6037;p44">
              <a:extLst>
                <a:ext uri="{FF2B5EF4-FFF2-40B4-BE49-F238E27FC236}">
                  <a16:creationId xmlns:a16="http://schemas.microsoft.com/office/drawing/2014/main" id="{E4D463AD-1F47-9F24-0B06-DE478403751A}"/>
                </a:ext>
              </a:extLst>
            </p:cNvPr>
            <p:cNvSpPr/>
            <p:nvPr/>
          </p:nvSpPr>
          <p:spPr>
            <a:xfrm>
              <a:off x="21739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6038;p44">
              <a:extLst>
                <a:ext uri="{FF2B5EF4-FFF2-40B4-BE49-F238E27FC236}">
                  <a16:creationId xmlns:a16="http://schemas.microsoft.com/office/drawing/2014/main" id="{53EBA88C-FD2E-6935-F7AB-AB2304213A03}"/>
                </a:ext>
              </a:extLst>
            </p:cNvPr>
            <p:cNvSpPr/>
            <p:nvPr/>
          </p:nvSpPr>
          <p:spPr>
            <a:xfrm>
              <a:off x="21633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6039;p44">
              <a:extLst>
                <a:ext uri="{FF2B5EF4-FFF2-40B4-BE49-F238E27FC236}">
                  <a16:creationId xmlns:a16="http://schemas.microsoft.com/office/drawing/2014/main" id="{159150FF-7CE5-8935-ADDD-18BB5412FD35}"/>
                </a:ext>
              </a:extLst>
            </p:cNvPr>
            <p:cNvSpPr/>
            <p:nvPr/>
          </p:nvSpPr>
          <p:spPr>
            <a:xfrm>
              <a:off x="2205925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6040;p44">
              <a:extLst>
                <a:ext uri="{FF2B5EF4-FFF2-40B4-BE49-F238E27FC236}">
                  <a16:creationId xmlns:a16="http://schemas.microsoft.com/office/drawing/2014/main" id="{A2C9A05B-3168-5861-AFB7-FE7161581002}"/>
                </a:ext>
              </a:extLst>
            </p:cNvPr>
            <p:cNvSpPr/>
            <p:nvPr/>
          </p:nvSpPr>
          <p:spPr>
            <a:xfrm>
              <a:off x="2195350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6041;p44">
              <a:extLst>
                <a:ext uri="{FF2B5EF4-FFF2-40B4-BE49-F238E27FC236}">
                  <a16:creationId xmlns:a16="http://schemas.microsoft.com/office/drawing/2014/main" id="{118F9CE8-4C00-2F5B-1DEC-9B4653143AA7}"/>
                </a:ext>
              </a:extLst>
            </p:cNvPr>
            <p:cNvSpPr/>
            <p:nvPr/>
          </p:nvSpPr>
          <p:spPr>
            <a:xfrm>
              <a:off x="2184775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6042;p44">
              <a:extLst>
                <a:ext uri="{FF2B5EF4-FFF2-40B4-BE49-F238E27FC236}">
                  <a16:creationId xmlns:a16="http://schemas.microsoft.com/office/drawing/2014/main" id="{0789D0F8-EA25-8051-D91F-4DFD7A4960C0}"/>
                </a:ext>
              </a:extLst>
            </p:cNvPr>
            <p:cNvSpPr/>
            <p:nvPr/>
          </p:nvSpPr>
          <p:spPr>
            <a:xfrm>
              <a:off x="21739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6043;p44">
              <a:extLst>
                <a:ext uri="{FF2B5EF4-FFF2-40B4-BE49-F238E27FC236}">
                  <a16:creationId xmlns:a16="http://schemas.microsoft.com/office/drawing/2014/main" id="{E3382742-8693-AFEA-37CE-2D95EEE9ADD6}"/>
                </a:ext>
              </a:extLst>
            </p:cNvPr>
            <p:cNvSpPr/>
            <p:nvPr/>
          </p:nvSpPr>
          <p:spPr>
            <a:xfrm>
              <a:off x="21633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6044;p44">
              <a:extLst>
                <a:ext uri="{FF2B5EF4-FFF2-40B4-BE49-F238E27FC236}">
                  <a16:creationId xmlns:a16="http://schemas.microsoft.com/office/drawing/2014/main" id="{A18A52BD-7752-12C0-A1A4-2AD6090315A9}"/>
                </a:ext>
              </a:extLst>
            </p:cNvPr>
            <p:cNvSpPr/>
            <p:nvPr/>
          </p:nvSpPr>
          <p:spPr>
            <a:xfrm>
              <a:off x="2205925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6045;p44">
              <a:extLst>
                <a:ext uri="{FF2B5EF4-FFF2-40B4-BE49-F238E27FC236}">
                  <a16:creationId xmlns:a16="http://schemas.microsoft.com/office/drawing/2014/main" id="{0F80BC45-74D7-78DF-99D2-76F79145230E}"/>
                </a:ext>
              </a:extLst>
            </p:cNvPr>
            <p:cNvSpPr/>
            <p:nvPr/>
          </p:nvSpPr>
          <p:spPr>
            <a:xfrm>
              <a:off x="2195350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6046;p44">
              <a:extLst>
                <a:ext uri="{FF2B5EF4-FFF2-40B4-BE49-F238E27FC236}">
                  <a16:creationId xmlns:a16="http://schemas.microsoft.com/office/drawing/2014/main" id="{908BBBF2-7FC4-8D3B-499E-600DE0E9D451}"/>
                </a:ext>
              </a:extLst>
            </p:cNvPr>
            <p:cNvSpPr/>
            <p:nvPr/>
          </p:nvSpPr>
          <p:spPr>
            <a:xfrm>
              <a:off x="2184775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6047;p44">
              <a:extLst>
                <a:ext uri="{FF2B5EF4-FFF2-40B4-BE49-F238E27FC236}">
                  <a16:creationId xmlns:a16="http://schemas.microsoft.com/office/drawing/2014/main" id="{444DFCEA-E4BC-D122-1949-2A1DD1855F4D}"/>
                </a:ext>
              </a:extLst>
            </p:cNvPr>
            <p:cNvSpPr/>
            <p:nvPr/>
          </p:nvSpPr>
          <p:spPr>
            <a:xfrm>
              <a:off x="21739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6048;p44">
              <a:extLst>
                <a:ext uri="{FF2B5EF4-FFF2-40B4-BE49-F238E27FC236}">
                  <a16:creationId xmlns:a16="http://schemas.microsoft.com/office/drawing/2014/main" id="{26CB198D-8D18-2707-68BC-8140262BD732}"/>
                </a:ext>
              </a:extLst>
            </p:cNvPr>
            <p:cNvSpPr/>
            <p:nvPr/>
          </p:nvSpPr>
          <p:spPr>
            <a:xfrm>
              <a:off x="21633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6049;p44">
              <a:extLst>
                <a:ext uri="{FF2B5EF4-FFF2-40B4-BE49-F238E27FC236}">
                  <a16:creationId xmlns:a16="http://schemas.microsoft.com/office/drawing/2014/main" id="{CCA7B923-61C1-E0EB-8EB2-86D7390B3997}"/>
                </a:ext>
              </a:extLst>
            </p:cNvPr>
            <p:cNvSpPr/>
            <p:nvPr/>
          </p:nvSpPr>
          <p:spPr>
            <a:xfrm>
              <a:off x="21520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6050;p44">
              <a:extLst>
                <a:ext uri="{FF2B5EF4-FFF2-40B4-BE49-F238E27FC236}">
                  <a16:creationId xmlns:a16="http://schemas.microsoft.com/office/drawing/2014/main" id="{FCADD09E-320E-077B-1DB3-BEF9864D5AC6}"/>
                </a:ext>
              </a:extLst>
            </p:cNvPr>
            <p:cNvSpPr/>
            <p:nvPr/>
          </p:nvSpPr>
          <p:spPr>
            <a:xfrm>
              <a:off x="2141475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6051;p44">
              <a:extLst>
                <a:ext uri="{FF2B5EF4-FFF2-40B4-BE49-F238E27FC236}">
                  <a16:creationId xmlns:a16="http://schemas.microsoft.com/office/drawing/2014/main" id="{188CDD77-D0E1-B68C-3CD7-5D7F58664D2E}"/>
                </a:ext>
              </a:extLst>
            </p:cNvPr>
            <p:cNvSpPr/>
            <p:nvPr/>
          </p:nvSpPr>
          <p:spPr>
            <a:xfrm>
              <a:off x="2130875" y="4947275"/>
              <a:ext cx="6200" cy="10375"/>
            </a:xfrm>
            <a:custGeom>
              <a:avLst/>
              <a:gdLst/>
              <a:ahLst/>
              <a:cxnLst/>
              <a:rect l="l" t="t" r="r" b="b"/>
              <a:pathLst>
                <a:path w="248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6052;p44">
              <a:extLst>
                <a:ext uri="{FF2B5EF4-FFF2-40B4-BE49-F238E27FC236}">
                  <a16:creationId xmlns:a16="http://schemas.microsoft.com/office/drawing/2014/main" id="{F6E96733-929C-8C83-9B52-0D77E42470F8}"/>
                </a:ext>
              </a:extLst>
            </p:cNvPr>
            <p:cNvSpPr/>
            <p:nvPr/>
          </p:nvSpPr>
          <p:spPr>
            <a:xfrm>
              <a:off x="21200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6053;p44">
              <a:extLst>
                <a:ext uri="{FF2B5EF4-FFF2-40B4-BE49-F238E27FC236}">
                  <a16:creationId xmlns:a16="http://schemas.microsoft.com/office/drawing/2014/main" id="{A5115A3A-2EBC-8D74-F125-6BFB6B665B27}"/>
                </a:ext>
              </a:extLst>
            </p:cNvPr>
            <p:cNvSpPr/>
            <p:nvPr/>
          </p:nvSpPr>
          <p:spPr>
            <a:xfrm>
              <a:off x="2109500" y="4947275"/>
              <a:ext cx="6400" cy="10375"/>
            </a:xfrm>
            <a:custGeom>
              <a:avLst/>
              <a:gdLst/>
              <a:ahLst/>
              <a:cxnLst/>
              <a:rect l="l" t="t" r="r" b="b"/>
              <a:pathLst>
                <a:path w="256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6054;p44">
              <a:extLst>
                <a:ext uri="{FF2B5EF4-FFF2-40B4-BE49-F238E27FC236}">
                  <a16:creationId xmlns:a16="http://schemas.microsoft.com/office/drawing/2014/main" id="{540441C9-E242-1FDE-B9D3-CBF3BE3D44C9}"/>
                </a:ext>
              </a:extLst>
            </p:cNvPr>
            <p:cNvSpPr/>
            <p:nvPr/>
          </p:nvSpPr>
          <p:spPr>
            <a:xfrm>
              <a:off x="21520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6055;p44">
              <a:extLst>
                <a:ext uri="{FF2B5EF4-FFF2-40B4-BE49-F238E27FC236}">
                  <a16:creationId xmlns:a16="http://schemas.microsoft.com/office/drawing/2014/main" id="{5FE6762A-5880-D1AB-08C2-F768D3B8E23E}"/>
                </a:ext>
              </a:extLst>
            </p:cNvPr>
            <p:cNvSpPr/>
            <p:nvPr/>
          </p:nvSpPr>
          <p:spPr>
            <a:xfrm>
              <a:off x="2141475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6056;p44">
              <a:extLst>
                <a:ext uri="{FF2B5EF4-FFF2-40B4-BE49-F238E27FC236}">
                  <a16:creationId xmlns:a16="http://schemas.microsoft.com/office/drawing/2014/main" id="{4FFE561B-A05A-8A3D-1621-735940DF4398}"/>
                </a:ext>
              </a:extLst>
            </p:cNvPr>
            <p:cNvSpPr/>
            <p:nvPr/>
          </p:nvSpPr>
          <p:spPr>
            <a:xfrm>
              <a:off x="2130875" y="4960075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6057;p44">
              <a:extLst>
                <a:ext uri="{FF2B5EF4-FFF2-40B4-BE49-F238E27FC236}">
                  <a16:creationId xmlns:a16="http://schemas.microsoft.com/office/drawing/2014/main" id="{94F5A436-4414-402C-27E1-7FA030DEAC26}"/>
                </a:ext>
              </a:extLst>
            </p:cNvPr>
            <p:cNvSpPr/>
            <p:nvPr/>
          </p:nvSpPr>
          <p:spPr>
            <a:xfrm>
              <a:off x="21200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6058;p44">
              <a:extLst>
                <a:ext uri="{FF2B5EF4-FFF2-40B4-BE49-F238E27FC236}">
                  <a16:creationId xmlns:a16="http://schemas.microsoft.com/office/drawing/2014/main" id="{F688C5DB-D045-B9B7-F59C-6FCABAC80075}"/>
                </a:ext>
              </a:extLst>
            </p:cNvPr>
            <p:cNvSpPr/>
            <p:nvPr/>
          </p:nvSpPr>
          <p:spPr>
            <a:xfrm>
              <a:off x="2109500" y="4960075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6059;p44">
              <a:extLst>
                <a:ext uri="{FF2B5EF4-FFF2-40B4-BE49-F238E27FC236}">
                  <a16:creationId xmlns:a16="http://schemas.microsoft.com/office/drawing/2014/main" id="{A1D5EC55-BD77-1BCE-4C0E-70A60E2D43CF}"/>
                </a:ext>
              </a:extLst>
            </p:cNvPr>
            <p:cNvSpPr/>
            <p:nvPr/>
          </p:nvSpPr>
          <p:spPr>
            <a:xfrm>
              <a:off x="21520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6060;p44">
              <a:extLst>
                <a:ext uri="{FF2B5EF4-FFF2-40B4-BE49-F238E27FC236}">
                  <a16:creationId xmlns:a16="http://schemas.microsoft.com/office/drawing/2014/main" id="{E83AC34C-A4D1-0054-8812-77B54ED3739A}"/>
                </a:ext>
              </a:extLst>
            </p:cNvPr>
            <p:cNvSpPr/>
            <p:nvPr/>
          </p:nvSpPr>
          <p:spPr>
            <a:xfrm>
              <a:off x="2141475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6061;p44">
              <a:extLst>
                <a:ext uri="{FF2B5EF4-FFF2-40B4-BE49-F238E27FC236}">
                  <a16:creationId xmlns:a16="http://schemas.microsoft.com/office/drawing/2014/main" id="{7AAEDF5A-234A-171D-BCC3-DB5B41A4CD8A}"/>
                </a:ext>
              </a:extLst>
            </p:cNvPr>
            <p:cNvSpPr/>
            <p:nvPr/>
          </p:nvSpPr>
          <p:spPr>
            <a:xfrm>
              <a:off x="2130875" y="4972875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6062;p44">
              <a:extLst>
                <a:ext uri="{FF2B5EF4-FFF2-40B4-BE49-F238E27FC236}">
                  <a16:creationId xmlns:a16="http://schemas.microsoft.com/office/drawing/2014/main" id="{67F2C82E-10F9-23C9-A65F-101D35295484}"/>
                </a:ext>
              </a:extLst>
            </p:cNvPr>
            <p:cNvSpPr/>
            <p:nvPr/>
          </p:nvSpPr>
          <p:spPr>
            <a:xfrm>
              <a:off x="21200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6063;p44">
              <a:extLst>
                <a:ext uri="{FF2B5EF4-FFF2-40B4-BE49-F238E27FC236}">
                  <a16:creationId xmlns:a16="http://schemas.microsoft.com/office/drawing/2014/main" id="{7CBDA7D1-424F-A03F-5FCC-0078423A06C4}"/>
                </a:ext>
              </a:extLst>
            </p:cNvPr>
            <p:cNvSpPr/>
            <p:nvPr/>
          </p:nvSpPr>
          <p:spPr>
            <a:xfrm>
              <a:off x="2109500" y="4972875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6064;p44">
              <a:extLst>
                <a:ext uri="{FF2B5EF4-FFF2-40B4-BE49-F238E27FC236}">
                  <a16:creationId xmlns:a16="http://schemas.microsoft.com/office/drawing/2014/main" id="{067453A4-FE47-8C14-4919-61324B10F22F}"/>
                </a:ext>
              </a:extLst>
            </p:cNvPr>
            <p:cNvSpPr/>
            <p:nvPr/>
          </p:nvSpPr>
          <p:spPr>
            <a:xfrm>
              <a:off x="21520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6065;p44">
              <a:extLst>
                <a:ext uri="{FF2B5EF4-FFF2-40B4-BE49-F238E27FC236}">
                  <a16:creationId xmlns:a16="http://schemas.microsoft.com/office/drawing/2014/main" id="{BC551460-1EE7-060F-3A8F-EC9A021D5E5A}"/>
                </a:ext>
              </a:extLst>
            </p:cNvPr>
            <p:cNvSpPr/>
            <p:nvPr/>
          </p:nvSpPr>
          <p:spPr>
            <a:xfrm>
              <a:off x="2141475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6066;p44">
              <a:extLst>
                <a:ext uri="{FF2B5EF4-FFF2-40B4-BE49-F238E27FC236}">
                  <a16:creationId xmlns:a16="http://schemas.microsoft.com/office/drawing/2014/main" id="{4350DCE6-3A57-AC5A-11F2-1E3A28B7E9E0}"/>
                </a:ext>
              </a:extLst>
            </p:cNvPr>
            <p:cNvSpPr/>
            <p:nvPr/>
          </p:nvSpPr>
          <p:spPr>
            <a:xfrm>
              <a:off x="2130875" y="4985650"/>
              <a:ext cx="6200" cy="10375"/>
            </a:xfrm>
            <a:custGeom>
              <a:avLst/>
              <a:gdLst/>
              <a:ahLst/>
              <a:cxnLst/>
              <a:rect l="l" t="t" r="r" b="b"/>
              <a:pathLst>
                <a:path w="248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6067;p44">
              <a:extLst>
                <a:ext uri="{FF2B5EF4-FFF2-40B4-BE49-F238E27FC236}">
                  <a16:creationId xmlns:a16="http://schemas.microsoft.com/office/drawing/2014/main" id="{C76A6D0D-4B28-D4DA-1B19-0D7BA83A8024}"/>
                </a:ext>
              </a:extLst>
            </p:cNvPr>
            <p:cNvSpPr/>
            <p:nvPr/>
          </p:nvSpPr>
          <p:spPr>
            <a:xfrm>
              <a:off x="21200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6068;p44">
              <a:extLst>
                <a:ext uri="{FF2B5EF4-FFF2-40B4-BE49-F238E27FC236}">
                  <a16:creationId xmlns:a16="http://schemas.microsoft.com/office/drawing/2014/main" id="{CF53E0EA-5885-6B66-B170-BC6A32C81234}"/>
                </a:ext>
              </a:extLst>
            </p:cNvPr>
            <p:cNvSpPr/>
            <p:nvPr/>
          </p:nvSpPr>
          <p:spPr>
            <a:xfrm>
              <a:off x="2109500" y="4985650"/>
              <a:ext cx="6400" cy="10375"/>
            </a:xfrm>
            <a:custGeom>
              <a:avLst/>
              <a:gdLst/>
              <a:ahLst/>
              <a:cxnLst/>
              <a:rect l="l" t="t" r="r" b="b"/>
              <a:pathLst>
                <a:path w="256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6069;p44">
              <a:extLst>
                <a:ext uri="{FF2B5EF4-FFF2-40B4-BE49-F238E27FC236}">
                  <a16:creationId xmlns:a16="http://schemas.microsoft.com/office/drawing/2014/main" id="{B4051B13-6905-2842-CCBF-77E51D2F2F82}"/>
                </a:ext>
              </a:extLst>
            </p:cNvPr>
            <p:cNvSpPr/>
            <p:nvPr/>
          </p:nvSpPr>
          <p:spPr>
            <a:xfrm>
              <a:off x="2205675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6070;p44">
              <a:extLst>
                <a:ext uri="{FF2B5EF4-FFF2-40B4-BE49-F238E27FC236}">
                  <a16:creationId xmlns:a16="http://schemas.microsoft.com/office/drawing/2014/main" id="{0722AA3E-02D1-161C-5FE7-AB0CFFC0B5F6}"/>
                </a:ext>
              </a:extLst>
            </p:cNvPr>
            <p:cNvSpPr/>
            <p:nvPr/>
          </p:nvSpPr>
          <p:spPr>
            <a:xfrm>
              <a:off x="2195100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46" y="423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6071;p44">
              <a:extLst>
                <a:ext uri="{FF2B5EF4-FFF2-40B4-BE49-F238E27FC236}">
                  <a16:creationId xmlns:a16="http://schemas.microsoft.com/office/drawing/2014/main" id="{3B79C3EB-6130-BFB2-D642-656369E2FB2F}"/>
                </a:ext>
              </a:extLst>
            </p:cNvPr>
            <p:cNvSpPr/>
            <p:nvPr/>
          </p:nvSpPr>
          <p:spPr>
            <a:xfrm>
              <a:off x="218427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6072;p44">
              <a:extLst>
                <a:ext uri="{FF2B5EF4-FFF2-40B4-BE49-F238E27FC236}">
                  <a16:creationId xmlns:a16="http://schemas.microsoft.com/office/drawing/2014/main" id="{7CCCF6E2-C424-B743-80DD-07AD3188D488}"/>
                </a:ext>
              </a:extLst>
            </p:cNvPr>
            <p:cNvSpPr/>
            <p:nvPr/>
          </p:nvSpPr>
          <p:spPr>
            <a:xfrm>
              <a:off x="2173700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6073;p44">
              <a:extLst>
                <a:ext uri="{FF2B5EF4-FFF2-40B4-BE49-F238E27FC236}">
                  <a16:creationId xmlns:a16="http://schemas.microsoft.com/office/drawing/2014/main" id="{A9ACB5D7-C375-E8E4-9F16-B2D1AE678531}"/>
                </a:ext>
              </a:extLst>
            </p:cNvPr>
            <p:cNvSpPr/>
            <p:nvPr/>
          </p:nvSpPr>
          <p:spPr>
            <a:xfrm>
              <a:off x="21631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6074;p44">
              <a:extLst>
                <a:ext uri="{FF2B5EF4-FFF2-40B4-BE49-F238E27FC236}">
                  <a16:creationId xmlns:a16="http://schemas.microsoft.com/office/drawing/2014/main" id="{3147402E-3604-B425-A1E6-BE46280AECE5}"/>
                </a:ext>
              </a:extLst>
            </p:cNvPr>
            <p:cNvSpPr/>
            <p:nvPr/>
          </p:nvSpPr>
          <p:spPr>
            <a:xfrm>
              <a:off x="2205675" y="50142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6075;p44">
              <a:extLst>
                <a:ext uri="{FF2B5EF4-FFF2-40B4-BE49-F238E27FC236}">
                  <a16:creationId xmlns:a16="http://schemas.microsoft.com/office/drawing/2014/main" id="{C2505420-B2E0-2BA6-41AC-8E44407AC4FB}"/>
                </a:ext>
              </a:extLst>
            </p:cNvPr>
            <p:cNvSpPr/>
            <p:nvPr/>
          </p:nvSpPr>
          <p:spPr>
            <a:xfrm>
              <a:off x="2195100" y="50142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46" y="42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6076;p44">
              <a:extLst>
                <a:ext uri="{FF2B5EF4-FFF2-40B4-BE49-F238E27FC236}">
                  <a16:creationId xmlns:a16="http://schemas.microsoft.com/office/drawing/2014/main" id="{E1AB3678-C34F-96B6-E032-5AEAE9006A7A}"/>
                </a:ext>
              </a:extLst>
            </p:cNvPr>
            <p:cNvSpPr/>
            <p:nvPr/>
          </p:nvSpPr>
          <p:spPr>
            <a:xfrm>
              <a:off x="2184275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6077;p44">
              <a:extLst>
                <a:ext uri="{FF2B5EF4-FFF2-40B4-BE49-F238E27FC236}">
                  <a16:creationId xmlns:a16="http://schemas.microsoft.com/office/drawing/2014/main" id="{A8502793-9314-1D07-0119-8B51A2B25A3B}"/>
                </a:ext>
              </a:extLst>
            </p:cNvPr>
            <p:cNvSpPr/>
            <p:nvPr/>
          </p:nvSpPr>
          <p:spPr>
            <a:xfrm>
              <a:off x="2173700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6078;p44">
              <a:extLst>
                <a:ext uri="{FF2B5EF4-FFF2-40B4-BE49-F238E27FC236}">
                  <a16:creationId xmlns:a16="http://schemas.microsoft.com/office/drawing/2014/main" id="{8F63C626-411C-448D-698E-50C3D26AEB9F}"/>
                </a:ext>
              </a:extLst>
            </p:cNvPr>
            <p:cNvSpPr/>
            <p:nvPr/>
          </p:nvSpPr>
          <p:spPr>
            <a:xfrm>
              <a:off x="2163125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6079;p44">
              <a:extLst>
                <a:ext uri="{FF2B5EF4-FFF2-40B4-BE49-F238E27FC236}">
                  <a16:creationId xmlns:a16="http://schemas.microsoft.com/office/drawing/2014/main" id="{44FBACBD-50A5-9952-3286-4CEAE9642680}"/>
                </a:ext>
              </a:extLst>
            </p:cNvPr>
            <p:cNvSpPr/>
            <p:nvPr/>
          </p:nvSpPr>
          <p:spPr>
            <a:xfrm>
              <a:off x="2205675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6080;p44">
              <a:extLst>
                <a:ext uri="{FF2B5EF4-FFF2-40B4-BE49-F238E27FC236}">
                  <a16:creationId xmlns:a16="http://schemas.microsoft.com/office/drawing/2014/main" id="{497BBE1A-E630-306C-4ECF-8B047C3A8A84}"/>
                </a:ext>
              </a:extLst>
            </p:cNvPr>
            <p:cNvSpPr/>
            <p:nvPr/>
          </p:nvSpPr>
          <p:spPr>
            <a:xfrm>
              <a:off x="2195100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6081;p44">
              <a:extLst>
                <a:ext uri="{FF2B5EF4-FFF2-40B4-BE49-F238E27FC236}">
                  <a16:creationId xmlns:a16="http://schemas.microsoft.com/office/drawing/2014/main" id="{C84B3724-938E-1FE3-49CC-756F0D4321EB}"/>
                </a:ext>
              </a:extLst>
            </p:cNvPr>
            <p:cNvSpPr/>
            <p:nvPr/>
          </p:nvSpPr>
          <p:spPr>
            <a:xfrm>
              <a:off x="218427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6082;p44">
              <a:extLst>
                <a:ext uri="{FF2B5EF4-FFF2-40B4-BE49-F238E27FC236}">
                  <a16:creationId xmlns:a16="http://schemas.microsoft.com/office/drawing/2014/main" id="{2C458233-1D04-0FB3-9D5B-2723BA689667}"/>
                </a:ext>
              </a:extLst>
            </p:cNvPr>
            <p:cNvSpPr/>
            <p:nvPr/>
          </p:nvSpPr>
          <p:spPr>
            <a:xfrm>
              <a:off x="2173700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6083;p44">
              <a:extLst>
                <a:ext uri="{FF2B5EF4-FFF2-40B4-BE49-F238E27FC236}">
                  <a16:creationId xmlns:a16="http://schemas.microsoft.com/office/drawing/2014/main" id="{8990F6EA-4368-CAC1-5512-987A537F594F}"/>
                </a:ext>
              </a:extLst>
            </p:cNvPr>
            <p:cNvSpPr/>
            <p:nvPr/>
          </p:nvSpPr>
          <p:spPr>
            <a:xfrm>
              <a:off x="21631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6084;p44">
              <a:extLst>
                <a:ext uri="{FF2B5EF4-FFF2-40B4-BE49-F238E27FC236}">
                  <a16:creationId xmlns:a16="http://schemas.microsoft.com/office/drawing/2014/main" id="{07B69F98-0E07-616C-7D26-E7CE6C1B54CC}"/>
                </a:ext>
              </a:extLst>
            </p:cNvPr>
            <p:cNvSpPr/>
            <p:nvPr/>
          </p:nvSpPr>
          <p:spPr>
            <a:xfrm>
              <a:off x="2205675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6085;p44">
              <a:extLst>
                <a:ext uri="{FF2B5EF4-FFF2-40B4-BE49-F238E27FC236}">
                  <a16:creationId xmlns:a16="http://schemas.microsoft.com/office/drawing/2014/main" id="{5C829EA9-48B2-3175-7062-D1591F660F42}"/>
                </a:ext>
              </a:extLst>
            </p:cNvPr>
            <p:cNvSpPr/>
            <p:nvPr/>
          </p:nvSpPr>
          <p:spPr>
            <a:xfrm>
              <a:off x="2195100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6086;p44">
              <a:extLst>
                <a:ext uri="{FF2B5EF4-FFF2-40B4-BE49-F238E27FC236}">
                  <a16:creationId xmlns:a16="http://schemas.microsoft.com/office/drawing/2014/main" id="{26965DF5-A1BD-D0F5-AFD1-C443EA92A81B}"/>
                </a:ext>
              </a:extLst>
            </p:cNvPr>
            <p:cNvSpPr/>
            <p:nvPr/>
          </p:nvSpPr>
          <p:spPr>
            <a:xfrm>
              <a:off x="218427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6087;p44">
              <a:extLst>
                <a:ext uri="{FF2B5EF4-FFF2-40B4-BE49-F238E27FC236}">
                  <a16:creationId xmlns:a16="http://schemas.microsoft.com/office/drawing/2014/main" id="{2F2CF51E-9AA1-6818-0A30-3071925EFAA3}"/>
                </a:ext>
              </a:extLst>
            </p:cNvPr>
            <p:cNvSpPr/>
            <p:nvPr/>
          </p:nvSpPr>
          <p:spPr>
            <a:xfrm>
              <a:off x="2173700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6088;p44">
              <a:extLst>
                <a:ext uri="{FF2B5EF4-FFF2-40B4-BE49-F238E27FC236}">
                  <a16:creationId xmlns:a16="http://schemas.microsoft.com/office/drawing/2014/main" id="{74313AE7-71FA-522A-B7F3-D110021DE35B}"/>
                </a:ext>
              </a:extLst>
            </p:cNvPr>
            <p:cNvSpPr/>
            <p:nvPr/>
          </p:nvSpPr>
          <p:spPr>
            <a:xfrm>
              <a:off x="21631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6089;p44">
              <a:extLst>
                <a:ext uri="{FF2B5EF4-FFF2-40B4-BE49-F238E27FC236}">
                  <a16:creationId xmlns:a16="http://schemas.microsoft.com/office/drawing/2014/main" id="{4CE3C429-BD88-3A9A-D6CF-F2B045589BCE}"/>
                </a:ext>
              </a:extLst>
            </p:cNvPr>
            <p:cNvSpPr/>
            <p:nvPr/>
          </p:nvSpPr>
          <p:spPr>
            <a:xfrm>
              <a:off x="2151800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6090;p44">
              <a:extLst>
                <a:ext uri="{FF2B5EF4-FFF2-40B4-BE49-F238E27FC236}">
                  <a16:creationId xmlns:a16="http://schemas.microsoft.com/office/drawing/2014/main" id="{9ECDD946-2716-58A5-06B5-26145CB6A034}"/>
                </a:ext>
              </a:extLst>
            </p:cNvPr>
            <p:cNvSpPr/>
            <p:nvPr/>
          </p:nvSpPr>
          <p:spPr>
            <a:xfrm>
              <a:off x="2141225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6091;p44">
              <a:extLst>
                <a:ext uri="{FF2B5EF4-FFF2-40B4-BE49-F238E27FC236}">
                  <a16:creationId xmlns:a16="http://schemas.microsoft.com/office/drawing/2014/main" id="{A8DC4DE5-7C0C-330F-8FD2-99BD35970B81}"/>
                </a:ext>
              </a:extLst>
            </p:cNvPr>
            <p:cNvSpPr/>
            <p:nvPr/>
          </p:nvSpPr>
          <p:spPr>
            <a:xfrm>
              <a:off x="2130650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6" y="423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6092;p44">
              <a:extLst>
                <a:ext uri="{FF2B5EF4-FFF2-40B4-BE49-F238E27FC236}">
                  <a16:creationId xmlns:a16="http://schemas.microsoft.com/office/drawing/2014/main" id="{25EE913A-2FD1-AD15-18E6-EB3D9C48B3BE}"/>
                </a:ext>
              </a:extLst>
            </p:cNvPr>
            <p:cNvSpPr/>
            <p:nvPr/>
          </p:nvSpPr>
          <p:spPr>
            <a:xfrm>
              <a:off x="21198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6093;p44">
              <a:extLst>
                <a:ext uri="{FF2B5EF4-FFF2-40B4-BE49-F238E27FC236}">
                  <a16:creationId xmlns:a16="http://schemas.microsoft.com/office/drawing/2014/main" id="{FA9E9622-49FD-0F04-CC3A-D4476B678F05}"/>
                </a:ext>
              </a:extLst>
            </p:cNvPr>
            <p:cNvSpPr/>
            <p:nvPr/>
          </p:nvSpPr>
          <p:spPr>
            <a:xfrm>
              <a:off x="21092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6094;p44">
              <a:extLst>
                <a:ext uri="{FF2B5EF4-FFF2-40B4-BE49-F238E27FC236}">
                  <a16:creationId xmlns:a16="http://schemas.microsoft.com/office/drawing/2014/main" id="{34C52A7A-4DBE-B993-4A7A-01C369CEC60F}"/>
                </a:ext>
              </a:extLst>
            </p:cNvPr>
            <p:cNvSpPr/>
            <p:nvPr/>
          </p:nvSpPr>
          <p:spPr>
            <a:xfrm>
              <a:off x="2151800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6095;p44">
              <a:extLst>
                <a:ext uri="{FF2B5EF4-FFF2-40B4-BE49-F238E27FC236}">
                  <a16:creationId xmlns:a16="http://schemas.microsoft.com/office/drawing/2014/main" id="{F9B0897D-6197-5BAD-CDEB-BB6036C675F9}"/>
                </a:ext>
              </a:extLst>
            </p:cNvPr>
            <p:cNvSpPr/>
            <p:nvPr/>
          </p:nvSpPr>
          <p:spPr>
            <a:xfrm>
              <a:off x="2141225" y="50142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6096;p44">
              <a:extLst>
                <a:ext uri="{FF2B5EF4-FFF2-40B4-BE49-F238E27FC236}">
                  <a16:creationId xmlns:a16="http://schemas.microsoft.com/office/drawing/2014/main" id="{1AA4A1A9-A889-B46C-2B76-3610B261DB93}"/>
                </a:ext>
              </a:extLst>
            </p:cNvPr>
            <p:cNvSpPr/>
            <p:nvPr/>
          </p:nvSpPr>
          <p:spPr>
            <a:xfrm>
              <a:off x="2130650" y="50142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6097;p44">
              <a:extLst>
                <a:ext uri="{FF2B5EF4-FFF2-40B4-BE49-F238E27FC236}">
                  <a16:creationId xmlns:a16="http://schemas.microsoft.com/office/drawing/2014/main" id="{75DE098F-5829-2878-4D65-F3AA6C6B673F}"/>
                </a:ext>
              </a:extLst>
            </p:cNvPr>
            <p:cNvSpPr/>
            <p:nvPr/>
          </p:nvSpPr>
          <p:spPr>
            <a:xfrm>
              <a:off x="2119825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6098;p44">
              <a:extLst>
                <a:ext uri="{FF2B5EF4-FFF2-40B4-BE49-F238E27FC236}">
                  <a16:creationId xmlns:a16="http://schemas.microsoft.com/office/drawing/2014/main" id="{D6317D1D-73FE-B740-0425-E0D73F8E1F9F}"/>
                </a:ext>
              </a:extLst>
            </p:cNvPr>
            <p:cNvSpPr/>
            <p:nvPr/>
          </p:nvSpPr>
          <p:spPr>
            <a:xfrm>
              <a:off x="2109225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6099;p44">
              <a:extLst>
                <a:ext uri="{FF2B5EF4-FFF2-40B4-BE49-F238E27FC236}">
                  <a16:creationId xmlns:a16="http://schemas.microsoft.com/office/drawing/2014/main" id="{E0D8216B-6D7A-E20B-9879-A0931C5C12A1}"/>
                </a:ext>
              </a:extLst>
            </p:cNvPr>
            <p:cNvSpPr/>
            <p:nvPr/>
          </p:nvSpPr>
          <p:spPr>
            <a:xfrm>
              <a:off x="2151800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6100;p44">
              <a:extLst>
                <a:ext uri="{FF2B5EF4-FFF2-40B4-BE49-F238E27FC236}">
                  <a16:creationId xmlns:a16="http://schemas.microsoft.com/office/drawing/2014/main" id="{BA659F74-F477-04F9-AA4B-05F18DDB1497}"/>
                </a:ext>
              </a:extLst>
            </p:cNvPr>
            <p:cNvSpPr/>
            <p:nvPr/>
          </p:nvSpPr>
          <p:spPr>
            <a:xfrm>
              <a:off x="2141225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6101;p44">
              <a:extLst>
                <a:ext uri="{FF2B5EF4-FFF2-40B4-BE49-F238E27FC236}">
                  <a16:creationId xmlns:a16="http://schemas.microsoft.com/office/drawing/2014/main" id="{AD2DD3A1-AC56-7CB3-6824-13A31FCC1A19}"/>
                </a:ext>
              </a:extLst>
            </p:cNvPr>
            <p:cNvSpPr/>
            <p:nvPr/>
          </p:nvSpPr>
          <p:spPr>
            <a:xfrm>
              <a:off x="2130650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6102;p44">
              <a:extLst>
                <a:ext uri="{FF2B5EF4-FFF2-40B4-BE49-F238E27FC236}">
                  <a16:creationId xmlns:a16="http://schemas.microsoft.com/office/drawing/2014/main" id="{567C79F3-1B75-F7B0-AAE0-EB1B3711B4DC}"/>
                </a:ext>
              </a:extLst>
            </p:cNvPr>
            <p:cNvSpPr/>
            <p:nvPr/>
          </p:nvSpPr>
          <p:spPr>
            <a:xfrm>
              <a:off x="21198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6103;p44">
              <a:extLst>
                <a:ext uri="{FF2B5EF4-FFF2-40B4-BE49-F238E27FC236}">
                  <a16:creationId xmlns:a16="http://schemas.microsoft.com/office/drawing/2014/main" id="{34303FA0-10C1-D896-2C6E-615B28D8B2B7}"/>
                </a:ext>
              </a:extLst>
            </p:cNvPr>
            <p:cNvSpPr/>
            <p:nvPr/>
          </p:nvSpPr>
          <p:spPr>
            <a:xfrm>
              <a:off x="21092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6104;p44">
              <a:extLst>
                <a:ext uri="{FF2B5EF4-FFF2-40B4-BE49-F238E27FC236}">
                  <a16:creationId xmlns:a16="http://schemas.microsoft.com/office/drawing/2014/main" id="{48A9D3AB-523D-6F72-50FC-94A8266A2268}"/>
                </a:ext>
              </a:extLst>
            </p:cNvPr>
            <p:cNvSpPr/>
            <p:nvPr/>
          </p:nvSpPr>
          <p:spPr>
            <a:xfrm>
              <a:off x="2151800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6105;p44">
              <a:extLst>
                <a:ext uri="{FF2B5EF4-FFF2-40B4-BE49-F238E27FC236}">
                  <a16:creationId xmlns:a16="http://schemas.microsoft.com/office/drawing/2014/main" id="{4B4A14D9-BBEB-41D9-5F28-D6D0CDD030D4}"/>
                </a:ext>
              </a:extLst>
            </p:cNvPr>
            <p:cNvSpPr/>
            <p:nvPr/>
          </p:nvSpPr>
          <p:spPr>
            <a:xfrm>
              <a:off x="2141225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6106;p44">
              <a:extLst>
                <a:ext uri="{FF2B5EF4-FFF2-40B4-BE49-F238E27FC236}">
                  <a16:creationId xmlns:a16="http://schemas.microsoft.com/office/drawing/2014/main" id="{74C06B3D-DD58-09CF-2B4E-08112C6913C9}"/>
                </a:ext>
              </a:extLst>
            </p:cNvPr>
            <p:cNvSpPr/>
            <p:nvPr/>
          </p:nvSpPr>
          <p:spPr>
            <a:xfrm>
              <a:off x="2130650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6107;p44">
              <a:extLst>
                <a:ext uri="{FF2B5EF4-FFF2-40B4-BE49-F238E27FC236}">
                  <a16:creationId xmlns:a16="http://schemas.microsoft.com/office/drawing/2014/main" id="{4E1D8E48-4669-D50D-4364-E216ED13DC66}"/>
                </a:ext>
              </a:extLst>
            </p:cNvPr>
            <p:cNvSpPr/>
            <p:nvPr/>
          </p:nvSpPr>
          <p:spPr>
            <a:xfrm>
              <a:off x="21198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6108;p44">
              <a:extLst>
                <a:ext uri="{FF2B5EF4-FFF2-40B4-BE49-F238E27FC236}">
                  <a16:creationId xmlns:a16="http://schemas.microsoft.com/office/drawing/2014/main" id="{69FECBB4-70DD-E810-1E8A-AAC69CDA2D6A}"/>
                </a:ext>
              </a:extLst>
            </p:cNvPr>
            <p:cNvSpPr/>
            <p:nvPr/>
          </p:nvSpPr>
          <p:spPr>
            <a:xfrm>
              <a:off x="21092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6109;p44">
              <a:extLst>
                <a:ext uri="{FF2B5EF4-FFF2-40B4-BE49-F238E27FC236}">
                  <a16:creationId xmlns:a16="http://schemas.microsoft.com/office/drawing/2014/main" id="{9E2F8CCC-DB55-FBD6-5379-8A977D08CCE6}"/>
                </a:ext>
              </a:extLst>
            </p:cNvPr>
            <p:cNvSpPr/>
            <p:nvPr/>
          </p:nvSpPr>
          <p:spPr>
            <a:xfrm>
              <a:off x="2283425" y="4827225"/>
              <a:ext cx="56600" cy="239875"/>
            </a:xfrm>
            <a:custGeom>
              <a:avLst/>
              <a:gdLst/>
              <a:ahLst/>
              <a:cxnLst/>
              <a:rect l="l" t="t" r="r" b="b"/>
              <a:pathLst>
                <a:path w="2264" h="9595" extrusionOk="0">
                  <a:moveTo>
                    <a:pt x="0" y="0"/>
                  </a:moveTo>
                  <a:lnTo>
                    <a:pt x="0" y="9595"/>
                  </a:lnTo>
                  <a:lnTo>
                    <a:pt x="2264" y="9595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6110;p44">
              <a:extLst>
                <a:ext uri="{FF2B5EF4-FFF2-40B4-BE49-F238E27FC236}">
                  <a16:creationId xmlns:a16="http://schemas.microsoft.com/office/drawing/2014/main" id="{45182A77-1FD5-2B94-A520-723C50EF6EF1}"/>
                </a:ext>
              </a:extLst>
            </p:cNvPr>
            <p:cNvSpPr/>
            <p:nvPr/>
          </p:nvSpPr>
          <p:spPr>
            <a:xfrm>
              <a:off x="2327950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6111;p44">
              <a:extLst>
                <a:ext uri="{FF2B5EF4-FFF2-40B4-BE49-F238E27FC236}">
                  <a16:creationId xmlns:a16="http://schemas.microsoft.com/office/drawing/2014/main" id="{942706DB-4394-674C-4102-5741CD392DD5}"/>
                </a:ext>
              </a:extLst>
            </p:cNvPr>
            <p:cNvSpPr/>
            <p:nvPr/>
          </p:nvSpPr>
          <p:spPr>
            <a:xfrm>
              <a:off x="2314900" y="48378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57" y="246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6112;p44">
              <a:extLst>
                <a:ext uri="{FF2B5EF4-FFF2-40B4-BE49-F238E27FC236}">
                  <a16:creationId xmlns:a16="http://schemas.microsoft.com/office/drawing/2014/main" id="{B9E4D617-9B93-CC1A-D99E-5C8E4B234286}"/>
                </a:ext>
              </a:extLst>
            </p:cNvPr>
            <p:cNvSpPr/>
            <p:nvPr/>
          </p:nvSpPr>
          <p:spPr>
            <a:xfrm>
              <a:off x="2302125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6113;p44">
              <a:extLst>
                <a:ext uri="{FF2B5EF4-FFF2-40B4-BE49-F238E27FC236}">
                  <a16:creationId xmlns:a16="http://schemas.microsoft.com/office/drawing/2014/main" id="{BE09048F-A79F-300F-3D7C-F0CCEBB0B16A}"/>
                </a:ext>
              </a:extLst>
            </p:cNvPr>
            <p:cNvSpPr/>
            <p:nvPr/>
          </p:nvSpPr>
          <p:spPr>
            <a:xfrm>
              <a:off x="2289075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6114;p44">
              <a:extLst>
                <a:ext uri="{FF2B5EF4-FFF2-40B4-BE49-F238E27FC236}">
                  <a16:creationId xmlns:a16="http://schemas.microsoft.com/office/drawing/2014/main" id="{0631F52A-9C4A-67E9-FDBA-45B2E45BD80C}"/>
                </a:ext>
              </a:extLst>
            </p:cNvPr>
            <p:cNvSpPr/>
            <p:nvPr/>
          </p:nvSpPr>
          <p:spPr>
            <a:xfrm>
              <a:off x="2327950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6115;p44">
              <a:extLst>
                <a:ext uri="{FF2B5EF4-FFF2-40B4-BE49-F238E27FC236}">
                  <a16:creationId xmlns:a16="http://schemas.microsoft.com/office/drawing/2014/main" id="{5C8D2464-86C8-A1F8-2A69-EE6E31F4E20A}"/>
                </a:ext>
              </a:extLst>
            </p:cNvPr>
            <p:cNvSpPr/>
            <p:nvPr/>
          </p:nvSpPr>
          <p:spPr>
            <a:xfrm>
              <a:off x="2314900" y="48545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6116;p44">
              <a:extLst>
                <a:ext uri="{FF2B5EF4-FFF2-40B4-BE49-F238E27FC236}">
                  <a16:creationId xmlns:a16="http://schemas.microsoft.com/office/drawing/2014/main" id="{25B5E03D-8AF8-AC94-ED79-954FBFC8CFFE}"/>
                </a:ext>
              </a:extLst>
            </p:cNvPr>
            <p:cNvSpPr/>
            <p:nvPr/>
          </p:nvSpPr>
          <p:spPr>
            <a:xfrm>
              <a:off x="2302125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6117;p44">
              <a:extLst>
                <a:ext uri="{FF2B5EF4-FFF2-40B4-BE49-F238E27FC236}">
                  <a16:creationId xmlns:a16="http://schemas.microsoft.com/office/drawing/2014/main" id="{002129F7-2CEB-7EAB-DDC4-FC26C202B99A}"/>
                </a:ext>
              </a:extLst>
            </p:cNvPr>
            <p:cNvSpPr/>
            <p:nvPr/>
          </p:nvSpPr>
          <p:spPr>
            <a:xfrm>
              <a:off x="2289075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6118;p44">
              <a:extLst>
                <a:ext uri="{FF2B5EF4-FFF2-40B4-BE49-F238E27FC236}">
                  <a16:creationId xmlns:a16="http://schemas.microsoft.com/office/drawing/2014/main" id="{AEC1F76D-563E-A950-3CE9-18D48A0F2252}"/>
                </a:ext>
              </a:extLst>
            </p:cNvPr>
            <p:cNvSpPr/>
            <p:nvPr/>
          </p:nvSpPr>
          <p:spPr>
            <a:xfrm>
              <a:off x="2327950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6119;p44">
              <a:extLst>
                <a:ext uri="{FF2B5EF4-FFF2-40B4-BE49-F238E27FC236}">
                  <a16:creationId xmlns:a16="http://schemas.microsoft.com/office/drawing/2014/main" id="{4603288E-AA8F-3900-542B-0F2DEE05B604}"/>
                </a:ext>
              </a:extLst>
            </p:cNvPr>
            <p:cNvSpPr/>
            <p:nvPr/>
          </p:nvSpPr>
          <p:spPr>
            <a:xfrm>
              <a:off x="2314900" y="48712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6120;p44">
              <a:extLst>
                <a:ext uri="{FF2B5EF4-FFF2-40B4-BE49-F238E27FC236}">
                  <a16:creationId xmlns:a16="http://schemas.microsoft.com/office/drawing/2014/main" id="{33CD185F-EBE9-E67B-9B22-39203054ADD8}"/>
                </a:ext>
              </a:extLst>
            </p:cNvPr>
            <p:cNvSpPr/>
            <p:nvPr/>
          </p:nvSpPr>
          <p:spPr>
            <a:xfrm>
              <a:off x="2302125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6121;p44">
              <a:extLst>
                <a:ext uri="{FF2B5EF4-FFF2-40B4-BE49-F238E27FC236}">
                  <a16:creationId xmlns:a16="http://schemas.microsoft.com/office/drawing/2014/main" id="{A5F00345-BB0B-1B59-5481-40792E974729}"/>
                </a:ext>
              </a:extLst>
            </p:cNvPr>
            <p:cNvSpPr/>
            <p:nvPr/>
          </p:nvSpPr>
          <p:spPr>
            <a:xfrm>
              <a:off x="2289075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6122;p44">
              <a:extLst>
                <a:ext uri="{FF2B5EF4-FFF2-40B4-BE49-F238E27FC236}">
                  <a16:creationId xmlns:a16="http://schemas.microsoft.com/office/drawing/2014/main" id="{698FBC72-7739-8279-B1AB-A04089404A45}"/>
                </a:ext>
              </a:extLst>
            </p:cNvPr>
            <p:cNvSpPr/>
            <p:nvPr/>
          </p:nvSpPr>
          <p:spPr>
            <a:xfrm>
              <a:off x="2327950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6123;p44">
              <a:extLst>
                <a:ext uri="{FF2B5EF4-FFF2-40B4-BE49-F238E27FC236}">
                  <a16:creationId xmlns:a16="http://schemas.microsoft.com/office/drawing/2014/main" id="{B7FE2976-C4E5-F145-1298-296CC3203E60}"/>
                </a:ext>
              </a:extLst>
            </p:cNvPr>
            <p:cNvSpPr/>
            <p:nvPr/>
          </p:nvSpPr>
          <p:spPr>
            <a:xfrm>
              <a:off x="2314900" y="488797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6124;p44">
              <a:extLst>
                <a:ext uri="{FF2B5EF4-FFF2-40B4-BE49-F238E27FC236}">
                  <a16:creationId xmlns:a16="http://schemas.microsoft.com/office/drawing/2014/main" id="{7F73DB30-732C-08E9-E37F-C18CD410054B}"/>
                </a:ext>
              </a:extLst>
            </p:cNvPr>
            <p:cNvSpPr/>
            <p:nvPr/>
          </p:nvSpPr>
          <p:spPr>
            <a:xfrm>
              <a:off x="2302125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6125;p44">
              <a:extLst>
                <a:ext uri="{FF2B5EF4-FFF2-40B4-BE49-F238E27FC236}">
                  <a16:creationId xmlns:a16="http://schemas.microsoft.com/office/drawing/2014/main" id="{AC11A984-951D-F412-A4B0-01BE0285EC11}"/>
                </a:ext>
              </a:extLst>
            </p:cNvPr>
            <p:cNvSpPr/>
            <p:nvPr/>
          </p:nvSpPr>
          <p:spPr>
            <a:xfrm>
              <a:off x="2289075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6126;p44">
              <a:extLst>
                <a:ext uri="{FF2B5EF4-FFF2-40B4-BE49-F238E27FC236}">
                  <a16:creationId xmlns:a16="http://schemas.microsoft.com/office/drawing/2014/main" id="{350B3F1F-D29F-7DCD-C652-7DCF55577D73}"/>
                </a:ext>
              </a:extLst>
            </p:cNvPr>
            <p:cNvSpPr/>
            <p:nvPr/>
          </p:nvSpPr>
          <p:spPr>
            <a:xfrm>
              <a:off x="2327950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6127;p44">
              <a:extLst>
                <a:ext uri="{FF2B5EF4-FFF2-40B4-BE49-F238E27FC236}">
                  <a16:creationId xmlns:a16="http://schemas.microsoft.com/office/drawing/2014/main" id="{F434D6B7-2DAA-10CB-8E7C-00E52E0C825D}"/>
                </a:ext>
              </a:extLst>
            </p:cNvPr>
            <p:cNvSpPr/>
            <p:nvPr/>
          </p:nvSpPr>
          <p:spPr>
            <a:xfrm>
              <a:off x="2314900" y="490470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6128;p44">
              <a:extLst>
                <a:ext uri="{FF2B5EF4-FFF2-40B4-BE49-F238E27FC236}">
                  <a16:creationId xmlns:a16="http://schemas.microsoft.com/office/drawing/2014/main" id="{35548779-0FC3-B3AC-A195-934428674C27}"/>
                </a:ext>
              </a:extLst>
            </p:cNvPr>
            <p:cNvSpPr/>
            <p:nvPr/>
          </p:nvSpPr>
          <p:spPr>
            <a:xfrm>
              <a:off x="2302125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6129;p44">
              <a:extLst>
                <a:ext uri="{FF2B5EF4-FFF2-40B4-BE49-F238E27FC236}">
                  <a16:creationId xmlns:a16="http://schemas.microsoft.com/office/drawing/2014/main" id="{FB960C82-D2DA-D6FA-F9C6-1E4FE8864993}"/>
                </a:ext>
              </a:extLst>
            </p:cNvPr>
            <p:cNvSpPr/>
            <p:nvPr/>
          </p:nvSpPr>
          <p:spPr>
            <a:xfrm>
              <a:off x="2289075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6130;p44">
              <a:extLst>
                <a:ext uri="{FF2B5EF4-FFF2-40B4-BE49-F238E27FC236}">
                  <a16:creationId xmlns:a16="http://schemas.microsoft.com/office/drawing/2014/main" id="{5CB8E960-0392-4508-908C-85EC984E2C23}"/>
                </a:ext>
              </a:extLst>
            </p:cNvPr>
            <p:cNvSpPr/>
            <p:nvPr/>
          </p:nvSpPr>
          <p:spPr>
            <a:xfrm>
              <a:off x="2327950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6131;p44">
              <a:extLst>
                <a:ext uri="{FF2B5EF4-FFF2-40B4-BE49-F238E27FC236}">
                  <a16:creationId xmlns:a16="http://schemas.microsoft.com/office/drawing/2014/main" id="{A8095053-FB58-8AC1-F150-F12BEB5461CA}"/>
                </a:ext>
              </a:extLst>
            </p:cNvPr>
            <p:cNvSpPr/>
            <p:nvPr/>
          </p:nvSpPr>
          <p:spPr>
            <a:xfrm>
              <a:off x="2314900" y="492142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6132;p44">
              <a:extLst>
                <a:ext uri="{FF2B5EF4-FFF2-40B4-BE49-F238E27FC236}">
                  <a16:creationId xmlns:a16="http://schemas.microsoft.com/office/drawing/2014/main" id="{6846139E-0EA0-06C4-1895-32DD6B120D4C}"/>
                </a:ext>
              </a:extLst>
            </p:cNvPr>
            <p:cNvSpPr/>
            <p:nvPr/>
          </p:nvSpPr>
          <p:spPr>
            <a:xfrm>
              <a:off x="2302125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6133;p44">
              <a:extLst>
                <a:ext uri="{FF2B5EF4-FFF2-40B4-BE49-F238E27FC236}">
                  <a16:creationId xmlns:a16="http://schemas.microsoft.com/office/drawing/2014/main" id="{2C6891B8-9F48-FBEE-7B1F-E55692E495F0}"/>
                </a:ext>
              </a:extLst>
            </p:cNvPr>
            <p:cNvSpPr/>
            <p:nvPr/>
          </p:nvSpPr>
          <p:spPr>
            <a:xfrm>
              <a:off x="2289075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6134;p44">
              <a:extLst>
                <a:ext uri="{FF2B5EF4-FFF2-40B4-BE49-F238E27FC236}">
                  <a16:creationId xmlns:a16="http://schemas.microsoft.com/office/drawing/2014/main" id="{388AC07E-0EE7-D424-E1C0-83884B436782}"/>
                </a:ext>
              </a:extLst>
            </p:cNvPr>
            <p:cNvSpPr/>
            <p:nvPr/>
          </p:nvSpPr>
          <p:spPr>
            <a:xfrm>
              <a:off x="2327950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6135;p44">
              <a:extLst>
                <a:ext uri="{FF2B5EF4-FFF2-40B4-BE49-F238E27FC236}">
                  <a16:creationId xmlns:a16="http://schemas.microsoft.com/office/drawing/2014/main" id="{6690295A-4A03-77A3-F3C1-102DC004612E}"/>
                </a:ext>
              </a:extLst>
            </p:cNvPr>
            <p:cNvSpPr/>
            <p:nvPr/>
          </p:nvSpPr>
          <p:spPr>
            <a:xfrm>
              <a:off x="2314900" y="493817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6136;p44">
              <a:extLst>
                <a:ext uri="{FF2B5EF4-FFF2-40B4-BE49-F238E27FC236}">
                  <a16:creationId xmlns:a16="http://schemas.microsoft.com/office/drawing/2014/main" id="{E7C662D7-614C-2AE8-8A92-CABB9294C24C}"/>
                </a:ext>
              </a:extLst>
            </p:cNvPr>
            <p:cNvSpPr/>
            <p:nvPr/>
          </p:nvSpPr>
          <p:spPr>
            <a:xfrm>
              <a:off x="2302125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6137;p44">
              <a:extLst>
                <a:ext uri="{FF2B5EF4-FFF2-40B4-BE49-F238E27FC236}">
                  <a16:creationId xmlns:a16="http://schemas.microsoft.com/office/drawing/2014/main" id="{8416CA0E-9D5A-4CF5-0E97-3FE8547CA5AD}"/>
                </a:ext>
              </a:extLst>
            </p:cNvPr>
            <p:cNvSpPr/>
            <p:nvPr/>
          </p:nvSpPr>
          <p:spPr>
            <a:xfrm>
              <a:off x="2289075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6138;p44">
              <a:extLst>
                <a:ext uri="{FF2B5EF4-FFF2-40B4-BE49-F238E27FC236}">
                  <a16:creationId xmlns:a16="http://schemas.microsoft.com/office/drawing/2014/main" id="{A0060789-938D-860B-0E7D-2EC2EE83245F}"/>
                </a:ext>
              </a:extLst>
            </p:cNvPr>
            <p:cNvSpPr/>
            <p:nvPr/>
          </p:nvSpPr>
          <p:spPr>
            <a:xfrm>
              <a:off x="2327950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6139;p44">
              <a:extLst>
                <a:ext uri="{FF2B5EF4-FFF2-40B4-BE49-F238E27FC236}">
                  <a16:creationId xmlns:a16="http://schemas.microsoft.com/office/drawing/2014/main" id="{336443F4-2A77-03AD-69C9-094971F66DD2}"/>
                </a:ext>
              </a:extLst>
            </p:cNvPr>
            <p:cNvSpPr/>
            <p:nvPr/>
          </p:nvSpPr>
          <p:spPr>
            <a:xfrm>
              <a:off x="2314900" y="49549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6140;p44">
              <a:extLst>
                <a:ext uri="{FF2B5EF4-FFF2-40B4-BE49-F238E27FC236}">
                  <a16:creationId xmlns:a16="http://schemas.microsoft.com/office/drawing/2014/main" id="{C3612230-D032-7EC6-9D5B-7FAE7723CF9D}"/>
                </a:ext>
              </a:extLst>
            </p:cNvPr>
            <p:cNvSpPr/>
            <p:nvPr/>
          </p:nvSpPr>
          <p:spPr>
            <a:xfrm>
              <a:off x="2302125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6141;p44">
              <a:extLst>
                <a:ext uri="{FF2B5EF4-FFF2-40B4-BE49-F238E27FC236}">
                  <a16:creationId xmlns:a16="http://schemas.microsoft.com/office/drawing/2014/main" id="{D898C3C6-DA10-A3D7-A827-861AD50B8867}"/>
                </a:ext>
              </a:extLst>
            </p:cNvPr>
            <p:cNvSpPr/>
            <p:nvPr/>
          </p:nvSpPr>
          <p:spPr>
            <a:xfrm>
              <a:off x="2289075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6142;p44">
              <a:extLst>
                <a:ext uri="{FF2B5EF4-FFF2-40B4-BE49-F238E27FC236}">
                  <a16:creationId xmlns:a16="http://schemas.microsoft.com/office/drawing/2014/main" id="{9680D652-E5AE-2503-3FCE-26D212A18BBC}"/>
                </a:ext>
              </a:extLst>
            </p:cNvPr>
            <p:cNvSpPr/>
            <p:nvPr/>
          </p:nvSpPr>
          <p:spPr>
            <a:xfrm>
              <a:off x="2327950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6143;p44">
              <a:extLst>
                <a:ext uri="{FF2B5EF4-FFF2-40B4-BE49-F238E27FC236}">
                  <a16:creationId xmlns:a16="http://schemas.microsoft.com/office/drawing/2014/main" id="{E12F0CC3-300C-D07E-A25C-5809FD55803E}"/>
                </a:ext>
              </a:extLst>
            </p:cNvPr>
            <p:cNvSpPr/>
            <p:nvPr/>
          </p:nvSpPr>
          <p:spPr>
            <a:xfrm>
              <a:off x="2314900" y="49716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6144;p44">
              <a:extLst>
                <a:ext uri="{FF2B5EF4-FFF2-40B4-BE49-F238E27FC236}">
                  <a16:creationId xmlns:a16="http://schemas.microsoft.com/office/drawing/2014/main" id="{F5D3FF24-2958-6039-C263-00126EFD15B6}"/>
                </a:ext>
              </a:extLst>
            </p:cNvPr>
            <p:cNvSpPr/>
            <p:nvPr/>
          </p:nvSpPr>
          <p:spPr>
            <a:xfrm>
              <a:off x="2302125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6145;p44">
              <a:extLst>
                <a:ext uri="{FF2B5EF4-FFF2-40B4-BE49-F238E27FC236}">
                  <a16:creationId xmlns:a16="http://schemas.microsoft.com/office/drawing/2014/main" id="{DDAFEA37-9349-5FA9-59F9-81288155F70F}"/>
                </a:ext>
              </a:extLst>
            </p:cNvPr>
            <p:cNvSpPr/>
            <p:nvPr/>
          </p:nvSpPr>
          <p:spPr>
            <a:xfrm>
              <a:off x="2289075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6146;p44">
              <a:extLst>
                <a:ext uri="{FF2B5EF4-FFF2-40B4-BE49-F238E27FC236}">
                  <a16:creationId xmlns:a16="http://schemas.microsoft.com/office/drawing/2014/main" id="{43C5A347-BF22-2421-C00F-BA24561302D4}"/>
                </a:ext>
              </a:extLst>
            </p:cNvPr>
            <p:cNvSpPr/>
            <p:nvPr/>
          </p:nvSpPr>
          <p:spPr>
            <a:xfrm>
              <a:off x="2327950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6147;p44">
              <a:extLst>
                <a:ext uri="{FF2B5EF4-FFF2-40B4-BE49-F238E27FC236}">
                  <a16:creationId xmlns:a16="http://schemas.microsoft.com/office/drawing/2014/main" id="{DC7B5713-FBD8-F8ED-A4CD-87949E48E7DF}"/>
                </a:ext>
              </a:extLst>
            </p:cNvPr>
            <p:cNvSpPr/>
            <p:nvPr/>
          </p:nvSpPr>
          <p:spPr>
            <a:xfrm>
              <a:off x="2314900" y="498835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6148;p44">
              <a:extLst>
                <a:ext uri="{FF2B5EF4-FFF2-40B4-BE49-F238E27FC236}">
                  <a16:creationId xmlns:a16="http://schemas.microsoft.com/office/drawing/2014/main" id="{2B542F1C-4037-A83E-F08F-50C3F2027D3D}"/>
                </a:ext>
              </a:extLst>
            </p:cNvPr>
            <p:cNvSpPr/>
            <p:nvPr/>
          </p:nvSpPr>
          <p:spPr>
            <a:xfrm>
              <a:off x="2302125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6149;p44">
              <a:extLst>
                <a:ext uri="{FF2B5EF4-FFF2-40B4-BE49-F238E27FC236}">
                  <a16:creationId xmlns:a16="http://schemas.microsoft.com/office/drawing/2014/main" id="{94B09AB6-8BFD-9308-1DE6-B651E4EE14D3}"/>
                </a:ext>
              </a:extLst>
            </p:cNvPr>
            <p:cNvSpPr/>
            <p:nvPr/>
          </p:nvSpPr>
          <p:spPr>
            <a:xfrm>
              <a:off x="2289075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6150;p44">
              <a:extLst>
                <a:ext uri="{FF2B5EF4-FFF2-40B4-BE49-F238E27FC236}">
                  <a16:creationId xmlns:a16="http://schemas.microsoft.com/office/drawing/2014/main" id="{1AC77144-A9B2-3757-63BC-2329AEB2603B}"/>
                </a:ext>
              </a:extLst>
            </p:cNvPr>
            <p:cNvSpPr/>
            <p:nvPr/>
          </p:nvSpPr>
          <p:spPr>
            <a:xfrm>
              <a:off x="1747825" y="4917000"/>
              <a:ext cx="178150" cy="150100"/>
            </a:xfrm>
            <a:custGeom>
              <a:avLst/>
              <a:gdLst/>
              <a:ahLst/>
              <a:cxnLst/>
              <a:rect l="l" t="t" r="r" b="b"/>
              <a:pathLst>
                <a:path w="7126" h="6004" extrusionOk="0">
                  <a:moveTo>
                    <a:pt x="1" y="1"/>
                  </a:moveTo>
                  <a:lnTo>
                    <a:pt x="1" y="6004"/>
                  </a:lnTo>
                  <a:lnTo>
                    <a:pt x="7126" y="6004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6151;p44">
              <a:extLst>
                <a:ext uri="{FF2B5EF4-FFF2-40B4-BE49-F238E27FC236}">
                  <a16:creationId xmlns:a16="http://schemas.microsoft.com/office/drawing/2014/main" id="{CE8763B0-F946-A0B0-EB73-A38FCFB705A4}"/>
                </a:ext>
              </a:extLst>
            </p:cNvPr>
            <p:cNvSpPr/>
            <p:nvPr/>
          </p:nvSpPr>
          <p:spPr>
            <a:xfrm>
              <a:off x="1869375" y="4802850"/>
              <a:ext cx="56600" cy="264250"/>
            </a:xfrm>
            <a:custGeom>
              <a:avLst/>
              <a:gdLst/>
              <a:ahLst/>
              <a:cxnLst/>
              <a:rect l="l" t="t" r="r" b="b"/>
              <a:pathLst>
                <a:path w="2264" h="10570" extrusionOk="0">
                  <a:moveTo>
                    <a:pt x="0" y="1"/>
                  </a:moveTo>
                  <a:lnTo>
                    <a:pt x="0" y="10570"/>
                  </a:lnTo>
                  <a:lnTo>
                    <a:pt x="2264" y="10570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6152;p44">
              <a:extLst>
                <a:ext uri="{FF2B5EF4-FFF2-40B4-BE49-F238E27FC236}">
                  <a16:creationId xmlns:a16="http://schemas.microsoft.com/office/drawing/2014/main" id="{6F7E59F1-F9CF-CC71-9CB4-4B405E21510E}"/>
                </a:ext>
              </a:extLst>
            </p:cNvPr>
            <p:cNvSpPr/>
            <p:nvPr/>
          </p:nvSpPr>
          <p:spPr>
            <a:xfrm>
              <a:off x="1914150" y="4816625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6153;p44">
              <a:extLst>
                <a:ext uri="{FF2B5EF4-FFF2-40B4-BE49-F238E27FC236}">
                  <a16:creationId xmlns:a16="http://schemas.microsoft.com/office/drawing/2014/main" id="{14B2F95F-3488-002D-EB33-A9AE5FD7C206}"/>
                </a:ext>
              </a:extLst>
            </p:cNvPr>
            <p:cNvSpPr/>
            <p:nvPr/>
          </p:nvSpPr>
          <p:spPr>
            <a:xfrm>
              <a:off x="1901100" y="48166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6154;p44">
              <a:extLst>
                <a:ext uri="{FF2B5EF4-FFF2-40B4-BE49-F238E27FC236}">
                  <a16:creationId xmlns:a16="http://schemas.microsoft.com/office/drawing/2014/main" id="{AA012B2E-A9D5-48FF-275B-2067F3CF0F98}"/>
                </a:ext>
              </a:extLst>
            </p:cNvPr>
            <p:cNvSpPr/>
            <p:nvPr/>
          </p:nvSpPr>
          <p:spPr>
            <a:xfrm>
              <a:off x="1888075" y="481662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6155;p44">
              <a:extLst>
                <a:ext uri="{FF2B5EF4-FFF2-40B4-BE49-F238E27FC236}">
                  <a16:creationId xmlns:a16="http://schemas.microsoft.com/office/drawing/2014/main" id="{61D825F8-31F2-7854-DFA7-DB5D0B485E26}"/>
                </a:ext>
              </a:extLst>
            </p:cNvPr>
            <p:cNvSpPr/>
            <p:nvPr/>
          </p:nvSpPr>
          <p:spPr>
            <a:xfrm>
              <a:off x="1875275" y="48166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6156;p44">
              <a:extLst>
                <a:ext uri="{FF2B5EF4-FFF2-40B4-BE49-F238E27FC236}">
                  <a16:creationId xmlns:a16="http://schemas.microsoft.com/office/drawing/2014/main" id="{AD8E68D9-F3AB-2E80-05A1-592346732470}"/>
                </a:ext>
              </a:extLst>
            </p:cNvPr>
            <p:cNvSpPr/>
            <p:nvPr/>
          </p:nvSpPr>
          <p:spPr>
            <a:xfrm>
              <a:off x="1914150" y="4833350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6157;p44">
              <a:extLst>
                <a:ext uri="{FF2B5EF4-FFF2-40B4-BE49-F238E27FC236}">
                  <a16:creationId xmlns:a16="http://schemas.microsoft.com/office/drawing/2014/main" id="{85D313FA-5CE1-DD95-6F4A-01D877412262}"/>
                </a:ext>
              </a:extLst>
            </p:cNvPr>
            <p:cNvSpPr/>
            <p:nvPr/>
          </p:nvSpPr>
          <p:spPr>
            <a:xfrm>
              <a:off x="1901100" y="4833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6158;p44">
              <a:extLst>
                <a:ext uri="{FF2B5EF4-FFF2-40B4-BE49-F238E27FC236}">
                  <a16:creationId xmlns:a16="http://schemas.microsoft.com/office/drawing/2014/main" id="{0ED24165-C6E6-D30E-453C-30164D05685E}"/>
                </a:ext>
              </a:extLst>
            </p:cNvPr>
            <p:cNvSpPr/>
            <p:nvPr/>
          </p:nvSpPr>
          <p:spPr>
            <a:xfrm>
              <a:off x="1888075" y="483335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6159;p44">
              <a:extLst>
                <a:ext uri="{FF2B5EF4-FFF2-40B4-BE49-F238E27FC236}">
                  <a16:creationId xmlns:a16="http://schemas.microsoft.com/office/drawing/2014/main" id="{8507980B-4DD1-4321-F03F-4782DA684DED}"/>
                </a:ext>
              </a:extLst>
            </p:cNvPr>
            <p:cNvSpPr/>
            <p:nvPr/>
          </p:nvSpPr>
          <p:spPr>
            <a:xfrm>
              <a:off x="1875275" y="4833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6160;p44">
              <a:extLst>
                <a:ext uri="{FF2B5EF4-FFF2-40B4-BE49-F238E27FC236}">
                  <a16:creationId xmlns:a16="http://schemas.microsoft.com/office/drawing/2014/main" id="{10FC60FA-FD87-57A5-60D3-04884164A15F}"/>
                </a:ext>
              </a:extLst>
            </p:cNvPr>
            <p:cNvSpPr/>
            <p:nvPr/>
          </p:nvSpPr>
          <p:spPr>
            <a:xfrm>
              <a:off x="1914150" y="485010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6161;p44">
              <a:extLst>
                <a:ext uri="{FF2B5EF4-FFF2-40B4-BE49-F238E27FC236}">
                  <a16:creationId xmlns:a16="http://schemas.microsoft.com/office/drawing/2014/main" id="{926E4B1C-13F1-4AAA-0DE2-E504B0008507}"/>
                </a:ext>
              </a:extLst>
            </p:cNvPr>
            <p:cNvSpPr/>
            <p:nvPr/>
          </p:nvSpPr>
          <p:spPr>
            <a:xfrm>
              <a:off x="1901100" y="4850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6162;p44">
              <a:extLst>
                <a:ext uri="{FF2B5EF4-FFF2-40B4-BE49-F238E27FC236}">
                  <a16:creationId xmlns:a16="http://schemas.microsoft.com/office/drawing/2014/main" id="{293DE374-D982-FC4B-B15B-AB8A3586C069}"/>
                </a:ext>
              </a:extLst>
            </p:cNvPr>
            <p:cNvSpPr/>
            <p:nvPr/>
          </p:nvSpPr>
          <p:spPr>
            <a:xfrm>
              <a:off x="1888075" y="48501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6163;p44">
              <a:extLst>
                <a:ext uri="{FF2B5EF4-FFF2-40B4-BE49-F238E27FC236}">
                  <a16:creationId xmlns:a16="http://schemas.microsoft.com/office/drawing/2014/main" id="{F8EBFEB1-163C-9D70-2EFB-9A9A4568E102}"/>
                </a:ext>
              </a:extLst>
            </p:cNvPr>
            <p:cNvSpPr/>
            <p:nvPr/>
          </p:nvSpPr>
          <p:spPr>
            <a:xfrm>
              <a:off x="1875275" y="4850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6164;p44">
              <a:extLst>
                <a:ext uri="{FF2B5EF4-FFF2-40B4-BE49-F238E27FC236}">
                  <a16:creationId xmlns:a16="http://schemas.microsoft.com/office/drawing/2014/main" id="{9180FDB6-CD44-2472-C719-A0E4023DE94E}"/>
                </a:ext>
              </a:extLst>
            </p:cNvPr>
            <p:cNvSpPr/>
            <p:nvPr/>
          </p:nvSpPr>
          <p:spPr>
            <a:xfrm>
              <a:off x="1914150" y="4866825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6165;p44">
              <a:extLst>
                <a:ext uri="{FF2B5EF4-FFF2-40B4-BE49-F238E27FC236}">
                  <a16:creationId xmlns:a16="http://schemas.microsoft.com/office/drawing/2014/main" id="{0D7AA408-7F1A-B56B-C742-EC35BAF5EA65}"/>
                </a:ext>
              </a:extLst>
            </p:cNvPr>
            <p:cNvSpPr/>
            <p:nvPr/>
          </p:nvSpPr>
          <p:spPr>
            <a:xfrm>
              <a:off x="1901100" y="4866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6166;p44">
              <a:extLst>
                <a:ext uri="{FF2B5EF4-FFF2-40B4-BE49-F238E27FC236}">
                  <a16:creationId xmlns:a16="http://schemas.microsoft.com/office/drawing/2014/main" id="{C9C781A6-F65F-004C-1FC6-6543010C0A1F}"/>
                </a:ext>
              </a:extLst>
            </p:cNvPr>
            <p:cNvSpPr/>
            <p:nvPr/>
          </p:nvSpPr>
          <p:spPr>
            <a:xfrm>
              <a:off x="1888075" y="48668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6167;p44">
              <a:extLst>
                <a:ext uri="{FF2B5EF4-FFF2-40B4-BE49-F238E27FC236}">
                  <a16:creationId xmlns:a16="http://schemas.microsoft.com/office/drawing/2014/main" id="{876F68CD-09B5-4393-2CC6-6698C15A06D4}"/>
                </a:ext>
              </a:extLst>
            </p:cNvPr>
            <p:cNvSpPr/>
            <p:nvPr/>
          </p:nvSpPr>
          <p:spPr>
            <a:xfrm>
              <a:off x="1875275" y="4866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6168;p44">
              <a:extLst>
                <a:ext uri="{FF2B5EF4-FFF2-40B4-BE49-F238E27FC236}">
                  <a16:creationId xmlns:a16="http://schemas.microsoft.com/office/drawing/2014/main" id="{35660450-17E9-38B4-560A-D3DA956CDE4F}"/>
                </a:ext>
              </a:extLst>
            </p:cNvPr>
            <p:cNvSpPr/>
            <p:nvPr/>
          </p:nvSpPr>
          <p:spPr>
            <a:xfrm>
              <a:off x="1914150" y="488355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6169;p44">
              <a:extLst>
                <a:ext uri="{FF2B5EF4-FFF2-40B4-BE49-F238E27FC236}">
                  <a16:creationId xmlns:a16="http://schemas.microsoft.com/office/drawing/2014/main" id="{109EF8BE-BA9E-3606-CD35-97EA7551AD6D}"/>
                </a:ext>
              </a:extLst>
            </p:cNvPr>
            <p:cNvSpPr/>
            <p:nvPr/>
          </p:nvSpPr>
          <p:spPr>
            <a:xfrm>
              <a:off x="1901100" y="48835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6170;p44">
              <a:extLst>
                <a:ext uri="{FF2B5EF4-FFF2-40B4-BE49-F238E27FC236}">
                  <a16:creationId xmlns:a16="http://schemas.microsoft.com/office/drawing/2014/main" id="{20ACCA49-E25C-EA31-EC52-8716885FAC1F}"/>
                </a:ext>
              </a:extLst>
            </p:cNvPr>
            <p:cNvSpPr/>
            <p:nvPr/>
          </p:nvSpPr>
          <p:spPr>
            <a:xfrm>
              <a:off x="1888075" y="48835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6171;p44">
              <a:extLst>
                <a:ext uri="{FF2B5EF4-FFF2-40B4-BE49-F238E27FC236}">
                  <a16:creationId xmlns:a16="http://schemas.microsoft.com/office/drawing/2014/main" id="{9DCBB812-097D-D7F4-28AD-1C22698E0F52}"/>
                </a:ext>
              </a:extLst>
            </p:cNvPr>
            <p:cNvSpPr/>
            <p:nvPr/>
          </p:nvSpPr>
          <p:spPr>
            <a:xfrm>
              <a:off x="1875275" y="48835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6172;p44">
              <a:extLst>
                <a:ext uri="{FF2B5EF4-FFF2-40B4-BE49-F238E27FC236}">
                  <a16:creationId xmlns:a16="http://schemas.microsoft.com/office/drawing/2014/main" id="{D4A53046-D374-6BE1-B1C7-B86E999FD7F4}"/>
                </a:ext>
              </a:extLst>
            </p:cNvPr>
            <p:cNvSpPr/>
            <p:nvPr/>
          </p:nvSpPr>
          <p:spPr>
            <a:xfrm>
              <a:off x="1914150" y="4900275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6173;p44">
              <a:extLst>
                <a:ext uri="{FF2B5EF4-FFF2-40B4-BE49-F238E27FC236}">
                  <a16:creationId xmlns:a16="http://schemas.microsoft.com/office/drawing/2014/main" id="{2C15215A-0D36-D4C6-D502-1787748E82E5}"/>
                </a:ext>
              </a:extLst>
            </p:cNvPr>
            <p:cNvSpPr/>
            <p:nvPr/>
          </p:nvSpPr>
          <p:spPr>
            <a:xfrm>
              <a:off x="1901100" y="49002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6174;p44">
              <a:extLst>
                <a:ext uri="{FF2B5EF4-FFF2-40B4-BE49-F238E27FC236}">
                  <a16:creationId xmlns:a16="http://schemas.microsoft.com/office/drawing/2014/main" id="{CAE23FC6-A41D-5905-3159-43F8B335DE69}"/>
                </a:ext>
              </a:extLst>
            </p:cNvPr>
            <p:cNvSpPr/>
            <p:nvPr/>
          </p:nvSpPr>
          <p:spPr>
            <a:xfrm>
              <a:off x="1888075" y="490027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6175;p44">
              <a:extLst>
                <a:ext uri="{FF2B5EF4-FFF2-40B4-BE49-F238E27FC236}">
                  <a16:creationId xmlns:a16="http://schemas.microsoft.com/office/drawing/2014/main" id="{AC1842AD-392D-7D04-1C1B-5BBB77F7BC1A}"/>
                </a:ext>
              </a:extLst>
            </p:cNvPr>
            <p:cNvSpPr/>
            <p:nvPr/>
          </p:nvSpPr>
          <p:spPr>
            <a:xfrm>
              <a:off x="1875275" y="49002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6176;p44">
              <a:extLst>
                <a:ext uri="{FF2B5EF4-FFF2-40B4-BE49-F238E27FC236}">
                  <a16:creationId xmlns:a16="http://schemas.microsoft.com/office/drawing/2014/main" id="{2FDF2C38-0E22-28AD-3070-515F606E2881}"/>
                </a:ext>
              </a:extLst>
            </p:cNvPr>
            <p:cNvSpPr/>
            <p:nvPr/>
          </p:nvSpPr>
          <p:spPr>
            <a:xfrm>
              <a:off x="1914150" y="4917000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6177;p44">
              <a:extLst>
                <a:ext uri="{FF2B5EF4-FFF2-40B4-BE49-F238E27FC236}">
                  <a16:creationId xmlns:a16="http://schemas.microsoft.com/office/drawing/2014/main" id="{898A4A3E-2F77-B61C-2CAD-49540BCCD2B5}"/>
                </a:ext>
              </a:extLst>
            </p:cNvPr>
            <p:cNvSpPr/>
            <p:nvPr/>
          </p:nvSpPr>
          <p:spPr>
            <a:xfrm>
              <a:off x="1901100" y="49170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6178;p44">
              <a:extLst>
                <a:ext uri="{FF2B5EF4-FFF2-40B4-BE49-F238E27FC236}">
                  <a16:creationId xmlns:a16="http://schemas.microsoft.com/office/drawing/2014/main" id="{47F6E9CD-7649-D05D-51D8-3E504778A5A5}"/>
                </a:ext>
              </a:extLst>
            </p:cNvPr>
            <p:cNvSpPr/>
            <p:nvPr/>
          </p:nvSpPr>
          <p:spPr>
            <a:xfrm>
              <a:off x="1888075" y="491700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6179;p44">
              <a:extLst>
                <a:ext uri="{FF2B5EF4-FFF2-40B4-BE49-F238E27FC236}">
                  <a16:creationId xmlns:a16="http://schemas.microsoft.com/office/drawing/2014/main" id="{EDFB4BED-79EB-8D22-A9D7-AE8EED7C5079}"/>
                </a:ext>
              </a:extLst>
            </p:cNvPr>
            <p:cNvSpPr/>
            <p:nvPr/>
          </p:nvSpPr>
          <p:spPr>
            <a:xfrm>
              <a:off x="1875275" y="49170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6180;p44">
              <a:extLst>
                <a:ext uri="{FF2B5EF4-FFF2-40B4-BE49-F238E27FC236}">
                  <a16:creationId xmlns:a16="http://schemas.microsoft.com/office/drawing/2014/main" id="{54D6D1D9-32F3-ADFD-1139-3B52DC386EEC}"/>
                </a:ext>
              </a:extLst>
            </p:cNvPr>
            <p:cNvSpPr/>
            <p:nvPr/>
          </p:nvSpPr>
          <p:spPr>
            <a:xfrm>
              <a:off x="1914150" y="493375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6181;p44">
              <a:extLst>
                <a:ext uri="{FF2B5EF4-FFF2-40B4-BE49-F238E27FC236}">
                  <a16:creationId xmlns:a16="http://schemas.microsoft.com/office/drawing/2014/main" id="{C3182040-F938-DA05-CE84-0975FD560C6A}"/>
                </a:ext>
              </a:extLst>
            </p:cNvPr>
            <p:cNvSpPr/>
            <p:nvPr/>
          </p:nvSpPr>
          <p:spPr>
            <a:xfrm>
              <a:off x="1901100" y="4933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6182;p44">
              <a:extLst>
                <a:ext uri="{FF2B5EF4-FFF2-40B4-BE49-F238E27FC236}">
                  <a16:creationId xmlns:a16="http://schemas.microsoft.com/office/drawing/2014/main" id="{A76BF55C-1221-97C0-0C8C-DF1B89685C45}"/>
                </a:ext>
              </a:extLst>
            </p:cNvPr>
            <p:cNvSpPr/>
            <p:nvPr/>
          </p:nvSpPr>
          <p:spPr>
            <a:xfrm>
              <a:off x="1888075" y="49337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56" y="246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6183;p44">
              <a:extLst>
                <a:ext uri="{FF2B5EF4-FFF2-40B4-BE49-F238E27FC236}">
                  <a16:creationId xmlns:a16="http://schemas.microsoft.com/office/drawing/2014/main" id="{33CADC56-1144-14D9-4F12-A28B96FFFCF9}"/>
                </a:ext>
              </a:extLst>
            </p:cNvPr>
            <p:cNvSpPr/>
            <p:nvPr/>
          </p:nvSpPr>
          <p:spPr>
            <a:xfrm>
              <a:off x="1875275" y="4933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6184;p44">
              <a:extLst>
                <a:ext uri="{FF2B5EF4-FFF2-40B4-BE49-F238E27FC236}">
                  <a16:creationId xmlns:a16="http://schemas.microsoft.com/office/drawing/2014/main" id="{B608A1C7-0434-4F72-944B-150BBD024C7F}"/>
                </a:ext>
              </a:extLst>
            </p:cNvPr>
            <p:cNvSpPr/>
            <p:nvPr/>
          </p:nvSpPr>
          <p:spPr>
            <a:xfrm>
              <a:off x="1914150" y="4950475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6185;p44">
              <a:extLst>
                <a:ext uri="{FF2B5EF4-FFF2-40B4-BE49-F238E27FC236}">
                  <a16:creationId xmlns:a16="http://schemas.microsoft.com/office/drawing/2014/main" id="{CCC25F50-8FBF-AEB5-8786-F1F7690EB4AD}"/>
                </a:ext>
              </a:extLst>
            </p:cNvPr>
            <p:cNvSpPr/>
            <p:nvPr/>
          </p:nvSpPr>
          <p:spPr>
            <a:xfrm>
              <a:off x="1901100" y="4950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6186;p44">
              <a:extLst>
                <a:ext uri="{FF2B5EF4-FFF2-40B4-BE49-F238E27FC236}">
                  <a16:creationId xmlns:a16="http://schemas.microsoft.com/office/drawing/2014/main" id="{AB534DF8-59A3-C34B-143C-44364788686F}"/>
                </a:ext>
              </a:extLst>
            </p:cNvPr>
            <p:cNvSpPr/>
            <p:nvPr/>
          </p:nvSpPr>
          <p:spPr>
            <a:xfrm>
              <a:off x="1888075" y="495047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6187;p44">
              <a:extLst>
                <a:ext uri="{FF2B5EF4-FFF2-40B4-BE49-F238E27FC236}">
                  <a16:creationId xmlns:a16="http://schemas.microsoft.com/office/drawing/2014/main" id="{9683DB82-914E-277D-60E9-2F62AE968F54}"/>
                </a:ext>
              </a:extLst>
            </p:cNvPr>
            <p:cNvSpPr/>
            <p:nvPr/>
          </p:nvSpPr>
          <p:spPr>
            <a:xfrm>
              <a:off x="1875275" y="4950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6188;p44">
              <a:extLst>
                <a:ext uri="{FF2B5EF4-FFF2-40B4-BE49-F238E27FC236}">
                  <a16:creationId xmlns:a16="http://schemas.microsoft.com/office/drawing/2014/main" id="{D0EA8AAB-9674-4197-47AB-01D7AB3BE26D}"/>
                </a:ext>
              </a:extLst>
            </p:cNvPr>
            <p:cNvSpPr/>
            <p:nvPr/>
          </p:nvSpPr>
          <p:spPr>
            <a:xfrm>
              <a:off x="1914150" y="496720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6189;p44">
              <a:extLst>
                <a:ext uri="{FF2B5EF4-FFF2-40B4-BE49-F238E27FC236}">
                  <a16:creationId xmlns:a16="http://schemas.microsoft.com/office/drawing/2014/main" id="{8A2099A8-BBAC-5762-2421-6076D790E4F3}"/>
                </a:ext>
              </a:extLst>
            </p:cNvPr>
            <p:cNvSpPr/>
            <p:nvPr/>
          </p:nvSpPr>
          <p:spPr>
            <a:xfrm>
              <a:off x="1901100" y="49672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6190;p44">
              <a:extLst>
                <a:ext uri="{FF2B5EF4-FFF2-40B4-BE49-F238E27FC236}">
                  <a16:creationId xmlns:a16="http://schemas.microsoft.com/office/drawing/2014/main" id="{0F70A783-68C3-7E02-14F4-EA6C72060A88}"/>
                </a:ext>
              </a:extLst>
            </p:cNvPr>
            <p:cNvSpPr/>
            <p:nvPr/>
          </p:nvSpPr>
          <p:spPr>
            <a:xfrm>
              <a:off x="1888075" y="49672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6191;p44">
              <a:extLst>
                <a:ext uri="{FF2B5EF4-FFF2-40B4-BE49-F238E27FC236}">
                  <a16:creationId xmlns:a16="http://schemas.microsoft.com/office/drawing/2014/main" id="{5E47B881-3C25-F345-CF89-569C9A67AE17}"/>
                </a:ext>
              </a:extLst>
            </p:cNvPr>
            <p:cNvSpPr/>
            <p:nvPr/>
          </p:nvSpPr>
          <p:spPr>
            <a:xfrm>
              <a:off x="1875275" y="49672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6192;p44">
              <a:extLst>
                <a:ext uri="{FF2B5EF4-FFF2-40B4-BE49-F238E27FC236}">
                  <a16:creationId xmlns:a16="http://schemas.microsoft.com/office/drawing/2014/main" id="{0EDD0346-189D-A25E-E1ED-86E24A8BC05A}"/>
                </a:ext>
              </a:extLst>
            </p:cNvPr>
            <p:cNvSpPr/>
            <p:nvPr/>
          </p:nvSpPr>
          <p:spPr>
            <a:xfrm>
              <a:off x="1914150" y="4983925"/>
              <a:ext cx="6150" cy="6425"/>
            </a:xfrm>
            <a:custGeom>
              <a:avLst/>
              <a:gdLst/>
              <a:ahLst/>
              <a:cxnLst/>
              <a:rect l="l" t="t" r="r" b="b"/>
              <a:pathLst>
                <a:path w="246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46" y="25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6193;p44">
              <a:extLst>
                <a:ext uri="{FF2B5EF4-FFF2-40B4-BE49-F238E27FC236}">
                  <a16:creationId xmlns:a16="http://schemas.microsoft.com/office/drawing/2014/main" id="{B6351B37-93BD-A8C1-5381-AF73CB8434E9}"/>
                </a:ext>
              </a:extLst>
            </p:cNvPr>
            <p:cNvSpPr/>
            <p:nvPr/>
          </p:nvSpPr>
          <p:spPr>
            <a:xfrm>
              <a:off x="1901100" y="4983925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47" y="25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6194;p44">
              <a:extLst>
                <a:ext uri="{FF2B5EF4-FFF2-40B4-BE49-F238E27FC236}">
                  <a16:creationId xmlns:a16="http://schemas.microsoft.com/office/drawing/2014/main" id="{180FCE5C-9FEE-E136-90E6-153C816F685B}"/>
                </a:ext>
              </a:extLst>
            </p:cNvPr>
            <p:cNvSpPr/>
            <p:nvPr/>
          </p:nvSpPr>
          <p:spPr>
            <a:xfrm>
              <a:off x="1888075" y="4983925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56" y="256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6195;p44">
              <a:extLst>
                <a:ext uri="{FF2B5EF4-FFF2-40B4-BE49-F238E27FC236}">
                  <a16:creationId xmlns:a16="http://schemas.microsoft.com/office/drawing/2014/main" id="{5CFAF505-9FCF-9C88-4508-64D271D71699}"/>
                </a:ext>
              </a:extLst>
            </p:cNvPr>
            <p:cNvSpPr/>
            <p:nvPr/>
          </p:nvSpPr>
          <p:spPr>
            <a:xfrm>
              <a:off x="1875275" y="4983925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1" y="1"/>
                  </a:moveTo>
                  <a:lnTo>
                    <a:pt x="1" y="256"/>
                  </a:lnTo>
                  <a:lnTo>
                    <a:pt x="246" y="25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6196;p44">
              <a:extLst>
                <a:ext uri="{FF2B5EF4-FFF2-40B4-BE49-F238E27FC236}">
                  <a16:creationId xmlns:a16="http://schemas.microsoft.com/office/drawing/2014/main" id="{FDA890CF-B865-1D1C-F6AC-4C508F6BBF43}"/>
                </a:ext>
              </a:extLst>
            </p:cNvPr>
            <p:cNvSpPr/>
            <p:nvPr/>
          </p:nvSpPr>
          <p:spPr>
            <a:xfrm>
              <a:off x="1914150" y="5000650"/>
              <a:ext cx="6150" cy="6425"/>
            </a:xfrm>
            <a:custGeom>
              <a:avLst/>
              <a:gdLst/>
              <a:ahLst/>
              <a:cxnLst/>
              <a:rect l="l" t="t" r="r" b="b"/>
              <a:pathLst>
                <a:path w="246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46" y="25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6197;p44">
              <a:extLst>
                <a:ext uri="{FF2B5EF4-FFF2-40B4-BE49-F238E27FC236}">
                  <a16:creationId xmlns:a16="http://schemas.microsoft.com/office/drawing/2014/main" id="{96993EFE-B64B-C318-33A6-48A1A3B3FB07}"/>
                </a:ext>
              </a:extLst>
            </p:cNvPr>
            <p:cNvSpPr/>
            <p:nvPr/>
          </p:nvSpPr>
          <p:spPr>
            <a:xfrm>
              <a:off x="1901100" y="5000650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47" y="25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6198;p44">
              <a:extLst>
                <a:ext uri="{FF2B5EF4-FFF2-40B4-BE49-F238E27FC236}">
                  <a16:creationId xmlns:a16="http://schemas.microsoft.com/office/drawing/2014/main" id="{A3922358-8BC4-52DC-54AD-20951D41D5E2}"/>
                </a:ext>
              </a:extLst>
            </p:cNvPr>
            <p:cNvSpPr/>
            <p:nvPr/>
          </p:nvSpPr>
          <p:spPr>
            <a:xfrm>
              <a:off x="1888075" y="50006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56" y="25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6199;p44">
              <a:extLst>
                <a:ext uri="{FF2B5EF4-FFF2-40B4-BE49-F238E27FC236}">
                  <a16:creationId xmlns:a16="http://schemas.microsoft.com/office/drawing/2014/main" id="{3DDA6D53-EE83-83EC-A7EA-39B5B5D3D42D}"/>
                </a:ext>
              </a:extLst>
            </p:cNvPr>
            <p:cNvSpPr/>
            <p:nvPr/>
          </p:nvSpPr>
          <p:spPr>
            <a:xfrm>
              <a:off x="1875275" y="5000650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1" y="1"/>
                  </a:moveTo>
                  <a:lnTo>
                    <a:pt x="1" y="257"/>
                  </a:lnTo>
                  <a:lnTo>
                    <a:pt x="246" y="25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6200;p44">
              <a:extLst>
                <a:ext uri="{FF2B5EF4-FFF2-40B4-BE49-F238E27FC236}">
                  <a16:creationId xmlns:a16="http://schemas.microsoft.com/office/drawing/2014/main" id="{2B30078A-1E1E-3162-266F-C3B06D28CCAB}"/>
                </a:ext>
              </a:extLst>
            </p:cNvPr>
            <p:cNvSpPr/>
            <p:nvPr/>
          </p:nvSpPr>
          <p:spPr>
            <a:xfrm>
              <a:off x="1932100" y="4885275"/>
              <a:ext cx="116900" cy="181825"/>
            </a:xfrm>
            <a:custGeom>
              <a:avLst/>
              <a:gdLst/>
              <a:ahLst/>
              <a:cxnLst/>
              <a:rect l="l" t="t" r="r" b="b"/>
              <a:pathLst>
                <a:path w="4676" h="7273" extrusionOk="0">
                  <a:moveTo>
                    <a:pt x="0" y="1"/>
                  </a:moveTo>
                  <a:lnTo>
                    <a:pt x="0" y="7273"/>
                  </a:lnTo>
                  <a:lnTo>
                    <a:pt x="4675" y="7273"/>
                  </a:lnTo>
                  <a:lnTo>
                    <a:pt x="467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6201;p44">
              <a:extLst>
                <a:ext uri="{FF2B5EF4-FFF2-40B4-BE49-F238E27FC236}">
                  <a16:creationId xmlns:a16="http://schemas.microsoft.com/office/drawing/2014/main" id="{B6C1E4E0-6411-8512-626C-6A43B0EED6AF}"/>
                </a:ext>
              </a:extLst>
            </p:cNvPr>
            <p:cNvSpPr/>
            <p:nvPr/>
          </p:nvSpPr>
          <p:spPr>
            <a:xfrm>
              <a:off x="1941700" y="4909125"/>
              <a:ext cx="96950" cy="7675"/>
            </a:xfrm>
            <a:custGeom>
              <a:avLst/>
              <a:gdLst/>
              <a:ahLst/>
              <a:cxnLst/>
              <a:rect l="l" t="t" r="r" b="b"/>
              <a:pathLst>
                <a:path w="3878" h="307" extrusionOk="0">
                  <a:moveTo>
                    <a:pt x="1" y="1"/>
                  </a:moveTo>
                  <a:lnTo>
                    <a:pt x="1" y="306"/>
                  </a:lnTo>
                  <a:lnTo>
                    <a:pt x="3878" y="306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6202;p44">
              <a:extLst>
                <a:ext uri="{FF2B5EF4-FFF2-40B4-BE49-F238E27FC236}">
                  <a16:creationId xmlns:a16="http://schemas.microsoft.com/office/drawing/2014/main" id="{EC4CB3FF-90AF-4A14-E1A4-57F4DA7112F8}"/>
                </a:ext>
              </a:extLst>
            </p:cNvPr>
            <p:cNvSpPr/>
            <p:nvPr/>
          </p:nvSpPr>
          <p:spPr>
            <a:xfrm>
              <a:off x="1941700" y="4928100"/>
              <a:ext cx="96950" cy="7625"/>
            </a:xfrm>
            <a:custGeom>
              <a:avLst/>
              <a:gdLst/>
              <a:ahLst/>
              <a:cxnLst/>
              <a:rect l="l" t="t" r="r" b="b"/>
              <a:pathLst>
                <a:path w="3878" h="305" extrusionOk="0">
                  <a:moveTo>
                    <a:pt x="1" y="0"/>
                  </a:moveTo>
                  <a:lnTo>
                    <a:pt x="1" y="305"/>
                  </a:lnTo>
                  <a:lnTo>
                    <a:pt x="3878" y="305"/>
                  </a:lnTo>
                  <a:lnTo>
                    <a:pt x="387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6203;p44">
              <a:extLst>
                <a:ext uri="{FF2B5EF4-FFF2-40B4-BE49-F238E27FC236}">
                  <a16:creationId xmlns:a16="http://schemas.microsoft.com/office/drawing/2014/main" id="{4BE32B97-A956-6666-CA0D-E18863FB057F}"/>
                </a:ext>
              </a:extLst>
            </p:cNvPr>
            <p:cNvSpPr/>
            <p:nvPr/>
          </p:nvSpPr>
          <p:spPr>
            <a:xfrm>
              <a:off x="1941700" y="4947025"/>
              <a:ext cx="96950" cy="7650"/>
            </a:xfrm>
            <a:custGeom>
              <a:avLst/>
              <a:gdLst/>
              <a:ahLst/>
              <a:cxnLst/>
              <a:rect l="l" t="t" r="r" b="b"/>
              <a:pathLst>
                <a:path w="3878" h="306" extrusionOk="0">
                  <a:moveTo>
                    <a:pt x="1" y="0"/>
                  </a:moveTo>
                  <a:lnTo>
                    <a:pt x="1" y="306"/>
                  </a:lnTo>
                  <a:lnTo>
                    <a:pt x="3878" y="306"/>
                  </a:lnTo>
                  <a:lnTo>
                    <a:pt x="387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6204;p44">
              <a:extLst>
                <a:ext uri="{FF2B5EF4-FFF2-40B4-BE49-F238E27FC236}">
                  <a16:creationId xmlns:a16="http://schemas.microsoft.com/office/drawing/2014/main" id="{52ED5BA2-9FD5-A5BD-7E6B-7E4FF8021E0B}"/>
                </a:ext>
              </a:extLst>
            </p:cNvPr>
            <p:cNvSpPr/>
            <p:nvPr/>
          </p:nvSpPr>
          <p:spPr>
            <a:xfrm>
              <a:off x="1941700" y="4965975"/>
              <a:ext cx="96950" cy="7650"/>
            </a:xfrm>
            <a:custGeom>
              <a:avLst/>
              <a:gdLst/>
              <a:ahLst/>
              <a:cxnLst/>
              <a:rect l="l" t="t" r="r" b="b"/>
              <a:pathLst>
                <a:path w="3878" h="306" extrusionOk="0">
                  <a:moveTo>
                    <a:pt x="1" y="1"/>
                  </a:moveTo>
                  <a:lnTo>
                    <a:pt x="1" y="305"/>
                  </a:lnTo>
                  <a:lnTo>
                    <a:pt x="3878" y="305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6205;p44">
              <a:extLst>
                <a:ext uri="{FF2B5EF4-FFF2-40B4-BE49-F238E27FC236}">
                  <a16:creationId xmlns:a16="http://schemas.microsoft.com/office/drawing/2014/main" id="{6A05CDA3-8B72-59D1-BC14-4B77D0C745C9}"/>
                </a:ext>
              </a:extLst>
            </p:cNvPr>
            <p:cNvSpPr/>
            <p:nvPr/>
          </p:nvSpPr>
          <p:spPr>
            <a:xfrm>
              <a:off x="2399800" y="4887975"/>
              <a:ext cx="49950" cy="179125"/>
            </a:xfrm>
            <a:custGeom>
              <a:avLst/>
              <a:gdLst/>
              <a:ahLst/>
              <a:cxnLst/>
              <a:rect l="l" t="t" r="r" b="b"/>
              <a:pathLst>
                <a:path w="1998" h="7165" extrusionOk="0">
                  <a:moveTo>
                    <a:pt x="0" y="1"/>
                  </a:moveTo>
                  <a:lnTo>
                    <a:pt x="0" y="7165"/>
                  </a:lnTo>
                  <a:lnTo>
                    <a:pt x="1998" y="7165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6206;p44">
              <a:extLst>
                <a:ext uri="{FF2B5EF4-FFF2-40B4-BE49-F238E27FC236}">
                  <a16:creationId xmlns:a16="http://schemas.microsoft.com/office/drawing/2014/main" id="{AD6DF2B5-7F10-DF15-972A-05FD21FF0289}"/>
                </a:ext>
              </a:extLst>
            </p:cNvPr>
            <p:cNvSpPr/>
            <p:nvPr/>
          </p:nvSpPr>
          <p:spPr>
            <a:xfrm>
              <a:off x="1820650" y="4997475"/>
              <a:ext cx="1750" cy="69625"/>
            </a:xfrm>
            <a:custGeom>
              <a:avLst/>
              <a:gdLst/>
              <a:ahLst/>
              <a:cxnLst/>
              <a:rect l="l" t="t" r="r" b="b"/>
              <a:pathLst>
                <a:path w="70" h="2785" extrusionOk="0">
                  <a:moveTo>
                    <a:pt x="1" y="0"/>
                  </a:moveTo>
                  <a:lnTo>
                    <a:pt x="1" y="2785"/>
                  </a:lnTo>
                  <a:lnTo>
                    <a:pt x="69" y="278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B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6207;p44">
              <a:extLst>
                <a:ext uri="{FF2B5EF4-FFF2-40B4-BE49-F238E27FC236}">
                  <a16:creationId xmlns:a16="http://schemas.microsoft.com/office/drawing/2014/main" id="{E5D009E8-6533-25EF-6A0E-E0D9A5109EF2}"/>
                </a:ext>
              </a:extLst>
            </p:cNvPr>
            <p:cNvSpPr/>
            <p:nvPr/>
          </p:nvSpPr>
          <p:spPr>
            <a:xfrm>
              <a:off x="1811050" y="5022575"/>
              <a:ext cx="20950" cy="44525"/>
            </a:xfrm>
            <a:custGeom>
              <a:avLst/>
              <a:gdLst/>
              <a:ahLst/>
              <a:cxnLst/>
              <a:rect l="l" t="t" r="r" b="b"/>
              <a:pathLst>
                <a:path w="838" h="1781" extrusionOk="0">
                  <a:moveTo>
                    <a:pt x="1" y="0"/>
                  </a:moveTo>
                  <a:lnTo>
                    <a:pt x="1" y="1781"/>
                  </a:lnTo>
                  <a:lnTo>
                    <a:pt x="837" y="178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6208;p44">
              <a:extLst>
                <a:ext uri="{FF2B5EF4-FFF2-40B4-BE49-F238E27FC236}">
                  <a16:creationId xmlns:a16="http://schemas.microsoft.com/office/drawing/2014/main" id="{7D46123D-1F99-5261-F6C8-D92DBB2FAEDD}"/>
                </a:ext>
              </a:extLst>
            </p:cNvPr>
            <p:cNvSpPr/>
            <p:nvPr/>
          </p:nvSpPr>
          <p:spPr>
            <a:xfrm>
              <a:off x="1770950" y="4854775"/>
              <a:ext cx="67950" cy="212325"/>
            </a:xfrm>
            <a:custGeom>
              <a:avLst/>
              <a:gdLst/>
              <a:ahLst/>
              <a:cxnLst/>
              <a:rect l="l" t="t" r="r" b="b"/>
              <a:pathLst>
                <a:path w="2718" h="8493" extrusionOk="0">
                  <a:moveTo>
                    <a:pt x="1" y="0"/>
                  </a:moveTo>
                  <a:lnTo>
                    <a:pt x="1" y="8493"/>
                  </a:lnTo>
                  <a:lnTo>
                    <a:pt x="2717" y="8493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6209;p44">
              <a:extLst>
                <a:ext uri="{FF2B5EF4-FFF2-40B4-BE49-F238E27FC236}">
                  <a16:creationId xmlns:a16="http://schemas.microsoft.com/office/drawing/2014/main" id="{1440EE68-F09A-8D6E-A2AB-F5AF3B1AE1A2}"/>
                </a:ext>
              </a:extLst>
            </p:cNvPr>
            <p:cNvSpPr/>
            <p:nvPr/>
          </p:nvSpPr>
          <p:spPr>
            <a:xfrm>
              <a:off x="2048475" y="4806050"/>
              <a:ext cx="57350" cy="261050"/>
            </a:xfrm>
            <a:custGeom>
              <a:avLst/>
              <a:gdLst/>
              <a:ahLst/>
              <a:cxnLst/>
              <a:rect l="l" t="t" r="r" b="b"/>
              <a:pathLst>
                <a:path w="2294" h="10442" extrusionOk="0">
                  <a:moveTo>
                    <a:pt x="1" y="1"/>
                  </a:moveTo>
                  <a:lnTo>
                    <a:pt x="1" y="10442"/>
                  </a:lnTo>
                  <a:lnTo>
                    <a:pt x="2293" y="10442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6210;p44">
              <a:extLst>
                <a:ext uri="{FF2B5EF4-FFF2-40B4-BE49-F238E27FC236}">
                  <a16:creationId xmlns:a16="http://schemas.microsoft.com/office/drawing/2014/main" id="{EFDD1EF1-EBA1-0FE5-A8BF-21C0B1F52B8E}"/>
                </a:ext>
              </a:extLst>
            </p:cNvPr>
            <p:cNvSpPr/>
            <p:nvPr/>
          </p:nvSpPr>
          <p:spPr>
            <a:xfrm>
              <a:off x="1821375" y="48626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6211;p44">
              <a:extLst>
                <a:ext uri="{FF2B5EF4-FFF2-40B4-BE49-F238E27FC236}">
                  <a16:creationId xmlns:a16="http://schemas.microsoft.com/office/drawing/2014/main" id="{F0E1FC3D-7FF4-315A-41C8-27E1901C0350}"/>
                </a:ext>
              </a:extLst>
            </p:cNvPr>
            <p:cNvSpPr/>
            <p:nvPr/>
          </p:nvSpPr>
          <p:spPr>
            <a:xfrm>
              <a:off x="1808350" y="48626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6212;p44">
              <a:extLst>
                <a:ext uri="{FF2B5EF4-FFF2-40B4-BE49-F238E27FC236}">
                  <a16:creationId xmlns:a16="http://schemas.microsoft.com/office/drawing/2014/main" id="{B17A3495-D261-1F09-9351-083599FDCC92}"/>
                </a:ext>
              </a:extLst>
            </p:cNvPr>
            <p:cNvSpPr/>
            <p:nvPr/>
          </p:nvSpPr>
          <p:spPr>
            <a:xfrm>
              <a:off x="1795300" y="48626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6213;p44">
              <a:extLst>
                <a:ext uri="{FF2B5EF4-FFF2-40B4-BE49-F238E27FC236}">
                  <a16:creationId xmlns:a16="http://schemas.microsoft.com/office/drawing/2014/main" id="{27A1A1D3-A7D1-96A9-6AE7-A4B3BF144993}"/>
                </a:ext>
              </a:extLst>
            </p:cNvPr>
            <p:cNvSpPr/>
            <p:nvPr/>
          </p:nvSpPr>
          <p:spPr>
            <a:xfrm>
              <a:off x="1782525" y="48626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6214;p44">
              <a:extLst>
                <a:ext uri="{FF2B5EF4-FFF2-40B4-BE49-F238E27FC236}">
                  <a16:creationId xmlns:a16="http://schemas.microsoft.com/office/drawing/2014/main" id="{BA74786C-8C8F-D8FE-E23C-ED9ED6D0D3A2}"/>
                </a:ext>
              </a:extLst>
            </p:cNvPr>
            <p:cNvSpPr/>
            <p:nvPr/>
          </p:nvSpPr>
          <p:spPr>
            <a:xfrm>
              <a:off x="1821375" y="48793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6215;p44">
              <a:extLst>
                <a:ext uri="{FF2B5EF4-FFF2-40B4-BE49-F238E27FC236}">
                  <a16:creationId xmlns:a16="http://schemas.microsoft.com/office/drawing/2014/main" id="{CBC3DC32-4DE4-CC2B-4138-478182558759}"/>
                </a:ext>
              </a:extLst>
            </p:cNvPr>
            <p:cNvSpPr/>
            <p:nvPr/>
          </p:nvSpPr>
          <p:spPr>
            <a:xfrm>
              <a:off x="1808350" y="48793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6216;p44">
              <a:extLst>
                <a:ext uri="{FF2B5EF4-FFF2-40B4-BE49-F238E27FC236}">
                  <a16:creationId xmlns:a16="http://schemas.microsoft.com/office/drawing/2014/main" id="{A3B439EA-1129-4B43-72B7-CE730814E37E}"/>
                </a:ext>
              </a:extLst>
            </p:cNvPr>
            <p:cNvSpPr/>
            <p:nvPr/>
          </p:nvSpPr>
          <p:spPr>
            <a:xfrm>
              <a:off x="1795300" y="48793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6217;p44">
              <a:extLst>
                <a:ext uri="{FF2B5EF4-FFF2-40B4-BE49-F238E27FC236}">
                  <a16:creationId xmlns:a16="http://schemas.microsoft.com/office/drawing/2014/main" id="{CD810441-558A-128D-3B4A-1709952915E1}"/>
                </a:ext>
              </a:extLst>
            </p:cNvPr>
            <p:cNvSpPr/>
            <p:nvPr/>
          </p:nvSpPr>
          <p:spPr>
            <a:xfrm>
              <a:off x="1782525" y="48793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6218;p44">
              <a:extLst>
                <a:ext uri="{FF2B5EF4-FFF2-40B4-BE49-F238E27FC236}">
                  <a16:creationId xmlns:a16="http://schemas.microsoft.com/office/drawing/2014/main" id="{D95AD032-D446-1818-D857-386CCF6CB413}"/>
                </a:ext>
              </a:extLst>
            </p:cNvPr>
            <p:cNvSpPr/>
            <p:nvPr/>
          </p:nvSpPr>
          <p:spPr>
            <a:xfrm>
              <a:off x="1821375" y="489610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6219;p44">
              <a:extLst>
                <a:ext uri="{FF2B5EF4-FFF2-40B4-BE49-F238E27FC236}">
                  <a16:creationId xmlns:a16="http://schemas.microsoft.com/office/drawing/2014/main" id="{3FE1FE1F-EF0F-9F8F-9AF3-63114F3EFE2E}"/>
                </a:ext>
              </a:extLst>
            </p:cNvPr>
            <p:cNvSpPr/>
            <p:nvPr/>
          </p:nvSpPr>
          <p:spPr>
            <a:xfrm>
              <a:off x="1808350" y="4896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6220;p44">
              <a:extLst>
                <a:ext uri="{FF2B5EF4-FFF2-40B4-BE49-F238E27FC236}">
                  <a16:creationId xmlns:a16="http://schemas.microsoft.com/office/drawing/2014/main" id="{54A86919-BB66-AFD7-6896-E209CEA793C9}"/>
                </a:ext>
              </a:extLst>
            </p:cNvPr>
            <p:cNvSpPr/>
            <p:nvPr/>
          </p:nvSpPr>
          <p:spPr>
            <a:xfrm>
              <a:off x="1795300" y="489610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6221;p44">
              <a:extLst>
                <a:ext uri="{FF2B5EF4-FFF2-40B4-BE49-F238E27FC236}">
                  <a16:creationId xmlns:a16="http://schemas.microsoft.com/office/drawing/2014/main" id="{4AEDBA7F-7A39-8413-1B98-0BAC26AE28AE}"/>
                </a:ext>
              </a:extLst>
            </p:cNvPr>
            <p:cNvSpPr/>
            <p:nvPr/>
          </p:nvSpPr>
          <p:spPr>
            <a:xfrm>
              <a:off x="1782525" y="4896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6222;p44">
              <a:extLst>
                <a:ext uri="{FF2B5EF4-FFF2-40B4-BE49-F238E27FC236}">
                  <a16:creationId xmlns:a16="http://schemas.microsoft.com/office/drawing/2014/main" id="{E57850C5-E324-5CB4-691D-C99160EA89EF}"/>
                </a:ext>
              </a:extLst>
            </p:cNvPr>
            <p:cNvSpPr/>
            <p:nvPr/>
          </p:nvSpPr>
          <p:spPr>
            <a:xfrm>
              <a:off x="1821375" y="49128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6223;p44">
              <a:extLst>
                <a:ext uri="{FF2B5EF4-FFF2-40B4-BE49-F238E27FC236}">
                  <a16:creationId xmlns:a16="http://schemas.microsoft.com/office/drawing/2014/main" id="{DFFBCF37-D52E-E0A3-A07F-9BB7BBE963FC}"/>
                </a:ext>
              </a:extLst>
            </p:cNvPr>
            <p:cNvSpPr/>
            <p:nvPr/>
          </p:nvSpPr>
          <p:spPr>
            <a:xfrm>
              <a:off x="1808350" y="4912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6224;p44">
              <a:extLst>
                <a:ext uri="{FF2B5EF4-FFF2-40B4-BE49-F238E27FC236}">
                  <a16:creationId xmlns:a16="http://schemas.microsoft.com/office/drawing/2014/main" id="{8F25F2B2-7A3B-E639-AA73-FB53223B57E4}"/>
                </a:ext>
              </a:extLst>
            </p:cNvPr>
            <p:cNvSpPr/>
            <p:nvPr/>
          </p:nvSpPr>
          <p:spPr>
            <a:xfrm>
              <a:off x="1795300" y="49128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6225;p44">
              <a:extLst>
                <a:ext uri="{FF2B5EF4-FFF2-40B4-BE49-F238E27FC236}">
                  <a16:creationId xmlns:a16="http://schemas.microsoft.com/office/drawing/2014/main" id="{83AE9C4A-3297-D236-3818-2B7F03FD6B9E}"/>
                </a:ext>
              </a:extLst>
            </p:cNvPr>
            <p:cNvSpPr/>
            <p:nvPr/>
          </p:nvSpPr>
          <p:spPr>
            <a:xfrm>
              <a:off x="1782525" y="4912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6226;p44">
              <a:extLst>
                <a:ext uri="{FF2B5EF4-FFF2-40B4-BE49-F238E27FC236}">
                  <a16:creationId xmlns:a16="http://schemas.microsoft.com/office/drawing/2014/main" id="{C03F90D1-AFBB-FBEB-E813-C95F54E6F432}"/>
                </a:ext>
              </a:extLst>
            </p:cNvPr>
            <p:cNvSpPr/>
            <p:nvPr/>
          </p:nvSpPr>
          <p:spPr>
            <a:xfrm>
              <a:off x="1821375" y="492957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6227;p44">
              <a:extLst>
                <a:ext uri="{FF2B5EF4-FFF2-40B4-BE49-F238E27FC236}">
                  <a16:creationId xmlns:a16="http://schemas.microsoft.com/office/drawing/2014/main" id="{87E495AD-8906-548B-3288-E0899A91353A}"/>
                </a:ext>
              </a:extLst>
            </p:cNvPr>
            <p:cNvSpPr/>
            <p:nvPr/>
          </p:nvSpPr>
          <p:spPr>
            <a:xfrm>
              <a:off x="1808350" y="492957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6228;p44">
              <a:extLst>
                <a:ext uri="{FF2B5EF4-FFF2-40B4-BE49-F238E27FC236}">
                  <a16:creationId xmlns:a16="http://schemas.microsoft.com/office/drawing/2014/main" id="{D0E0B2C4-C889-E7CC-1FB3-09C5D442AED7}"/>
                </a:ext>
              </a:extLst>
            </p:cNvPr>
            <p:cNvSpPr/>
            <p:nvPr/>
          </p:nvSpPr>
          <p:spPr>
            <a:xfrm>
              <a:off x="1795300" y="492957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6229;p44">
              <a:extLst>
                <a:ext uri="{FF2B5EF4-FFF2-40B4-BE49-F238E27FC236}">
                  <a16:creationId xmlns:a16="http://schemas.microsoft.com/office/drawing/2014/main" id="{C3526341-344F-5053-B390-BDAD5492BEC6}"/>
                </a:ext>
              </a:extLst>
            </p:cNvPr>
            <p:cNvSpPr/>
            <p:nvPr/>
          </p:nvSpPr>
          <p:spPr>
            <a:xfrm>
              <a:off x="1782525" y="492957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6230;p44">
              <a:extLst>
                <a:ext uri="{FF2B5EF4-FFF2-40B4-BE49-F238E27FC236}">
                  <a16:creationId xmlns:a16="http://schemas.microsoft.com/office/drawing/2014/main" id="{0371A7AC-A372-1550-7558-AD39B88E2FE8}"/>
                </a:ext>
              </a:extLst>
            </p:cNvPr>
            <p:cNvSpPr/>
            <p:nvPr/>
          </p:nvSpPr>
          <p:spPr>
            <a:xfrm>
              <a:off x="1821375" y="494630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6231;p44">
              <a:extLst>
                <a:ext uri="{FF2B5EF4-FFF2-40B4-BE49-F238E27FC236}">
                  <a16:creationId xmlns:a16="http://schemas.microsoft.com/office/drawing/2014/main" id="{918BDD32-FC7B-2002-80AC-405414119A1D}"/>
                </a:ext>
              </a:extLst>
            </p:cNvPr>
            <p:cNvSpPr/>
            <p:nvPr/>
          </p:nvSpPr>
          <p:spPr>
            <a:xfrm>
              <a:off x="1808350" y="494630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6232;p44">
              <a:extLst>
                <a:ext uri="{FF2B5EF4-FFF2-40B4-BE49-F238E27FC236}">
                  <a16:creationId xmlns:a16="http://schemas.microsoft.com/office/drawing/2014/main" id="{C94DA285-8D4E-4110-E4D4-D79097CB0F0A}"/>
                </a:ext>
              </a:extLst>
            </p:cNvPr>
            <p:cNvSpPr/>
            <p:nvPr/>
          </p:nvSpPr>
          <p:spPr>
            <a:xfrm>
              <a:off x="1795300" y="494630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6233;p44">
              <a:extLst>
                <a:ext uri="{FF2B5EF4-FFF2-40B4-BE49-F238E27FC236}">
                  <a16:creationId xmlns:a16="http://schemas.microsoft.com/office/drawing/2014/main" id="{0EC698D9-EDF5-3C20-9F3A-ABCD4F60006F}"/>
                </a:ext>
              </a:extLst>
            </p:cNvPr>
            <p:cNvSpPr/>
            <p:nvPr/>
          </p:nvSpPr>
          <p:spPr>
            <a:xfrm>
              <a:off x="1782525" y="494630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6234;p44">
              <a:extLst>
                <a:ext uri="{FF2B5EF4-FFF2-40B4-BE49-F238E27FC236}">
                  <a16:creationId xmlns:a16="http://schemas.microsoft.com/office/drawing/2014/main" id="{648F2631-28BE-6275-FA94-EA89F3BE600C}"/>
                </a:ext>
              </a:extLst>
            </p:cNvPr>
            <p:cNvSpPr/>
            <p:nvPr/>
          </p:nvSpPr>
          <p:spPr>
            <a:xfrm>
              <a:off x="1821375" y="49630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6235;p44">
              <a:extLst>
                <a:ext uri="{FF2B5EF4-FFF2-40B4-BE49-F238E27FC236}">
                  <a16:creationId xmlns:a16="http://schemas.microsoft.com/office/drawing/2014/main" id="{D40A3FD3-C2FD-8B6D-ED22-092567DE5E61}"/>
                </a:ext>
              </a:extLst>
            </p:cNvPr>
            <p:cNvSpPr/>
            <p:nvPr/>
          </p:nvSpPr>
          <p:spPr>
            <a:xfrm>
              <a:off x="1808350" y="49630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6236;p44">
              <a:extLst>
                <a:ext uri="{FF2B5EF4-FFF2-40B4-BE49-F238E27FC236}">
                  <a16:creationId xmlns:a16="http://schemas.microsoft.com/office/drawing/2014/main" id="{816CC6C4-2954-260A-2E14-029D0D209155}"/>
                </a:ext>
              </a:extLst>
            </p:cNvPr>
            <p:cNvSpPr/>
            <p:nvPr/>
          </p:nvSpPr>
          <p:spPr>
            <a:xfrm>
              <a:off x="1795300" y="49630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6237;p44">
              <a:extLst>
                <a:ext uri="{FF2B5EF4-FFF2-40B4-BE49-F238E27FC236}">
                  <a16:creationId xmlns:a16="http://schemas.microsoft.com/office/drawing/2014/main" id="{5A783920-91C5-D084-24DD-B2308B8ACD88}"/>
                </a:ext>
              </a:extLst>
            </p:cNvPr>
            <p:cNvSpPr/>
            <p:nvPr/>
          </p:nvSpPr>
          <p:spPr>
            <a:xfrm>
              <a:off x="1782525" y="49630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6238;p44">
              <a:extLst>
                <a:ext uri="{FF2B5EF4-FFF2-40B4-BE49-F238E27FC236}">
                  <a16:creationId xmlns:a16="http://schemas.microsoft.com/office/drawing/2014/main" id="{20FF2EAC-AE3A-67E1-5ED0-2E506EA9BE95}"/>
                </a:ext>
              </a:extLst>
            </p:cNvPr>
            <p:cNvSpPr/>
            <p:nvPr/>
          </p:nvSpPr>
          <p:spPr>
            <a:xfrm>
              <a:off x="1821375" y="49797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6239;p44">
              <a:extLst>
                <a:ext uri="{FF2B5EF4-FFF2-40B4-BE49-F238E27FC236}">
                  <a16:creationId xmlns:a16="http://schemas.microsoft.com/office/drawing/2014/main" id="{C03BDA4A-DB80-2404-2C09-A0BE0F18D877}"/>
                </a:ext>
              </a:extLst>
            </p:cNvPr>
            <p:cNvSpPr/>
            <p:nvPr/>
          </p:nvSpPr>
          <p:spPr>
            <a:xfrm>
              <a:off x="1808350" y="4979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6240;p44">
              <a:extLst>
                <a:ext uri="{FF2B5EF4-FFF2-40B4-BE49-F238E27FC236}">
                  <a16:creationId xmlns:a16="http://schemas.microsoft.com/office/drawing/2014/main" id="{9D0CFC92-57C0-5D1D-C507-1FB562931624}"/>
                </a:ext>
              </a:extLst>
            </p:cNvPr>
            <p:cNvSpPr/>
            <p:nvPr/>
          </p:nvSpPr>
          <p:spPr>
            <a:xfrm>
              <a:off x="1795300" y="49797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6241;p44">
              <a:extLst>
                <a:ext uri="{FF2B5EF4-FFF2-40B4-BE49-F238E27FC236}">
                  <a16:creationId xmlns:a16="http://schemas.microsoft.com/office/drawing/2014/main" id="{A3E03976-A893-55EF-E1B2-3C02844513C6}"/>
                </a:ext>
              </a:extLst>
            </p:cNvPr>
            <p:cNvSpPr/>
            <p:nvPr/>
          </p:nvSpPr>
          <p:spPr>
            <a:xfrm>
              <a:off x="1782525" y="4979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6242;p44">
              <a:extLst>
                <a:ext uri="{FF2B5EF4-FFF2-40B4-BE49-F238E27FC236}">
                  <a16:creationId xmlns:a16="http://schemas.microsoft.com/office/drawing/2014/main" id="{2F9DD05C-C6C7-76B1-DAE3-CD18D5971606}"/>
                </a:ext>
              </a:extLst>
            </p:cNvPr>
            <p:cNvSpPr/>
            <p:nvPr/>
          </p:nvSpPr>
          <p:spPr>
            <a:xfrm>
              <a:off x="1821375" y="49964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6243;p44">
              <a:extLst>
                <a:ext uri="{FF2B5EF4-FFF2-40B4-BE49-F238E27FC236}">
                  <a16:creationId xmlns:a16="http://schemas.microsoft.com/office/drawing/2014/main" id="{31987B9B-E9DE-61CE-7F77-2CFE44BA113E}"/>
                </a:ext>
              </a:extLst>
            </p:cNvPr>
            <p:cNvSpPr/>
            <p:nvPr/>
          </p:nvSpPr>
          <p:spPr>
            <a:xfrm>
              <a:off x="1808350" y="4996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6244;p44">
              <a:extLst>
                <a:ext uri="{FF2B5EF4-FFF2-40B4-BE49-F238E27FC236}">
                  <a16:creationId xmlns:a16="http://schemas.microsoft.com/office/drawing/2014/main" id="{9FE1D5F3-E07B-433D-AABF-DC1EC5C65422}"/>
                </a:ext>
              </a:extLst>
            </p:cNvPr>
            <p:cNvSpPr/>
            <p:nvPr/>
          </p:nvSpPr>
          <p:spPr>
            <a:xfrm>
              <a:off x="1795300" y="49964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6245;p44">
              <a:extLst>
                <a:ext uri="{FF2B5EF4-FFF2-40B4-BE49-F238E27FC236}">
                  <a16:creationId xmlns:a16="http://schemas.microsoft.com/office/drawing/2014/main" id="{08D5F6F9-CAD2-7A8B-187E-24AA80B7A266}"/>
                </a:ext>
              </a:extLst>
            </p:cNvPr>
            <p:cNvSpPr/>
            <p:nvPr/>
          </p:nvSpPr>
          <p:spPr>
            <a:xfrm>
              <a:off x="1782525" y="4996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6246;p44">
              <a:extLst>
                <a:ext uri="{FF2B5EF4-FFF2-40B4-BE49-F238E27FC236}">
                  <a16:creationId xmlns:a16="http://schemas.microsoft.com/office/drawing/2014/main" id="{4874B038-AB15-93B9-A9B3-8EA7970A222C}"/>
                </a:ext>
              </a:extLst>
            </p:cNvPr>
            <p:cNvSpPr/>
            <p:nvPr/>
          </p:nvSpPr>
          <p:spPr>
            <a:xfrm>
              <a:off x="1821375" y="501322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6247;p44">
              <a:extLst>
                <a:ext uri="{FF2B5EF4-FFF2-40B4-BE49-F238E27FC236}">
                  <a16:creationId xmlns:a16="http://schemas.microsoft.com/office/drawing/2014/main" id="{68F2AEA1-856F-09FC-18FB-D8635ECE3DED}"/>
                </a:ext>
              </a:extLst>
            </p:cNvPr>
            <p:cNvSpPr/>
            <p:nvPr/>
          </p:nvSpPr>
          <p:spPr>
            <a:xfrm>
              <a:off x="1808350" y="501322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6248;p44">
              <a:extLst>
                <a:ext uri="{FF2B5EF4-FFF2-40B4-BE49-F238E27FC236}">
                  <a16:creationId xmlns:a16="http://schemas.microsoft.com/office/drawing/2014/main" id="{711C8CAF-E0AE-7935-A79A-5E1CF29EE4D5}"/>
                </a:ext>
              </a:extLst>
            </p:cNvPr>
            <p:cNvSpPr/>
            <p:nvPr/>
          </p:nvSpPr>
          <p:spPr>
            <a:xfrm>
              <a:off x="1795300" y="501322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6249;p44">
              <a:extLst>
                <a:ext uri="{FF2B5EF4-FFF2-40B4-BE49-F238E27FC236}">
                  <a16:creationId xmlns:a16="http://schemas.microsoft.com/office/drawing/2014/main" id="{44C28068-D729-F65B-5C88-C9D2C0CE2273}"/>
                </a:ext>
              </a:extLst>
            </p:cNvPr>
            <p:cNvSpPr/>
            <p:nvPr/>
          </p:nvSpPr>
          <p:spPr>
            <a:xfrm>
              <a:off x="1782525" y="501322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6250;p44">
              <a:extLst>
                <a:ext uri="{FF2B5EF4-FFF2-40B4-BE49-F238E27FC236}">
                  <a16:creationId xmlns:a16="http://schemas.microsoft.com/office/drawing/2014/main" id="{3C89EBC3-A49D-7D80-6131-0B7A51B5CFE3}"/>
                </a:ext>
              </a:extLst>
            </p:cNvPr>
            <p:cNvSpPr/>
            <p:nvPr/>
          </p:nvSpPr>
          <p:spPr>
            <a:xfrm>
              <a:off x="1821375" y="502995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6251;p44">
              <a:extLst>
                <a:ext uri="{FF2B5EF4-FFF2-40B4-BE49-F238E27FC236}">
                  <a16:creationId xmlns:a16="http://schemas.microsoft.com/office/drawing/2014/main" id="{C4AB431D-B8BC-97DC-3640-97D0FF89B7E4}"/>
                </a:ext>
              </a:extLst>
            </p:cNvPr>
            <p:cNvSpPr/>
            <p:nvPr/>
          </p:nvSpPr>
          <p:spPr>
            <a:xfrm>
              <a:off x="1808350" y="50299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6252;p44">
              <a:extLst>
                <a:ext uri="{FF2B5EF4-FFF2-40B4-BE49-F238E27FC236}">
                  <a16:creationId xmlns:a16="http://schemas.microsoft.com/office/drawing/2014/main" id="{83D8D971-BAF7-1C0A-F023-D290307246B4}"/>
                </a:ext>
              </a:extLst>
            </p:cNvPr>
            <p:cNvSpPr/>
            <p:nvPr/>
          </p:nvSpPr>
          <p:spPr>
            <a:xfrm>
              <a:off x="1795300" y="502995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6253;p44">
              <a:extLst>
                <a:ext uri="{FF2B5EF4-FFF2-40B4-BE49-F238E27FC236}">
                  <a16:creationId xmlns:a16="http://schemas.microsoft.com/office/drawing/2014/main" id="{463E2D87-FB43-CEB5-97FC-112D61DC5189}"/>
                </a:ext>
              </a:extLst>
            </p:cNvPr>
            <p:cNvSpPr/>
            <p:nvPr/>
          </p:nvSpPr>
          <p:spPr>
            <a:xfrm>
              <a:off x="1782525" y="50299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6254;p44">
              <a:extLst>
                <a:ext uri="{FF2B5EF4-FFF2-40B4-BE49-F238E27FC236}">
                  <a16:creationId xmlns:a16="http://schemas.microsoft.com/office/drawing/2014/main" id="{78746B26-189D-F129-692E-08444352373A}"/>
                </a:ext>
              </a:extLst>
            </p:cNvPr>
            <p:cNvSpPr/>
            <p:nvPr/>
          </p:nvSpPr>
          <p:spPr>
            <a:xfrm>
              <a:off x="1821375" y="50466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6255;p44">
              <a:extLst>
                <a:ext uri="{FF2B5EF4-FFF2-40B4-BE49-F238E27FC236}">
                  <a16:creationId xmlns:a16="http://schemas.microsoft.com/office/drawing/2014/main" id="{6A74A970-3EFA-9A60-94F8-003897AE9853}"/>
                </a:ext>
              </a:extLst>
            </p:cNvPr>
            <p:cNvSpPr/>
            <p:nvPr/>
          </p:nvSpPr>
          <p:spPr>
            <a:xfrm>
              <a:off x="1808350" y="50466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6256;p44">
              <a:extLst>
                <a:ext uri="{FF2B5EF4-FFF2-40B4-BE49-F238E27FC236}">
                  <a16:creationId xmlns:a16="http://schemas.microsoft.com/office/drawing/2014/main" id="{354238C9-0FE9-B69B-97EE-F42D1422989E}"/>
                </a:ext>
              </a:extLst>
            </p:cNvPr>
            <p:cNvSpPr/>
            <p:nvPr/>
          </p:nvSpPr>
          <p:spPr>
            <a:xfrm>
              <a:off x="1795300" y="50466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6257;p44">
              <a:extLst>
                <a:ext uri="{FF2B5EF4-FFF2-40B4-BE49-F238E27FC236}">
                  <a16:creationId xmlns:a16="http://schemas.microsoft.com/office/drawing/2014/main" id="{F03384AE-5BF5-6E6B-ECC1-1BCDC29CDBE1}"/>
                </a:ext>
              </a:extLst>
            </p:cNvPr>
            <p:cNvSpPr/>
            <p:nvPr/>
          </p:nvSpPr>
          <p:spPr>
            <a:xfrm>
              <a:off x="1782525" y="50466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6258;p44">
              <a:extLst>
                <a:ext uri="{FF2B5EF4-FFF2-40B4-BE49-F238E27FC236}">
                  <a16:creationId xmlns:a16="http://schemas.microsoft.com/office/drawing/2014/main" id="{8B2B5CC8-8FF2-9034-975D-EB7D4013E631}"/>
                </a:ext>
              </a:extLst>
            </p:cNvPr>
            <p:cNvSpPr/>
            <p:nvPr/>
          </p:nvSpPr>
          <p:spPr>
            <a:xfrm>
              <a:off x="1718050" y="4485250"/>
              <a:ext cx="56125" cy="614325"/>
            </a:xfrm>
            <a:custGeom>
              <a:avLst/>
              <a:gdLst/>
              <a:ahLst/>
              <a:cxnLst/>
              <a:rect l="l" t="t" r="r" b="b"/>
              <a:pathLst>
                <a:path w="2245" h="24573" extrusionOk="0">
                  <a:moveTo>
                    <a:pt x="1" y="0"/>
                  </a:moveTo>
                  <a:lnTo>
                    <a:pt x="1" y="24573"/>
                  </a:lnTo>
                  <a:lnTo>
                    <a:pt x="2244" y="24573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6259;p44">
              <a:extLst>
                <a:ext uri="{FF2B5EF4-FFF2-40B4-BE49-F238E27FC236}">
                  <a16:creationId xmlns:a16="http://schemas.microsoft.com/office/drawing/2014/main" id="{FECB918C-A847-BCD9-FC9B-80CE7D4E3719}"/>
                </a:ext>
              </a:extLst>
            </p:cNvPr>
            <p:cNvSpPr/>
            <p:nvPr/>
          </p:nvSpPr>
          <p:spPr>
            <a:xfrm>
              <a:off x="2087575" y="4615875"/>
              <a:ext cx="142975" cy="420225"/>
            </a:xfrm>
            <a:custGeom>
              <a:avLst/>
              <a:gdLst/>
              <a:ahLst/>
              <a:cxnLst/>
              <a:rect l="l" t="t" r="r" b="b"/>
              <a:pathLst>
                <a:path w="5719" h="16809" extrusionOk="0">
                  <a:moveTo>
                    <a:pt x="473" y="0"/>
                  </a:moveTo>
                  <a:lnTo>
                    <a:pt x="1" y="149"/>
                  </a:lnTo>
                  <a:lnTo>
                    <a:pt x="5246" y="16809"/>
                  </a:lnTo>
                  <a:lnTo>
                    <a:pt x="5719" y="16662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6260;p44">
              <a:extLst>
                <a:ext uri="{FF2B5EF4-FFF2-40B4-BE49-F238E27FC236}">
                  <a16:creationId xmlns:a16="http://schemas.microsoft.com/office/drawing/2014/main" id="{86282F96-DE11-A7AF-BD0E-CD3E8B6BEE03}"/>
                </a:ext>
              </a:extLst>
            </p:cNvPr>
            <p:cNvSpPr/>
            <p:nvPr/>
          </p:nvSpPr>
          <p:spPr>
            <a:xfrm>
              <a:off x="2145150" y="4621775"/>
              <a:ext cx="49500" cy="73825"/>
            </a:xfrm>
            <a:custGeom>
              <a:avLst/>
              <a:gdLst/>
              <a:ahLst/>
              <a:cxnLst/>
              <a:rect l="l" t="t" r="r" b="b"/>
              <a:pathLst>
                <a:path w="1980" h="2953" extrusionOk="0">
                  <a:moveTo>
                    <a:pt x="552" y="1"/>
                  </a:moveTo>
                  <a:lnTo>
                    <a:pt x="1" y="326"/>
                  </a:lnTo>
                  <a:lnTo>
                    <a:pt x="1575" y="2953"/>
                  </a:lnTo>
                  <a:cubicBezTo>
                    <a:pt x="1881" y="2776"/>
                    <a:pt x="1979" y="2382"/>
                    <a:pt x="1792" y="2078"/>
                  </a:cubicBezTo>
                  <a:lnTo>
                    <a:pt x="55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6261;p44">
              <a:extLst>
                <a:ext uri="{FF2B5EF4-FFF2-40B4-BE49-F238E27FC236}">
                  <a16:creationId xmlns:a16="http://schemas.microsoft.com/office/drawing/2014/main" id="{DC677913-92E3-06ED-42F8-A56CAA18BE0A}"/>
                </a:ext>
              </a:extLst>
            </p:cNvPr>
            <p:cNvSpPr/>
            <p:nvPr/>
          </p:nvSpPr>
          <p:spPr>
            <a:xfrm>
              <a:off x="2029775" y="4944100"/>
              <a:ext cx="388500" cy="138525"/>
            </a:xfrm>
            <a:custGeom>
              <a:avLst/>
              <a:gdLst/>
              <a:ahLst/>
              <a:cxnLst/>
              <a:rect l="l" t="t" r="r" b="b"/>
              <a:pathLst>
                <a:path w="15540" h="5541" extrusionOk="0">
                  <a:moveTo>
                    <a:pt x="5511" y="0"/>
                  </a:moveTo>
                  <a:cubicBezTo>
                    <a:pt x="4148" y="0"/>
                    <a:pt x="2871" y="717"/>
                    <a:pt x="2155" y="1909"/>
                  </a:cubicBezTo>
                  <a:lnTo>
                    <a:pt x="1" y="5540"/>
                  </a:lnTo>
                  <a:lnTo>
                    <a:pt x="15539" y="5540"/>
                  </a:lnTo>
                  <a:lnTo>
                    <a:pt x="14664" y="3001"/>
                  </a:lnTo>
                  <a:cubicBezTo>
                    <a:pt x="14102" y="1742"/>
                    <a:pt x="12921" y="865"/>
                    <a:pt x="11554" y="698"/>
                  </a:cubicBezTo>
                  <a:lnTo>
                    <a:pt x="5984" y="29"/>
                  </a:lnTo>
                  <a:cubicBezTo>
                    <a:pt x="5826" y="10"/>
                    <a:pt x="5668" y="0"/>
                    <a:pt x="5511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6262;p44">
              <a:extLst>
                <a:ext uri="{FF2B5EF4-FFF2-40B4-BE49-F238E27FC236}">
                  <a16:creationId xmlns:a16="http://schemas.microsoft.com/office/drawing/2014/main" id="{69A8C67B-7CC9-5D85-ED63-0CD1D3A6F3D8}"/>
                </a:ext>
              </a:extLst>
            </p:cNvPr>
            <p:cNvSpPr/>
            <p:nvPr/>
          </p:nvSpPr>
          <p:spPr>
            <a:xfrm>
              <a:off x="2283675" y="5003875"/>
              <a:ext cx="60050" cy="52900"/>
            </a:xfrm>
            <a:custGeom>
              <a:avLst/>
              <a:gdLst/>
              <a:ahLst/>
              <a:cxnLst/>
              <a:rect l="l" t="t" r="r" b="b"/>
              <a:pathLst>
                <a:path w="2402" h="2116" extrusionOk="0">
                  <a:moveTo>
                    <a:pt x="945" y="0"/>
                  </a:moveTo>
                  <a:lnTo>
                    <a:pt x="0" y="2116"/>
                  </a:lnTo>
                  <a:lnTo>
                    <a:pt x="2225" y="2116"/>
                  </a:lnTo>
                  <a:lnTo>
                    <a:pt x="2303" y="1496"/>
                  </a:lnTo>
                  <a:cubicBezTo>
                    <a:pt x="2402" y="698"/>
                    <a:pt x="1781" y="0"/>
                    <a:pt x="974" y="0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6263;p44">
              <a:extLst>
                <a:ext uri="{FF2B5EF4-FFF2-40B4-BE49-F238E27FC236}">
                  <a16:creationId xmlns:a16="http://schemas.microsoft.com/office/drawing/2014/main" id="{32C29FEB-98AA-4678-00E7-0679C8DE7B1B}"/>
                </a:ext>
              </a:extLst>
            </p:cNvPr>
            <p:cNvSpPr/>
            <p:nvPr/>
          </p:nvSpPr>
          <p:spPr>
            <a:xfrm>
              <a:off x="2295000" y="5020825"/>
              <a:ext cx="49450" cy="2975"/>
            </a:xfrm>
            <a:custGeom>
              <a:avLst/>
              <a:gdLst/>
              <a:ahLst/>
              <a:cxnLst/>
              <a:rect l="l" t="t" r="r" b="b"/>
              <a:pathLst>
                <a:path w="1978" h="119" extrusionOk="0">
                  <a:moveTo>
                    <a:pt x="0" y="1"/>
                  </a:moveTo>
                  <a:lnTo>
                    <a:pt x="0" y="119"/>
                  </a:lnTo>
                  <a:lnTo>
                    <a:pt x="1978" y="119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6264;p44">
              <a:extLst>
                <a:ext uri="{FF2B5EF4-FFF2-40B4-BE49-F238E27FC236}">
                  <a16:creationId xmlns:a16="http://schemas.microsoft.com/office/drawing/2014/main" id="{3EF2A6ED-2024-829C-D5B0-0D235CFB643A}"/>
                </a:ext>
              </a:extLst>
            </p:cNvPr>
            <p:cNvSpPr/>
            <p:nvPr/>
          </p:nvSpPr>
          <p:spPr>
            <a:xfrm>
              <a:off x="2289575" y="5028475"/>
              <a:ext cx="54875" cy="3450"/>
            </a:xfrm>
            <a:custGeom>
              <a:avLst/>
              <a:gdLst/>
              <a:ahLst/>
              <a:cxnLst/>
              <a:rect l="l" t="t" r="r" b="b"/>
              <a:pathLst>
                <a:path w="2195" h="138" extrusionOk="0">
                  <a:moveTo>
                    <a:pt x="1" y="0"/>
                  </a:moveTo>
                  <a:lnTo>
                    <a:pt x="1" y="138"/>
                  </a:lnTo>
                  <a:lnTo>
                    <a:pt x="2195" y="138"/>
                  </a:lnTo>
                  <a:lnTo>
                    <a:pt x="219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6265;p44">
              <a:extLst>
                <a:ext uri="{FF2B5EF4-FFF2-40B4-BE49-F238E27FC236}">
                  <a16:creationId xmlns:a16="http://schemas.microsoft.com/office/drawing/2014/main" id="{E53313F0-0616-6DEF-D4F1-4B5C7686EE43}"/>
                </a:ext>
              </a:extLst>
            </p:cNvPr>
            <p:cNvSpPr/>
            <p:nvPr/>
          </p:nvSpPr>
          <p:spPr>
            <a:xfrm>
              <a:off x="2289575" y="5036350"/>
              <a:ext cx="54875" cy="3700"/>
            </a:xfrm>
            <a:custGeom>
              <a:avLst/>
              <a:gdLst/>
              <a:ahLst/>
              <a:cxnLst/>
              <a:rect l="l" t="t" r="r" b="b"/>
              <a:pathLst>
                <a:path w="2195" h="148" extrusionOk="0">
                  <a:moveTo>
                    <a:pt x="1" y="0"/>
                  </a:moveTo>
                  <a:lnTo>
                    <a:pt x="1" y="147"/>
                  </a:lnTo>
                  <a:lnTo>
                    <a:pt x="2195" y="147"/>
                  </a:lnTo>
                  <a:lnTo>
                    <a:pt x="219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6266;p44">
              <a:extLst>
                <a:ext uri="{FF2B5EF4-FFF2-40B4-BE49-F238E27FC236}">
                  <a16:creationId xmlns:a16="http://schemas.microsoft.com/office/drawing/2014/main" id="{4221E9EB-C124-7112-54DF-04E2B49320E2}"/>
                </a:ext>
              </a:extLst>
            </p:cNvPr>
            <p:cNvSpPr/>
            <p:nvPr/>
          </p:nvSpPr>
          <p:spPr>
            <a:xfrm>
              <a:off x="2292275" y="5012475"/>
              <a:ext cx="54650" cy="3725"/>
            </a:xfrm>
            <a:custGeom>
              <a:avLst/>
              <a:gdLst/>
              <a:ahLst/>
              <a:cxnLst/>
              <a:rect l="l" t="t" r="r" b="b"/>
              <a:pathLst>
                <a:path w="2186" h="149" extrusionOk="0">
                  <a:moveTo>
                    <a:pt x="1" y="0"/>
                  </a:moveTo>
                  <a:lnTo>
                    <a:pt x="1" y="148"/>
                  </a:lnTo>
                  <a:lnTo>
                    <a:pt x="2185" y="148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6267;p44">
              <a:extLst>
                <a:ext uri="{FF2B5EF4-FFF2-40B4-BE49-F238E27FC236}">
                  <a16:creationId xmlns:a16="http://schemas.microsoft.com/office/drawing/2014/main" id="{1FDC8774-C80E-2C6B-B4BD-9807949E5751}"/>
                </a:ext>
              </a:extLst>
            </p:cNvPr>
            <p:cNvSpPr/>
            <p:nvPr/>
          </p:nvSpPr>
          <p:spPr>
            <a:xfrm>
              <a:off x="1925700" y="4803600"/>
              <a:ext cx="79725" cy="68175"/>
            </a:xfrm>
            <a:custGeom>
              <a:avLst/>
              <a:gdLst/>
              <a:ahLst/>
              <a:cxnLst/>
              <a:rect l="l" t="t" r="r" b="b"/>
              <a:pathLst>
                <a:path w="3189" h="2727" extrusionOk="0">
                  <a:moveTo>
                    <a:pt x="434" y="1"/>
                  </a:moveTo>
                  <a:lnTo>
                    <a:pt x="1" y="2451"/>
                  </a:lnTo>
                  <a:lnTo>
                    <a:pt x="3061" y="2726"/>
                  </a:lnTo>
                  <a:lnTo>
                    <a:pt x="3130" y="1654"/>
                  </a:lnTo>
                  <a:lnTo>
                    <a:pt x="3189" y="65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6268;p44">
              <a:extLst>
                <a:ext uri="{FF2B5EF4-FFF2-40B4-BE49-F238E27FC236}">
                  <a16:creationId xmlns:a16="http://schemas.microsoft.com/office/drawing/2014/main" id="{A33DA56D-8A7B-5034-9381-F981CD890245}"/>
                </a:ext>
              </a:extLst>
            </p:cNvPr>
            <p:cNvSpPr/>
            <p:nvPr/>
          </p:nvSpPr>
          <p:spPr>
            <a:xfrm>
              <a:off x="2043300" y="4755625"/>
              <a:ext cx="20700" cy="34725"/>
            </a:xfrm>
            <a:custGeom>
              <a:avLst/>
              <a:gdLst/>
              <a:ahLst/>
              <a:cxnLst/>
              <a:rect l="l" t="t" r="r" b="b"/>
              <a:pathLst>
                <a:path w="828" h="1389" extrusionOk="0">
                  <a:moveTo>
                    <a:pt x="0" y="0"/>
                  </a:moveTo>
                  <a:cubicBezTo>
                    <a:pt x="70" y="542"/>
                    <a:pt x="158" y="965"/>
                    <a:pt x="247" y="1388"/>
                  </a:cubicBezTo>
                  <a:cubicBezTo>
                    <a:pt x="394" y="1250"/>
                    <a:pt x="542" y="1102"/>
                    <a:pt x="680" y="965"/>
                  </a:cubicBezTo>
                  <a:cubicBezTo>
                    <a:pt x="729" y="925"/>
                    <a:pt x="768" y="876"/>
                    <a:pt x="798" y="827"/>
                  </a:cubicBezTo>
                  <a:cubicBezTo>
                    <a:pt x="827" y="768"/>
                    <a:pt x="827" y="699"/>
                    <a:pt x="788" y="650"/>
                  </a:cubicBezTo>
                  <a:cubicBezTo>
                    <a:pt x="739" y="581"/>
                    <a:pt x="641" y="581"/>
                    <a:pt x="552" y="562"/>
                  </a:cubicBezTo>
                  <a:cubicBezTo>
                    <a:pt x="424" y="542"/>
                    <a:pt x="306" y="453"/>
                    <a:pt x="217" y="345"/>
                  </a:cubicBezTo>
                  <a:cubicBezTo>
                    <a:pt x="129" y="247"/>
                    <a:pt x="60" y="118"/>
                    <a:pt x="0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6269;p44">
              <a:extLst>
                <a:ext uri="{FF2B5EF4-FFF2-40B4-BE49-F238E27FC236}">
                  <a16:creationId xmlns:a16="http://schemas.microsoft.com/office/drawing/2014/main" id="{C02F67C7-74CD-F2A1-A058-5B959A9BEBAE}"/>
                </a:ext>
              </a:extLst>
            </p:cNvPr>
            <p:cNvSpPr/>
            <p:nvPr/>
          </p:nvSpPr>
          <p:spPr>
            <a:xfrm>
              <a:off x="1919075" y="4686675"/>
              <a:ext cx="134850" cy="155200"/>
            </a:xfrm>
            <a:custGeom>
              <a:avLst/>
              <a:gdLst/>
              <a:ahLst/>
              <a:cxnLst/>
              <a:rect l="l" t="t" r="r" b="b"/>
              <a:pathLst>
                <a:path w="5394" h="6208" extrusionOk="0">
                  <a:moveTo>
                    <a:pt x="2733" y="1"/>
                  </a:moveTo>
                  <a:cubicBezTo>
                    <a:pt x="1696" y="1"/>
                    <a:pt x="883" y="614"/>
                    <a:pt x="482" y="1341"/>
                  </a:cubicBezTo>
                  <a:cubicBezTo>
                    <a:pt x="0" y="2198"/>
                    <a:pt x="40" y="3300"/>
                    <a:pt x="482" y="4175"/>
                  </a:cubicBezTo>
                  <a:cubicBezTo>
                    <a:pt x="935" y="5052"/>
                    <a:pt x="1761" y="5701"/>
                    <a:pt x="2686" y="6025"/>
                  </a:cubicBezTo>
                  <a:cubicBezTo>
                    <a:pt x="2997" y="6137"/>
                    <a:pt x="3343" y="6208"/>
                    <a:pt x="3679" y="6208"/>
                  </a:cubicBezTo>
                  <a:cubicBezTo>
                    <a:pt x="4087" y="6208"/>
                    <a:pt x="4481" y="6103"/>
                    <a:pt x="4783" y="5839"/>
                  </a:cubicBezTo>
                  <a:cubicBezTo>
                    <a:pt x="5127" y="5544"/>
                    <a:pt x="5304" y="5081"/>
                    <a:pt x="5343" y="4638"/>
                  </a:cubicBezTo>
                  <a:cubicBezTo>
                    <a:pt x="5393" y="4186"/>
                    <a:pt x="5324" y="3733"/>
                    <a:pt x="5265" y="3280"/>
                  </a:cubicBezTo>
                  <a:cubicBezTo>
                    <a:pt x="5166" y="2620"/>
                    <a:pt x="5068" y="1942"/>
                    <a:pt x="4773" y="1341"/>
                  </a:cubicBezTo>
                  <a:cubicBezTo>
                    <a:pt x="4477" y="741"/>
                    <a:pt x="3966" y="210"/>
                    <a:pt x="3307" y="62"/>
                  </a:cubicBezTo>
                  <a:cubicBezTo>
                    <a:pt x="3109" y="20"/>
                    <a:pt x="2918" y="1"/>
                    <a:pt x="2733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6270;p44">
              <a:extLst>
                <a:ext uri="{FF2B5EF4-FFF2-40B4-BE49-F238E27FC236}">
                  <a16:creationId xmlns:a16="http://schemas.microsoft.com/office/drawing/2014/main" id="{CD9D254C-6548-93AD-0A2F-E57223170718}"/>
                </a:ext>
              </a:extLst>
            </p:cNvPr>
            <p:cNvSpPr/>
            <p:nvPr/>
          </p:nvSpPr>
          <p:spPr>
            <a:xfrm>
              <a:off x="1913650" y="4693650"/>
              <a:ext cx="135075" cy="123250"/>
            </a:xfrm>
            <a:custGeom>
              <a:avLst/>
              <a:gdLst/>
              <a:ahLst/>
              <a:cxnLst/>
              <a:rect l="l" t="t" r="r" b="b"/>
              <a:pathLst>
                <a:path w="5403" h="4930" extrusionOk="0">
                  <a:moveTo>
                    <a:pt x="3156" y="0"/>
                  </a:moveTo>
                  <a:cubicBezTo>
                    <a:pt x="2875" y="0"/>
                    <a:pt x="2591" y="45"/>
                    <a:pt x="2313" y="137"/>
                  </a:cubicBezTo>
                  <a:lnTo>
                    <a:pt x="2067" y="226"/>
                  </a:lnTo>
                  <a:cubicBezTo>
                    <a:pt x="768" y="659"/>
                    <a:pt x="1" y="1997"/>
                    <a:pt x="296" y="3326"/>
                  </a:cubicBezTo>
                  <a:lnTo>
                    <a:pt x="817" y="4930"/>
                  </a:lnTo>
                  <a:lnTo>
                    <a:pt x="1604" y="2243"/>
                  </a:lnTo>
                  <a:cubicBezTo>
                    <a:pt x="4370" y="2243"/>
                    <a:pt x="5403" y="1210"/>
                    <a:pt x="5403" y="1210"/>
                  </a:cubicBezTo>
                  <a:cubicBezTo>
                    <a:pt x="4895" y="441"/>
                    <a:pt x="4042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6271;p44">
              <a:extLst>
                <a:ext uri="{FF2B5EF4-FFF2-40B4-BE49-F238E27FC236}">
                  <a16:creationId xmlns:a16="http://schemas.microsoft.com/office/drawing/2014/main" id="{990E039C-5A08-4B2C-514A-93E8789E97A8}"/>
                </a:ext>
              </a:extLst>
            </p:cNvPr>
            <p:cNvSpPr/>
            <p:nvPr/>
          </p:nvSpPr>
          <p:spPr>
            <a:xfrm>
              <a:off x="1981075" y="4767450"/>
              <a:ext cx="48725" cy="44225"/>
            </a:xfrm>
            <a:custGeom>
              <a:avLst/>
              <a:gdLst/>
              <a:ahLst/>
              <a:cxnLst/>
              <a:rect l="l" t="t" r="r" b="b"/>
              <a:pathLst>
                <a:path w="1949" h="1769" extrusionOk="0">
                  <a:moveTo>
                    <a:pt x="976" y="1"/>
                  </a:moveTo>
                  <a:cubicBezTo>
                    <a:pt x="745" y="1"/>
                    <a:pt x="515" y="90"/>
                    <a:pt x="344" y="266"/>
                  </a:cubicBezTo>
                  <a:cubicBezTo>
                    <a:pt x="0" y="620"/>
                    <a:pt x="10" y="1180"/>
                    <a:pt x="364" y="1525"/>
                  </a:cubicBezTo>
                  <a:cubicBezTo>
                    <a:pt x="531" y="1688"/>
                    <a:pt x="749" y="1769"/>
                    <a:pt x="969" y="1769"/>
                  </a:cubicBezTo>
                  <a:cubicBezTo>
                    <a:pt x="1202" y="1769"/>
                    <a:pt x="1437" y="1678"/>
                    <a:pt x="1614" y="1495"/>
                  </a:cubicBezTo>
                  <a:cubicBezTo>
                    <a:pt x="1949" y="1151"/>
                    <a:pt x="1938" y="590"/>
                    <a:pt x="1594" y="246"/>
                  </a:cubicBezTo>
                  <a:cubicBezTo>
                    <a:pt x="1421" y="82"/>
                    <a:pt x="1198" y="1"/>
                    <a:pt x="976" y="1"/>
                  </a:cubicBezTo>
                  <a:close/>
                </a:path>
              </a:pathLst>
            </a:custGeom>
            <a:solidFill>
              <a:srgbClr val="A64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6272;p44">
              <a:extLst>
                <a:ext uri="{FF2B5EF4-FFF2-40B4-BE49-F238E27FC236}">
                  <a16:creationId xmlns:a16="http://schemas.microsoft.com/office/drawing/2014/main" id="{02D8F711-0DEE-19D3-5330-50596F1F449F}"/>
                </a:ext>
              </a:extLst>
            </p:cNvPr>
            <p:cNvSpPr/>
            <p:nvPr/>
          </p:nvSpPr>
          <p:spPr>
            <a:xfrm>
              <a:off x="2030750" y="4753100"/>
              <a:ext cx="9900" cy="7000"/>
            </a:xfrm>
            <a:custGeom>
              <a:avLst/>
              <a:gdLst/>
              <a:ahLst/>
              <a:cxnLst/>
              <a:rect l="l" t="t" r="r" b="b"/>
              <a:pathLst>
                <a:path w="396" h="280" extrusionOk="0">
                  <a:moveTo>
                    <a:pt x="198" y="1"/>
                  </a:moveTo>
                  <a:cubicBezTo>
                    <a:pt x="89" y="1"/>
                    <a:pt x="0" y="141"/>
                    <a:pt x="99" y="239"/>
                  </a:cubicBezTo>
                  <a:cubicBezTo>
                    <a:pt x="128" y="268"/>
                    <a:pt x="160" y="279"/>
                    <a:pt x="191" y="279"/>
                  </a:cubicBezTo>
                  <a:cubicBezTo>
                    <a:pt x="299" y="279"/>
                    <a:pt x="395" y="134"/>
                    <a:pt x="296" y="42"/>
                  </a:cubicBezTo>
                  <a:cubicBezTo>
                    <a:pt x="265" y="13"/>
                    <a:pt x="231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6273;p44">
              <a:extLst>
                <a:ext uri="{FF2B5EF4-FFF2-40B4-BE49-F238E27FC236}">
                  <a16:creationId xmlns:a16="http://schemas.microsoft.com/office/drawing/2014/main" id="{B3AC63E5-000D-1699-60BE-440E15B5EB5F}"/>
                </a:ext>
              </a:extLst>
            </p:cNvPr>
            <p:cNvSpPr/>
            <p:nvPr/>
          </p:nvSpPr>
          <p:spPr>
            <a:xfrm>
              <a:off x="2027550" y="4737725"/>
              <a:ext cx="14800" cy="9700"/>
            </a:xfrm>
            <a:custGeom>
              <a:avLst/>
              <a:gdLst/>
              <a:ahLst/>
              <a:cxnLst/>
              <a:rect l="l" t="t" r="r" b="b"/>
              <a:pathLst>
                <a:path w="592" h="388" extrusionOk="0">
                  <a:moveTo>
                    <a:pt x="319" y="1"/>
                  </a:moveTo>
                  <a:cubicBezTo>
                    <a:pt x="184" y="1"/>
                    <a:pt x="64" y="121"/>
                    <a:pt x="20" y="234"/>
                  </a:cubicBezTo>
                  <a:cubicBezTo>
                    <a:pt x="1" y="274"/>
                    <a:pt x="1" y="342"/>
                    <a:pt x="50" y="372"/>
                  </a:cubicBezTo>
                  <a:cubicBezTo>
                    <a:pt x="66" y="384"/>
                    <a:pt x="84" y="387"/>
                    <a:pt x="104" y="387"/>
                  </a:cubicBezTo>
                  <a:cubicBezTo>
                    <a:pt x="134" y="387"/>
                    <a:pt x="168" y="378"/>
                    <a:pt x="197" y="372"/>
                  </a:cubicBezTo>
                  <a:cubicBezTo>
                    <a:pt x="306" y="342"/>
                    <a:pt x="424" y="333"/>
                    <a:pt x="493" y="254"/>
                  </a:cubicBezTo>
                  <a:cubicBezTo>
                    <a:pt x="591" y="165"/>
                    <a:pt x="512" y="38"/>
                    <a:pt x="375" y="8"/>
                  </a:cubicBezTo>
                  <a:cubicBezTo>
                    <a:pt x="356" y="3"/>
                    <a:pt x="337" y="1"/>
                    <a:pt x="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6274;p44">
              <a:extLst>
                <a:ext uri="{FF2B5EF4-FFF2-40B4-BE49-F238E27FC236}">
                  <a16:creationId xmlns:a16="http://schemas.microsoft.com/office/drawing/2014/main" id="{AC1E523D-F8FD-1334-1F8C-FB35AA60EBBE}"/>
                </a:ext>
              </a:extLst>
            </p:cNvPr>
            <p:cNvSpPr/>
            <p:nvPr/>
          </p:nvSpPr>
          <p:spPr>
            <a:xfrm>
              <a:off x="2036400" y="4783875"/>
              <a:ext cx="12325" cy="11375"/>
            </a:xfrm>
            <a:custGeom>
              <a:avLst/>
              <a:gdLst/>
              <a:ahLst/>
              <a:cxnLst/>
              <a:rect l="l" t="t" r="r" b="b"/>
              <a:pathLst>
                <a:path w="493" h="455" extrusionOk="0">
                  <a:moveTo>
                    <a:pt x="66" y="0"/>
                  </a:moveTo>
                  <a:cubicBezTo>
                    <a:pt x="61" y="0"/>
                    <a:pt x="56" y="1"/>
                    <a:pt x="51" y="2"/>
                  </a:cubicBezTo>
                  <a:cubicBezTo>
                    <a:pt x="21" y="12"/>
                    <a:pt x="1" y="42"/>
                    <a:pt x="1" y="71"/>
                  </a:cubicBezTo>
                  <a:cubicBezTo>
                    <a:pt x="40" y="278"/>
                    <a:pt x="217" y="435"/>
                    <a:pt x="424" y="455"/>
                  </a:cubicBezTo>
                  <a:cubicBezTo>
                    <a:pt x="454" y="455"/>
                    <a:pt x="484" y="425"/>
                    <a:pt x="484" y="396"/>
                  </a:cubicBezTo>
                  <a:cubicBezTo>
                    <a:pt x="493" y="366"/>
                    <a:pt x="464" y="337"/>
                    <a:pt x="434" y="327"/>
                  </a:cubicBezTo>
                  <a:cubicBezTo>
                    <a:pt x="287" y="317"/>
                    <a:pt x="149" y="199"/>
                    <a:pt x="119" y="51"/>
                  </a:cubicBezTo>
                  <a:cubicBezTo>
                    <a:pt x="119" y="26"/>
                    <a:pt x="97" y="0"/>
                    <a:pt x="66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6275;p44">
              <a:extLst>
                <a:ext uri="{FF2B5EF4-FFF2-40B4-BE49-F238E27FC236}">
                  <a16:creationId xmlns:a16="http://schemas.microsoft.com/office/drawing/2014/main" id="{A33636BA-B63B-5A36-F2C8-4B8FFFA276BA}"/>
                </a:ext>
              </a:extLst>
            </p:cNvPr>
            <p:cNvSpPr/>
            <p:nvPr/>
          </p:nvSpPr>
          <p:spPr>
            <a:xfrm>
              <a:off x="1953750" y="4649600"/>
              <a:ext cx="24625" cy="24625"/>
            </a:xfrm>
            <a:custGeom>
              <a:avLst/>
              <a:gdLst/>
              <a:ahLst/>
              <a:cxnLst/>
              <a:rect l="l" t="t" r="r" b="b"/>
              <a:pathLst>
                <a:path w="985" h="985" extrusionOk="0">
                  <a:moveTo>
                    <a:pt x="492" y="0"/>
                  </a:moveTo>
                  <a:cubicBezTo>
                    <a:pt x="217" y="0"/>
                    <a:pt x="0" y="217"/>
                    <a:pt x="0" y="492"/>
                  </a:cubicBezTo>
                  <a:cubicBezTo>
                    <a:pt x="0" y="768"/>
                    <a:pt x="217" y="984"/>
                    <a:pt x="492" y="984"/>
                  </a:cubicBezTo>
                  <a:cubicBezTo>
                    <a:pt x="768" y="984"/>
                    <a:pt x="984" y="768"/>
                    <a:pt x="984" y="492"/>
                  </a:cubicBezTo>
                  <a:cubicBezTo>
                    <a:pt x="984" y="217"/>
                    <a:pt x="768" y="0"/>
                    <a:pt x="492" y="0"/>
                  </a:cubicBez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6276;p44">
              <a:extLst>
                <a:ext uri="{FF2B5EF4-FFF2-40B4-BE49-F238E27FC236}">
                  <a16:creationId xmlns:a16="http://schemas.microsoft.com/office/drawing/2014/main" id="{6784D779-AB15-5CE2-15A9-725B9CC9498C}"/>
                </a:ext>
              </a:extLst>
            </p:cNvPr>
            <p:cNvSpPr/>
            <p:nvPr/>
          </p:nvSpPr>
          <p:spPr>
            <a:xfrm>
              <a:off x="1985500" y="4696050"/>
              <a:ext cx="93250" cy="44600"/>
            </a:xfrm>
            <a:custGeom>
              <a:avLst/>
              <a:gdLst/>
              <a:ahLst/>
              <a:cxnLst/>
              <a:rect l="l" t="t" r="r" b="b"/>
              <a:pathLst>
                <a:path w="3730" h="1784" extrusionOk="0">
                  <a:moveTo>
                    <a:pt x="3605" y="0"/>
                  </a:moveTo>
                  <a:cubicBezTo>
                    <a:pt x="3590" y="0"/>
                    <a:pt x="3576" y="4"/>
                    <a:pt x="3563" y="12"/>
                  </a:cubicBezTo>
                  <a:lnTo>
                    <a:pt x="79" y="1567"/>
                  </a:lnTo>
                  <a:cubicBezTo>
                    <a:pt x="29" y="1586"/>
                    <a:pt x="0" y="1655"/>
                    <a:pt x="29" y="1714"/>
                  </a:cubicBezTo>
                  <a:cubicBezTo>
                    <a:pt x="49" y="1753"/>
                    <a:pt x="88" y="1783"/>
                    <a:pt x="128" y="1783"/>
                  </a:cubicBezTo>
                  <a:cubicBezTo>
                    <a:pt x="147" y="1783"/>
                    <a:pt x="158" y="1783"/>
                    <a:pt x="177" y="1773"/>
                  </a:cubicBezTo>
                  <a:lnTo>
                    <a:pt x="3651" y="218"/>
                  </a:lnTo>
                  <a:cubicBezTo>
                    <a:pt x="3710" y="189"/>
                    <a:pt x="3730" y="120"/>
                    <a:pt x="3710" y="71"/>
                  </a:cubicBezTo>
                  <a:cubicBezTo>
                    <a:pt x="3689" y="28"/>
                    <a:pt x="3646" y="0"/>
                    <a:pt x="3605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6277;p44">
              <a:extLst>
                <a:ext uri="{FF2B5EF4-FFF2-40B4-BE49-F238E27FC236}">
                  <a16:creationId xmlns:a16="http://schemas.microsoft.com/office/drawing/2014/main" id="{1D8C2B93-964B-ADD7-CCD6-F8853B6352C4}"/>
                </a:ext>
              </a:extLst>
            </p:cNvPr>
            <p:cNvSpPr/>
            <p:nvPr/>
          </p:nvSpPr>
          <p:spPr>
            <a:xfrm>
              <a:off x="1904800" y="4659650"/>
              <a:ext cx="138525" cy="110250"/>
            </a:xfrm>
            <a:custGeom>
              <a:avLst/>
              <a:gdLst/>
              <a:ahLst/>
              <a:cxnLst/>
              <a:rect l="l" t="t" r="r" b="b"/>
              <a:pathLst>
                <a:path w="5541" h="4410" extrusionOk="0">
                  <a:moveTo>
                    <a:pt x="3238" y="1"/>
                  </a:moveTo>
                  <a:cubicBezTo>
                    <a:pt x="3218" y="1"/>
                    <a:pt x="3199" y="1"/>
                    <a:pt x="3179" y="1"/>
                  </a:cubicBezTo>
                  <a:cubicBezTo>
                    <a:pt x="3041" y="1"/>
                    <a:pt x="2894" y="21"/>
                    <a:pt x="2746" y="41"/>
                  </a:cubicBezTo>
                  <a:lnTo>
                    <a:pt x="2736" y="51"/>
                  </a:lnTo>
                  <a:cubicBezTo>
                    <a:pt x="2490" y="90"/>
                    <a:pt x="2244" y="149"/>
                    <a:pt x="2008" y="218"/>
                  </a:cubicBezTo>
                  <a:cubicBezTo>
                    <a:pt x="207" y="759"/>
                    <a:pt x="0" y="2540"/>
                    <a:pt x="49" y="3594"/>
                  </a:cubicBezTo>
                  <a:cubicBezTo>
                    <a:pt x="59" y="3810"/>
                    <a:pt x="79" y="4086"/>
                    <a:pt x="99" y="4410"/>
                  </a:cubicBezTo>
                  <a:lnTo>
                    <a:pt x="2962" y="3161"/>
                  </a:lnTo>
                  <a:lnTo>
                    <a:pt x="4547" y="2472"/>
                  </a:lnTo>
                  <a:lnTo>
                    <a:pt x="4527" y="2472"/>
                  </a:lnTo>
                  <a:lnTo>
                    <a:pt x="4547" y="2461"/>
                  </a:lnTo>
                  <a:lnTo>
                    <a:pt x="5540" y="2028"/>
                  </a:lnTo>
                  <a:cubicBezTo>
                    <a:pt x="5269" y="1067"/>
                    <a:pt x="4700" y="1"/>
                    <a:pt x="3238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6278;p44">
              <a:extLst>
                <a:ext uri="{FF2B5EF4-FFF2-40B4-BE49-F238E27FC236}">
                  <a16:creationId xmlns:a16="http://schemas.microsoft.com/office/drawing/2014/main" id="{04CB6E43-CF14-A860-67CC-7BAB47C51901}"/>
                </a:ext>
              </a:extLst>
            </p:cNvPr>
            <p:cNvSpPr/>
            <p:nvPr/>
          </p:nvSpPr>
          <p:spPr>
            <a:xfrm>
              <a:off x="1904300" y="4760000"/>
              <a:ext cx="52925" cy="45250"/>
            </a:xfrm>
            <a:custGeom>
              <a:avLst/>
              <a:gdLst/>
              <a:ahLst/>
              <a:cxnLst/>
              <a:rect l="l" t="t" r="r" b="b"/>
              <a:pathLst>
                <a:path w="2117" h="1810" extrusionOk="0">
                  <a:moveTo>
                    <a:pt x="838" y="1"/>
                  </a:moveTo>
                  <a:cubicBezTo>
                    <a:pt x="622" y="1"/>
                    <a:pt x="407" y="69"/>
                    <a:pt x="257" y="219"/>
                  </a:cubicBezTo>
                  <a:cubicBezTo>
                    <a:pt x="60" y="406"/>
                    <a:pt x="1" y="652"/>
                    <a:pt x="50" y="879"/>
                  </a:cubicBezTo>
                  <a:cubicBezTo>
                    <a:pt x="119" y="1203"/>
                    <a:pt x="384" y="1459"/>
                    <a:pt x="679" y="1626"/>
                  </a:cubicBezTo>
                  <a:cubicBezTo>
                    <a:pt x="872" y="1737"/>
                    <a:pt x="1102" y="1810"/>
                    <a:pt x="1322" y="1810"/>
                  </a:cubicBezTo>
                  <a:cubicBezTo>
                    <a:pt x="1495" y="1810"/>
                    <a:pt x="1662" y="1764"/>
                    <a:pt x="1801" y="1656"/>
                  </a:cubicBezTo>
                  <a:cubicBezTo>
                    <a:pt x="2028" y="1469"/>
                    <a:pt x="2116" y="1134"/>
                    <a:pt x="2048" y="849"/>
                  </a:cubicBezTo>
                  <a:cubicBezTo>
                    <a:pt x="1969" y="564"/>
                    <a:pt x="1762" y="327"/>
                    <a:pt x="1497" y="190"/>
                  </a:cubicBezTo>
                  <a:cubicBezTo>
                    <a:pt x="1339" y="101"/>
                    <a:pt x="1171" y="42"/>
                    <a:pt x="994" y="13"/>
                  </a:cubicBezTo>
                  <a:cubicBezTo>
                    <a:pt x="943" y="5"/>
                    <a:pt x="890" y="1"/>
                    <a:pt x="838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6279;p44">
              <a:extLst>
                <a:ext uri="{FF2B5EF4-FFF2-40B4-BE49-F238E27FC236}">
                  <a16:creationId xmlns:a16="http://schemas.microsoft.com/office/drawing/2014/main" id="{3D210101-6DAB-D9FC-9031-88A12FE62D74}"/>
                </a:ext>
              </a:extLst>
            </p:cNvPr>
            <p:cNvSpPr/>
            <p:nvPr/>
          </p:nvSpPr>
          <p:spPr>
            <a:xfrm>
              <a:off x="1884625" y="4848625"/>
              <a:ext cx="161650" cy="319850"/>
            </a:xfrm>
            <a:custGeom>
              <a:avLst/>
              <a:gdLst/>
              <a:ahLst/>
              <a:cxnLst/>
              <a:rect l="l" t="t" r="r" b="b"/>
              <a:pathLst>
                <a:path w="6466" h="12794" extrusionOk="0">
                  <a:moveTo>
                    <a:pt x="1899" y="0"/>
                  </a:moveTo>
                  <a:cubicBezTo>
                    <a:pt x="1899" y="0"/>
                    <a:pt x="0" y="1526"/>
                    <a:pt x="611" y="6633"/>
                  </a:cubicBezTo>
                  <a:cubicBezTo>
                    <a:pt x="926" y="9281"/>
                    <a:pt x="1004" y="11337"/>
                    <a:pt x="1004" y="12793"/>
                  </a:cubicBezTo>
                  <a:lnTo>
                    <a:pt x="6466" y="12793"/>
                  </a:lnTo>
                  <a:cubicBezTo>
                    <a:pt x="6397" y="12321"/>
                    <a:pt x="6347" y="5462"/>
                    <a:pt x="6347" y="4409"/>
                  </a:cubicBezTo>
                  <a:cubicBezTo>
                    <a:pt x="6347" y="2726"/>
                    <a:pt x="4724" y="630"/>
                    <a:pt x="4724" y="630"/>
                  </a:cubicBezTo>
                  <a:lnTo>
                    <a:pt x="189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6280;p44">
              <a:extLst>
                <a:ext uri="{FF2B5EF4-FFF2-40B4-BE49-F238E27FC236}">
                  <a16:creationId xmlns:a16="http://schemas.microsoft.com/office/drawing/2014/main" id="{C2D894AD-AD8B-E53B-3824-BB138700402B}"/>
                </a:ext>
              </a:extLst>
            </p:cNvPr>
            <p:cNvSpPr/>
            <p:nvPr/>
          </p:nvSpPr>
          <p:spPr>
            <a:xfrm>
              <a:off x="2177125" y="4877150"/>
              <a:ext cx="114950" cy="79750"/>
            </a:xfrm>
            <a:custGeom>
              <a:avLst/>
              <a:gdLst/>
              <a:ahLst/>
              <a:cxnLst/>
              <a:rect l="l" t="t" r="r" b="b"/>
              <a:pathLst>
                <a:path w="4598" h="3190" extrusionOk="0">
                  <a:moveTo>
                    <a:pt x="4311" y="1"/>
                  </a:moveTo>
                  <a:lnTo>
                    <a:pt x="1605" y="2018"/>
                  </a:lnTo>
                  <a:cubicBezTo>
                    <a:pt x="1336" y="2222"/>
                    <a:pt x="1088" y="2302"/>
                    <a:pt x="938" y="2302"/>
                  </a:cubicBezTo>
                  <a:cubicBezTo>
                    <a:pt x="885" y="2302"/>
                    <a:pt x="844" y="2292"/>
                    <a:pt x="818" y="2274"/>
                  </a:cubicBezTo>
                  <a:cubicBezTo>
                    <a:pt x="788" y="2244"/>
                    <a:pt x="798" y="2156"/>
                    <a:pt x="808" y="2087"/>
                  </a:cubicBezTo>
                  <a:lnTo>
                    <a:pt x="1083" y="335"/>
                  </a:lnTo>
                  <a:lnTo>
                    <a:pt x="375" y="335"/>
                  </a:lnTo>
                  <a:lnTo>
                    <a:pt x="99" y="2087"/>
                  </a:lnTo>
                  <a:cubicBezTo>
                    <a:pt x="1" y="2677"/>
                    <a:pt x="228" y="2953"/>
                    <a:pt x="365" y="3051"/>
                  </a:cubicBezTo>
                  <a:cubicBezTo>
                    <a:pt x="493" y="3150"/>
                    <a:pt x="641" y="3189"/>
                    <a:pt x="798" y="3189"/>
                  </a:cubicBezTo>
                  <a:cubicBezTo>
                    <a:pt x="1162" y="3189"/>
                    <a:pt x="1575" y="2983"/>
                    <a:pt x="1890" y="2756"/>
                  </a:cubicBezTo>
                  <a:lnTo>
                    <a:pt x="4597" y="739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6281;p44">
              <a:extLst>
                <a:ext uri="{FF2B5EF4-FFF2-40B4-BE49-F238E27FC236}">
                  <a16:creationId xmlns:a16="http://schemas.microsoft.com/office/drawing/2014/main" id="{896E0198-5D9E-154A-C358-F4A97FAC1504}"/>
                </a:ext>
              </a:extLst>
            </p:cNvPr>
            <p:cNvSpPr/>
            <p:nvPr/>
          </p:nvSpPr>
          <p:spPr>
            <a:xfrm>
              <a:off x="2145650" y="4933000"/>
              <a:ext cx="59550" cy="89825"/>
            </a:xfrm>
            <a:custGeom>
              <a:avLst/>
              <a:gdLst/>
              <a:ahLst/>
              <a:cxnLst/>
              <a:rect l="l" t="t" r="r" b="b"/>
              <a:pathLst>
                <a:path w="2382" h="3593" extrusionOk="0">
                  <a:moveTo>
                    <a:pt x="1811" y="1"/>
                  </a:moveTo>
                  <a:lnTo>
                    <a:pt x="0" y="3189"/>
                  </a:lnTo>
                  <a:lnTo>
                    <a:pt x="571" y="3592"/>
                  </a:lnTo>
                  <a:lnTo>
                    <a:pt x="2382" y="414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6282;p44">
              <a:extLst>
                <a:ext uri="{FF2B5EF4-FFF2-40B4-BE49-F238E27FC236}">
                  <a16:creationId xmlns:a16="http://schemas.microsoft.com/office/drawing/2014/main" id="{DCD7BC7C-A16D-04F8-2817-D09FAA3D2E5A}"/>
                </a:ext>
              </a:extLst>
            </p:cNvPr>
            <p:cNvSpPr/>
            <p:nvPr/>
          </p:nvSpPr>
          <p:spPr>
            <a:xfrm>
              <a:off x="2183300" y="4935200"/>
              <a:ext cx="21675" cy="24425"/>
            </a:xfrm>
            <a:custGeom>
              <a:avLst/>
              <a:gdLst/>
              <a:ahLst/>
              <a:cxnLst/>
              <a:rect l="l" t="t" r="r" b="b"/>
              <a:pathLst>
                <a:path w="867" h="977" extrusionOk="0">
                  <a:moveTo>
                    <a:pt x="621" y="1"/>
                  </a:moveTo>
                  <a:cubicBezTo>
                    <a:pt x="500" y="1"/>
                    <a:pt x="346" y="99"/>
                    <a:pt x="226" y="267"/>
                  </a:cubicBezTo>
                  <a:cubicBezTo>
                    <a:pt x="49" y="513"/>
                    <a:pt x="0" y="808"/>
                    <a:pt x="118" y="926"/>
                  </a:cubicBezTo>
                  <a:cubicBezTo>
                    <a:pt x="152" y="960"/>
                    <a:pt x="196" y="976"/>
                    <a:pt x="245" y="976"/>
                  </a:cubicBezTo>
                  <a:cubicBezTo>
                    <a:pt x="367" y="976"/>
                    <a:pt x="521" y="878"/>
                    <a:pt x="640" y="710"/>
                  </a:cubicBezTo>
                  <a:cubicBezTo>
                    <a:pt x="817" y="464"/>
                    <a:pt x="866" y="169"/>
                    <a:pt x="748" y="51"/>
                  </a:cubicBezTo>
                  <a:cubicBezTo>
                    <a:pt x="714" y="17"/>
                    <a:pt x="671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6283;p44">
              <a:extLst>
                <a:ext uri="{FF2B5EF4-FFF2-40B4-BE49-F238E27FC236}">
                  <a16:creationId xmlns:a16="http://schemas.microsoft.com/office/drawing/2014/main" id="{0C2D1FCD-5318-F088-C7C4-FCF64C81B2A5}"/>
                </a:ext>
              </a:extLst>
            </p:cNvPr>
            <p:cNvSpPr/>
            <p:nvPr/>
          </p:nvSpPr>
          <p:spPr>
            <a:xfrm>
              <a:off x="2117850" y="4841875"/>
              <a:ext cx="191175" cy="190075"/>
            </a:xfrm>
            <a:custGeom>
              <a:avLst/>
              <a:gdLst/>
              <a:ahLst/>
              <a:cxnLst/>
              <a:rect l="l" t="t" r="r" b="b"/>
              <a:pathLst>
                <a:path w="7647" h="7603" extrusionOk="0">
                  <a:moveTo>
                    <a:pt x="5630" y="880"/>
                  </a:moveTo>
                  <a:cubicBezTo>
                    <a:pt x="5934" y="890"/>
                    <a:pt x="6181" y="998"/>
                    <a:pt x="6319" y="1225"/>
                  </a:cubicBezTo>
                  <a:cubicBezTo>
                    <a:pt x="6800" y="1973"/>
                    <a:pt x="6063" y="3793"/>
                    <a:pt x="4714" y="5191"/>
                  </a:cubicBezTo>
                  <a:cubicBezTo>
                    <a:pt x="3772" y="6160"/>
                    <a:pt x="2739" y="6723"/>
                    <a:pt x="2034" y="6723"/>
                  </a:cubicBezTo>
                  <a:cubicBezTo>
                    <a:pt x="1724" y="6723"/>
                    <a:pt x="1476" y="6613"/>
                    <a:pt x="1329" y="6382"/>
                  </a:cubicBezTo>
                  <a:cubicBezTo>
                    <a:pt x="847" y="5634"/>
                    <a:pt x="1585" y="3813"/>
                    <a:pt x="2943" y="2415"/>
                  </a:cubicBezTo>
                  <a:cubicBezTo>
                    <a:pt x="3887" y="1442"/>
                    <a:pt x="4921" y="880"/>
                    <a:pt x="5630" y="880"/>
                  </a:cubicBezTo>
                  <a:close/>
                  <a:moveTo>
                    <a:pt x="5749" y="1"/>
                  </a:moveTo>
                  <a:cubicBezTo>
                    <a:pt x="4845" y="1"/>
                    <a:pt x="3652" y="630"/>
                    <a:pt x="2540" y="1786"/>
                  </a:cubicBezTo>
                  <a:cubicBezTo>
                    <a:pt x="797" y="3577"/>
                    <a:pt x="1" y="5870"/>
                    <a:pt x="729" y="7012"/>
                  </a:cubicBezTo>
                  <a:cubicBezTo>
                    <a:pt x="985" y="7405"/>
                    <a:pt x="1388" y="7602"/>
                    <a:pt x="1880" y="7602"/>
                  </a:cubicBezTo>
                  <a:cubicBezTo>
                    <a:pt x="1887" y="7602"/>
                    <a:pt x="1893" y="7602"/>
                    <a:pt x="1900" y="7602"/>
                  </a:cubicBezTo>
                  <a:cubicBezTo>
                    <a:pt x="2813" y="7602"/>
                    <a:pt x="4004" y="6973"/>
                    <a:pt x="5118" y="5820"/>
                  </a:cubicBezTo>
                  <a:cubicBezTo>
                    <a:pt x="6859" y="4029"/>
                    <a:pt x="7647" y="1737"/>
                    <a:pt x="6929" y="605"/>
                  </a:cubicBezTo>
                  <a:cubicBezTo>
                    <a:pt x="6668" y="196"/>
                    <a:pt x="6254" y="1"/>
                    <a:pt x="5749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6284;p44">
              <a:extLst>
                <a:ext uri="{FF2B5EF4-FFF2-40B4-BE49-F238E27FC236}">
                  <a16:creationId xmlns:a16="http://schemas.microsoft.com/office/drawing/2014/main" id="{9CFF475C-65AE-EB6A-98A1-059898FC566C}"/>
                </a:ext>
              </a:extLst>
            </p:cNvPr>
            <p:cNvSpPr/>
            <p:nvPr/>
          </p:nvSpPr>
          <p:spPr>
            <a:xfrm>
              <a:off x="1902575" y="4876525"/>
              <a:ext cx="223175" cy="224200"/>
            </a:xfrm>
            <a:custGeom>
              <a:avLst/>
              <a:gdLst/>
              <a:ahLst/>
              <a:cxnLst/>
              <a:rect l="l" t="t" r="r" b="b"/>
              <a:pathLst>
                <a:path w="8927" h="8968" extrusionOk="0">
                  <a:moveTo>
                    <a:pt x="1760" y="0"/>
                  </a:moveTo>
                  <a:cubicBezTo>
                    <a:pt x="1356" y="0"/>
                    <a:pt x="953" y="151"/>
                    <a:pt x="641" y="459"/>
                  </a:cubicBezTo>
                  <a:cubicBezTo>
                    <a:pt x="70" y="1020"/>
                    <a:pt x="0" y="1915"/>
                    <a:pt x="473" y="2555"/>
                  </a:cubicBezTo>
                  <a:lnTo>
                    <a:pt x="6309" y="8528"/>
                  </a:lnTo>
                  <a:cubicBezTo>
                    <a:pt x="6597" y="8821"/>
                    <a:pt x="6977" y="8967"/>
                    <a:pt x="7354" y="8967"/>
                  </a:cubicBezTo>
                  <a:cubicBezTo>
                    <a:pt x="7762" y="8967"/>
                    <a:pt x="8168" y="8797"/>
                    <a:pt x="8454" y="8460"/>
                  </a:cubicBezTo>
                  <a:cubicBezTo>
                    <a:pt x="8927" y="7898"/>
                    <a:pt x="8916" y="7082"/>
                    <a:pt x="8424" y="6540"/>
                  </a:cubicBezTo>
                  <a:lnTo>
                    <a:pt x="3002" y="587"/>
                  </a:lnTo>
                  <a:cubicBezTo>
                    <a:pt x="2682" y="198"/>
                    <a:pt x="2221" y="0"/>
                    <a:pt x="1760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6285;p44">
              <a:extLst>
                <a:ext uri="{FF2B5EF4-FFF2-40B4-BE49-F238E27FC236}">
                  <a16:creationId xmlns:a16="http://schemas.microsoft.com/office/drawing/2014/main" id="{78AFF140-A0EC-B28C-4581-37126EBC364F}"/>
                </a:ext>
              </a:extLst>
            </p:cNvPr>
            <p:cNvSpPr/>
            <p:nvPr/>
          </p:nvSpPr>
          <p:spPr>
            <a:xfrm>
              <a:off x="1902575" y="4876525"/>
              <a:ext cx="135325" cy="134975"/>
            </a:xfrm>
            <a:custGeom>
              <a:avLst/>
              <a:gdLst/>
              <a:ahLst/>
              <a:cxnLst/>
              <a:rect l="l" t="t" r="r" b="b"/>
              <a:pathLst>
                <a:path w="5413" h="5399" extrusionOk="0">
                  <a:moveTo>
                    <a:pt x="1760" y="0"/>
                  </a:moveTo>
                  <a:cubicBezTo>
                    <a:pt x="1356" y="0"/>
                    <a:pt x="953" y="151"/>
                    <a:pt x="641" y="459"/>
                  </a:cubicBezTo>
                  <a:cubicBezTo>
                    <a:pt x="70" y="1020"/>
                    <a:pt x="0" y="1915"/>
                    <a:pt x="473" y="2555"/>
                  </a:cubicBezTo>
                  <a:lnTo>
                    <a:pt x="3248" y="5399"/>
                  </a:lnTo>
                  <a:lnTo>
                    <a:pt x="5413" y="3234"/>
                  </a:lnTo>
                  <a:lnTo>
                    <a:pt x="3002" y="587"/>
                  </a:lnTo>
                  <a:cubicBezTo>
                    <a:pt x="2682" y="198"/>
                    <a:pt x="2221" y="0"/>
                    <a:pt x="1760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6286;p44">
              <a:extLst>
                <a:ext uri="{FF2B5EF4-FFF2-40B4-BE49-F238E27FC236}">
                  <a16:creationId xmlns:a16="http://schemas.microsoft.com/office/drawing/2014/main" id="{8C4B3B44-AAFB-926C-8201-7BE4196495E3}"/>
                </a:ext>
              </a:extLst>
            </p:cNvPr>
            <p:cNvSpPr/>
            <p:nvPr/>
          </p:nvSpPr>
          <p:spPr>
            <a:xfrm>
              <a:off x="1912900" y="4938850"/>
              <a:ext cx="72625" cy="74125"/>
            </a:xfrm>
            <a:custGeom>
              <a:avLst/>
              <a:gdLst/>
              <a:ahLst/>
              <a:cxnLst/>
              <a:rect l="l" t="t" r="r" b="b"/>
              <a:pathLst>
                <a:path w="2905" h="2965" extrusionOk="0">
                  <a:moveTo>
                    <a:pt x="61" y="0"/>
                  </a:moveTo>
                  <a:cubicBezTo>
                    <a:pt x="45" y="0"/>
                    <a:pt x="30" y="8"/>
                    <a:pt x="20" y="23"/>
                  </a:cubicBezTo>
                  <a:cubicBezTo>
                    <a:pt x="1" y="42"/>
                    <a:pt x="1" y="82"/>
                    <a:pt x="20" y="111"/>
                  </a:cubicBezTo>
                  <a:lnTo>
                    <a:pt x="2796" y="2945"/>
                  </a:lnTo>
                  <a:cubicBezTo>
                    <a:pt x="2806" y="2965"/>
                    <a:pt x="2826" y="2965"/>
                    <a:pt x="2835" y="2965"/>
                  </a:cubicBezTo>
                  <a:cubicBezTo>
                    <a:pt x="2855" y="2965"/>
                    <a:pt x="2865" y="2965"/>
                    <a:pt x="2885" y="2945"/>
                  </a:cubicBezTo>
                  <a:cubicBezTo>
                    <a:pt x="2904" y="2925"/>
                    <a:pt x="2904" y="2886"/>
                    <a:pt x="2885" y="2866"/>
                  </a:cubicBezTo>
                  <a:lnTo>
                    <a:pt x="109" y="23"/>
                  </a:lnTo>
                  <a:cubicBezTo>
                    <a:pt x="94" y="8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6287;p44">
              <a:extLst>
                <a:ext uri="{FF2B5EF4-FFF2-40B4-BE49-F238E27FC236}">
                  <a16:creationId xmlns:a16="http://schemas.microsoft.com/office/drawing/2014/main" id="{70851F90-58C5-65FE-BA85-636091D63118}"/>
                </a:ext>
              </a:extLst>
            </p:cNvPr>
            <p:cNvSpPr/>
            <p:nvPr/>
          </p:nvSpPr>
          <p:spPr>
            <a:xfrm>
              <a:off x="2051925" y="4925900"/>
              <a:ext cx="252925" cy="180825"/>
            </a:xfrm>
            <a:custGeom>
              <a:avLst/>
              <a:gdLst/>
              <a:ahLst/>
              <a:cxnLst/>
              <a:rect l="l" t="t" r="r" b="b"/>
              <a:pathLst>
                <a:path w="10117" h="7233" extrusionOk="0">
                  <a:moveTo>
                    <a:pt x="8285" y="1"/>
                  </a:moveTo>
                  <a:cubicBezTo>
                    <a:pt x="8070" y="1"/>
                    <a:pt x="7870" y="73"/>
                    <a:pt x="7716" y="246"/>
                  </a:cubicBezTo>
                  <a:cubicBezTo>
                    <a:pt x="5708" y="2509"/>
                    <a:pt x="886" y="4418"/>
                    <a:pt x="886" y="4418"/>
                  </a:cubicBezTo>
                  <a:cubicBezTo>
                    <a:pt x="187" y="4841"/>
                    <a:pt x="0" y="5776"/>
                    <a:pt x="492" y="6435"/>
                  </a:cubicBezTo>
                  <a:cubicBezTo>
                    <a:pt x="807" y="6863"/>
                    <a:pt x="1156" y="7233"/>
                    <a:pt x="1579" y="7233"/>
                  </a:cubicBezTo>
                  <a:cubicBezTo>
                    <a:pt x="1711" y="7233"/>
                    <a:pt x="1850" y="7197"/>
                    <a:pt x="1998" y="7115"/>
                  </a:cubicBezTo>
                  <a:cubicBezTo>
                    <a:pt x="1998" y="7115"/>
                    <a:pt x="5698" y="6347"/>
                    <a:pt x="9024" y="3021"/>
                  </a:cubicBezTo>
                  <a:cubicBezTo>
                    <a:pt x="9664" y="2381"/>
                    <a:pt x="10117" y="1613"/>
                    <a:pt x="9644" y="845"/>
                  </a:cubicBezTo>
                  <a:cubicBezTo>
                    <a:pt x="9362" y="392"/>
                    <a:pt x="8783" y="1"/>
                    <a:pt x="8285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6288;p44">
              <a:extLst>
                <a:ext uri="{FF2B5EF4-FFF2-40B4-BE49-F238E27FC236}">
                  <a16:creationId xmlns:a16="http://schemas.microsoft.com/office/drawing/2014/main" id="{8D630CCF-13B1-AED3-B32F-73A142083457}"/>
                </a:ext>
              </a:extLst>
            </p:cNvPr>
            <p:cNvSpPr/>
            <p:nvPr/>
          </p:nvSpPr>
          <p:spPr>
            <a:xfrm>
              <a:off x="2254650" y="4912250"/>
              <a:ext cx="54625" cy="33800"/>
            </a:xfrm>
            <a:custGeom>
              <a:avLst/>
              <a:gdLst/>
              <a:ahLst/>
              <a:cxnLst/>
              <a:rect l="l" t="t" r="r" b="b"/>
              <a:pathLst>
                <a:path w="2185" h="1352" extrusionOk="0">
                  <a:moveTo>
                    <a:pt x="1723" y="1"/>
                  </a:moveTo>
                  <a:cubicBezTo>
                    <a:pt x="1670" y="1"/>
                    <a:pt x="1617" y="11"/>
                    <a:pt x="1565" y="33"/>
                  </a:cubicBezTo>
                  <a:lnTo>
                    <a:pt x="295" y="585"/>
                  </a:lnTo>
                  <a:cubicBezTo>
                    <a:pt x="99" y="673"/>
                    <a:pt x="0" y="910"/>
                    <a:pt x="88" y="1106"/>
                  </a:cubicBezTo>
                  <a:cubicBezTo>
                    <a:pt x="156" y="1262"/>
                    <a:pt x="307" y="1351"/>
                    <a:pt x="462" y="1351"/>
                  </a:cubicBezTo>
                  <a:cubicBezTo>
                    <a:pt x="512" y="1351"/>
                    <a:pt x="562" y="1342"/>
                    <a:pt x="610" y="1323"/>
                  </a:cubicBezTo>
                  <a:lnTo>
                    <a:pt x="1890" y="772"/>
                  </a:lnTo>
                  <a:cubicBezTo>
                    <a:pt x="2087" y="683"/>
                    <a:pt x="2185" y="447"/>
                    <a:pt x="2096" y="240"/>
                  </a:cubicBezTo>
                  <a:cubicBezTo>
                    <a:pt x="2030" y="93"/>
                    <a:pt x="1881" y="1"/>
                    <a:pt x="1723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6289;p44">
              <a:extLst>
                <a:ext uri="{FF2B5EF4-FFF2-40B4-BE49-F238E27FC236}">
                  <a16:creationId xmlns:a16="http://schemas.microsoft.com/office/drawing/2014/main" id="{9A164FF8-9FD3-8789-2647-162D55ACBEB7}"/>
                </a:ext>
              </a:extLst>
            </p:cNvPr>
            <p:cNvSpPr/>
            <p:nvPr/>
          </p:nvSpPr>
          <p:spPr>
            <a:xfrm>
              <a:off x="2254650" y="4932200"/>
              <a:ext cx="54625" cy="33875"/>
            </a:xfrm>
            <a:custGeom>
              <a:avLst/>
              <a:gdLst/>
              <a:ahLst/>
              <a:cxnLst/>
              <a:rect l="l" t="t" r="r" b="b"/>
              <a:pathLst>
                <a:path w="2185" h="1355" extrusionOk="0">
                  <a:moveTo>
                    <a:pt x="1723" y="0"/>
                  </a:moveTo>
                  <a:cubicBezTo>
                    <a:pt x="1670" y="0"/>
                    <a:pt x="1616" y="11"/>
                    <a:pt x="1565" y="33"/>
                  </a:cubicBezTo>
                  <a:lnTo>
                    <a:pt x="295" y="584"/>
                  </a:lnTo>
                  <a:cubicBezTo>
                    <a:pt x="99" y="672"/>
                    <a:pt x="0" y="908"/>
                    <a:pt x="88" y="1115"/>
                  </a:cubicBezTo>
                  <a:cubicBezTo>
                    <a:pt x="155" y="1263"/>
                    <a:pt x="304" y="1355"/>
                    <a:pt x="457" y="1355"/>
                  </a:cubicBezTo>
                  <a:cubicBezTo>
                    <a:pt x="508" y="1355"/>
                    <a:pt x="561" y="1344"/>
                    <a:pt x="610" y="1322"/>
                  </a:cubicBezTo>
                  <a:lnTo>
                    <a:pt x="1890" y="771"/>
                  </a:lnTo>
                  <a:cubicBezTo>
                    <a:pt x="2087" y="682"/>
                    <a:pt x="2185" y="446"/>
                    <a:pt x="2096" y="249"/>
                  </a:cubicBezTo>
                  <a:cubicBezTo>
                    <a:pt x="2030" y="94"/>
                    <a:pt x="1881" y="0"/>
                    <a:pt x="1723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6290;p44">
              <a:extLst>
                <a:ext uri="{FF2B5EF4-FFF2-40B4-BE49-F238E27FC236}">
                  <a16:creationId xmlns:a16="http://schemas.microsoft.com/office/drawing/2014/main" id="{38062421-06F4-C65A-7124-24237EA3D5DE}"/>
                </a:ext>
              </a:extLst>
            </p:cNvPr>
            <p:cNvSpPr/>
            <p:nvPr/>
          </p:nvSpPr>
          <p:spPr>
            <a:xfrm>
              <a:off x="2254650" y="4952325"/>
              <a:ext cx="54625" cy="33675"/>
            </a:xfrm>
            <a:custGeom>
              <a:avLst/>
              <a:gdLst/>
              <a:ahLst/>
              <a:cxnLst/>
              <a:rect l="l" t="t" r="r" b="b"/>
              <a:pathLst>
                <a:path w="2185" h="1347" extrusionOk="0">
                  <a:moveTo>
                    <a:pt x="1730" y="1"/>
                  </a:moveTo>
                  <a:cubicBezTo>
                    <a:pt x="1675" y="1"/>
                    <a:pt x="1619" y="12"/>
                    <a:pt x="1565" y="35"/>
                  </a:cubicBezTo>
                  <a:lnTo>
                    <a:pt x="295" y="576"/>
                  </a:lnTo>
                  <a:cubicBezTo>
                    <a:pt x="99" y="665"/>
                    <a:pt x="0" y="901"/>
                    <a:pt x="88" y="1107"/>
                  </a:cubicBezTo>
                  <a:cubicBezTo>
                    <a:pt x="155" y="1255"/>
                    <a:pt x="304" y="1347"/>
                    <a:pt x="458" y="1347"/>
                  </a:cubicBezTo>
                  <a:cubicBezTo>
                    <a:pt x="509" y="1347"/>
                    <a:pt x="561" y="1336"/>
                    <a:pt x="610" y="1314"/>
                  </a:cubicBezTo>
                  <a:lnTo>
                    <a:pt x="1890" y="763"/>
                  </a:lnTo>
                  <a:cubicBezTo>
                    <a:pt x="2087" y="674"/>
                    <a:pt x="2185" y="438"/>
                    <a:pt x="2096" y="241"/>
                  </a:cubicBezTo>
                  <a:cubicBezTo>
                    <a:pt x="2031" y="89"/>
                    <a:pt x="1885" y="1"/>
                    <a:pt x="1730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6291;p44">
              <a:extLst>
                <a:ext uri="{FF2B5EF4-FFF2-40B4-BE49-F238E27FC236}">
                  <a16:creationId xmlns:a16="http://schemas.microsoft.com/office/drawing/2014/main" id="{B45B04B0-C32E-F6A4-AB0D-15B7ECD194F5}"/>
                </a:ext>
              </a:extLst>
            </p:cNvPr>
            <p:cNvSpPr/>
            <p:nvPr/>
          </p:nvSpPr>
          <p:spPr>
            <a:xfrm>
              <a:off x="2251425" y="4972775"/>
              <a:ext cx="54425" cy="33900"/>
            </a:xfrm>
            <a:custGeom>
              <a:avLst/>
              <a:gdLst/>
              <a:ahLst/>
              <a:cxnLst/>
              <a:rect l="l" t="t" r="r" b="b"/>
              <a:pathLst>
                <a:path w="2177" h="1356" extrusionOk="0">
                  <a:moveTo>
                    <a:pt x="1719" y="1"/>
                  </a:moveTo>
                  <a:cubicBezTo>
                    <a:pt x="1667" y="1"/>
                    <a:pt x="1615" y="11"/>
                    <a:pt x="1566" y="33"/>
                  </a:cubicBezTo>
                  <a:lnTo>
                    <a:pt x="296" y="584"/>
                  </a:lnTo>
                  <a:cubicBezTo>
                    <a:pt x="90" y="673"/>
                    <a:pt x="1" y="910"/>
                    <a:pt x="90" y="1106"/>
                  </a:cubicBezTo>
                  <a:cubicBezTo>
                    <a:pt x="149" y="1261"/>
                    <a:pt x="297" y="1355"/>
                    <a:pt x="454" y="1355"/>
                  </a:cubicBezTo>
                  <a:cubicBezTo>
                    <a:pt x="506" y="1355"/>
                    <a:pt x="560" y="1345"/>
                    <a:pt x="611" y="1323"/>
                  </a:cubicBezTo>
                  <a:lnTo>
                    <a:pt x="1881" y="772"/>
                  </a:lnTo>
                  <a:cubicBezTo>
                    <a:pt x="2087" y="683"/>
                    <a:pt x="2176" y="447"/>
                    <a:pt x="2087" y="240"/>
                  </a:cubicBezTo>
                  <a:cubicBezTo>
                    <a:pt x="2021" y="93"/>
                    <a:pt x="1872" y="1"/>
                    <a:pt x="1719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6292;p44">
              <a:extLst>
                <a:ext uri="{FF2B5EF4-FFF2-40B4-BE49-F238E27FC236}">
                  <a16:creationId xmlns:a16="http://schemas.microsoft.com/office/drawing/2014/main" id="{7630E8EF-C1E0-17C5-B33D-4EA9F902F24F}"/>
                </a:ext>
              </a:extLst>
            </p:cNvPr>
            <p:cNvSpPr/>
            <p:nvPr/>
          </p:nvSpPr>
          <p:spPr>
            <a:xfrm>
              <a:off x="2225125" y="4908975"/>
              <a:ext cx="47250" cy="49450"/>
            </a:xfrm>
            <a:custGeom>
              <a:avLst/>
              <a:gdLst/>
              <a:ahLst/>
              <a:cxnLst/>
              <a:rect l="l" t="t" r="r" b="b"/>
              <a:pathLst>
                <a:path w="1890" h="1978" extrusionOk="0">
                  <a:moveTo>
                    <a:pt x="1358" y="1"/>
                  </a:moveTo>
                  <a:cubicBezTo>
                    <a:pt x="1220" y="1"/>
                    <a:pt x="1084" y="62"/>
                    <a:pt x="994" y="175"/>
                  </a:cubicBezTo>
                  <a:lnTo>
                    <a:pt x="167" y="1218"/>
                  </a:lnTo>
                  <a:cubicBezTo>
                    <a:pt x="0" y="1415"/>
                    <a:pt x="40" y="1710"/>
                    <a:pt x="246" y="1877"/>
                  </a:cubicBezTo>
                  <a:cubicBezTo>
                    <a:pt x="330" y="1944"/>
                    <a:pt x="432" y="1977"/>
                    <a:pt x="534" y="1977"/>
                  </a:cubicBezTo>
                  <a:cubicBezTo>
                    <a:pt x="671" y="1977"/>
                    <a:pt x="809" y="1917"/>
                    <a:pt x="906" y="1798"/>
                  </a:cubicBezTo>
                  <a:lnTo>
                    <a:pt x="1732" y="765"/>
                  </a:lnTo>
                  <a:cubicBezTo>
                    <a:pt x="1890" y="558"/>
                    <a:pt x="1860" y="263"/>
                    <a:pt x="1654" y="105"/>
                  </a:cubicBezTo>
                  <a:cubicBezTo>
                    <a:pt x="1565" y="34"/>
                    <a:pt x="1461" y="1"/>
                    <a:pt x="1358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6293;p44">
              <a:extLst>
                <a:ext uri="{FF2B5EF4-FFF2-40B4-BE49-F238E27FC236}">
                  <a16:creationId xmlns:a16="http://schemas.microsoft.com/office/drawing/2014/main" id="{F562453E-33F6-DB84-4E53-249AA7BCDFF6}"/>
                </a:ext>
              </a:extLst>
            </p:cNvPr>
            <p:cNvSpPr/>
            <p:nvPr/>
          </p:nvSpPr>
          <p:spPr>
            <a:xfrm>
              <a:off x="2268175" y="4929950"/>
              <a:ext cx="35450" cy="16850"/>
            </a:xfrm>
            <a:custGeom>
              <a:avLst/>
              <a:gdLst/>
              <a:ahLst/>
              <a:cxnLst/>
              <a:rect l="l" t="t" r="r" b="b"/>
              <a:pathLst>
                <a:path w="1418" h="674" extrusionOk="0">
                  <a:moveTo>
                    <a:pt x="1343" y="1"/>
                  </a:moveTo>
                  <a:cubicBezTo>
                    <a:pt x="1334" y="1"/>
                    <a:pt x="1326" y="2"/>
                    <a:pt x="1319" y="5"/>
                  </a:cubicBezTo>
                  <a:lnTo>
                    <a:pt x="50" y="556"/>
                  </a:lnTo>
                  <a:cubicBezTo>
                    <a:pt x="20" y="565"/>
                    <a:pt x="0" y="605"/>
                    <a:pt x="20" y="635"/>
                  </a:cubicBezTo>
                  <a:cubicBezTo>
                    <a:pt x="30" y="654"/>
                    <a:pt x="50" y="674"/>
                    <a:pt x="69" y="674"/>
                  </a:cubicBezTo>
                  <a:cubicBezTo>
                    <a:pt x="79" y="674"/>
                    <a:pt x="89" y="674"/>
                    <a:pt x="99" y="664"/>
                  </a:cubicBezTo>
                  <a:lnTo>
                    <a:pt x="1368" y="113"/>
                  </a:lnTo>
                  <a:cubicBezTo>
                    <a:pt x="1398" y="103"/>
                    <a:pt x="1417" y="64"/>
                    <a:pt x="1398" y="34"/>
                  </a:cubicBezTo>
                  <a:cubicBezTo>
                    <a:pt x="1390" y="12"/>
                    <a:pt x="1367" y="1"/>
                    <a:pt x="134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6294;p44">
              <a:extLst>
                <a:ext uri="{FF2B5EF4-FFF2-40B4-BE49-F238E27FC236}">
                  <a16:creationId xmlns:a16="http://schemas.microsoft.com/office/drawing/2014/main" id="{580AD88F-EAC3-D5ED-D74B-5854E26D7F2E}"/>
                </a:ext>
              </a:extLst>
            </p:cNvPr>
            <p:cNvSpPr/>
            <p:nvPr/>
          </p:nvSpPr>
          <p:spPr>
            <a:xfrm>
              <a:off x="2276775" y="4949900"/>
              <a:ext cx="26850" cy="13150"/>
            </a:xfrm>
            <a:custGeom>
              <a:avLst/>
              <a:gdLst/>
              <a:ahLst/>
              <a:cxnLst/>
              <a:rect l="l" t="t" r="r" b="b"/>
              <a:pathLst>
                <a:path w="1074" h="526" extrusionOk="0">
                  <a:moveTo>
                    <a:pt x="998" y="0"/>
                  </a:moveTo>
                  <a:cubicBezTo>
                    <a:pt x="990" y="0"/>
                    <a:pt x="982" y="1"/>
                    <a:pt x="975" y="4"/>
                  </a:cubicBezTo>
                  <a:lnTo>
                    <a:pt x="50" y="407"/>
                  </a:lnTo>
                  <a:cubicBezTo>
                    <a:pt x="21" y="417"/>
                    <a:pt x="1" y="456"/>
                    <a:pt x="21" y="486"/>
                  </a:cubicBezTo>
                  <a:cubicBezTo>
                    <a:pt x="30" y="506"/>
                    <a:pt x="50" y="526"/>
                    <a:pt x="69" y="526"/>
                  </a:cubicBezTo>
                  <a:cubicBezTo>
                    <a:pt x="80" y="526"/>
                    <a:pt x="89" y="526"/>
                    <a:pt x="99" y="515"/>
                  </a:cubicBezTo>
                  <a:lnTo>
                    <a:pt x="1024" y="122"/>
                  </a:lnTo>
                  <a:cubicBezTo>
                    <a:pt x="1054" y="102"/>
                    <a:pt x="1073" y="73"/>
                    <a:pt x="1054" y="33"/>
                  </a:cubicBezTo>
                  <a:cubicBezTo>
                    <a:pt x="1046" y="11"/>
                    <a:pt x="1022" y="0"/>
                    <a:pt x="998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6295;p44">
              <a:extLst>
                <a:ext uri="{FF2B5EF4-FFF2-40B4-BE49-F238E27FC236}">
                  <a16:creationId xmlns:a16="http://schemas.microsoft.com/office/drawing/2014/main" id="{67747E74-AA97-BB34-B4EF-41D6BF6381A6}"/>
                </a:ext>
              </a:extLst>
            </p:cNvPr>
            <p:cNvSpPr/>
            <p:nvPr/>
          </p:nvSpPr>
          <p:spPr>
            <a:xfrm>
              <a:off x="2280225" y="4969825"/>
              <a:ext cx="21675" cy="10950"/>
            </a:xfrm>
            <a:custGeom>
              <a:avLst/>
              <a:gdLst/>
              <a:ahLst/>
              <a:cxnLst/>
              <a:rect l="l" t="t" r="r" b="b"/>
              <a:pathLst>
                <a:path w="867" h="438" extrusionOk="0">
                  <a:moveTo>
                    <a:pt x="800" y="0"/>
                  </a:moveTo>
                  <a:cubicBezTo>
                    <a:pt x="793" y="0"/>
                    <a:pt x="785" y="2"/>
                    <a:pt x="778" y="4"/>
                  </a:cubicBezTo>
                  <a:lnTo>
                    <a:pt x="40" y="319"/>
                  </a:lnTo>
                  <a:cubicBezTo>
                    <a:pt x="10" y="339"/>
                    <a:pt x="1" y="378"/>
                    <a:pt x="10" y="407"/>
                  </a:cubicBezTo>
                  <a:cubicBezTo>
                    <a:pt x="20" y="427"/>
                    <a:pt x="40" y="437"/>
                    <a:pt x="69" y="437"/>
                  </a:cubicBezTo>
                  <a:lnTo>
                    <a:pt x="89" y="437"/>
                  </a:lnTo>
                  <a:lnTo>
                    <a:pt x="827" y="122"/>
                  </a:lnTo>
                  <a:cubicBezTo>
                    <a:pt x="856" y="102"/>
                    <a:pt x="867" y="73"/>
                    <a:pt x="856" y="43"/>
                  </a:cubicBezTo>
                  <a:cubicBezTo>
                    <a:pt x="849" y="13"/>
                    <a:pt x="825" y="0"/>
                    <a:pt x="80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6296;p44">
              <a:extLst>
                <a:ext uri="{FF2B5EF4-FFF2-40B4-BE49-F238E27FC236}">
                  <a16:creationId xmlns:a16="http://schemas.microsoft.com/office/drawing/2014/main" id="{32D50699-537E-3221-5312-1DEF60404BA2}"/>
                </a:ext>
              </a:extLst>
            </p:cNvPr>
            <p:cNvSpPr/>
            <p:nvPr/>
          </p:nvSpPr>
          <p:spPr>
            <a:xfrm>
              <a:off x="1968025" y="4659650"/>
              <a:ext cx="75300" cy="79025"/>
            </a:xfrm>
            <a:custGeom>
              <a:avLst/>
              <a:gdLst/>
              <a:ahLst/>
              <a:cxnLst/>
              <a:rect l="l" t="t" r="r" b="b"/>
              <a:pathLst>
                <a:path w="3012" h="3161" extrusionOk="0">
                  <a:moveTo>
                    <a:pt x="709" y="1"/>
                  </a:moveTo>
                  <a:cubicBezTo>
                    <a:pt x="689" y="1"/>
                    <a:pt x="670" y="1"/>
                    <a:pt x="650" y="1"/>
                  </a:cubicBezTo>
                  <a:cubicBezTo>
                    <a:pt x="295" y="552"/>
                    <a:pt x="0" y="1536"/>
                    <a:pt x="433" y="3161"/>
                  </a:cubicBezTo>
                  <a:lnTo>
                    <a:pt x="2018" y="2472"/>
                  </a:lnTo>
                  <a:lnTo>
                    <a:pt x="1998" y="2472"/>
                  </a:lnTo>
                  <a:lnTo>
                    <a:pt x="2018" y="2461"/>
                  </a:lnTo>
                  <a:lnTo>
                    <a:pt x="3011" y="2028"/>
                  </a:lnTo>
                  <a:cubicBezTo>
                    <a:pt x="2740" y="1067"/>
                    <a:pt x="2171" y="1"/>
                    <a:pt x="709" y="1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6297;p44">
              <a:extLst>
                <a:ext uri="{FF2B5EF4-FFF2-40B4-BE49-F238E27FC236}">
                  <a16:creationId xmlns:a16="http://schemas.microsoft.com/office/drawing/2014/main" id="{0D0D8EE2-22D4-D255-166E-A7EA4AA2928C}"/>
                </a:ext>
              </a:extLst>
            </p:cNvPr>
            <p:cNvSpPr/>
            <p:nvPr/>
          </p:nvSpPr>
          <p:spPr>
            <a:xfrm>
              <a:off x="1924225" y="4841725"/>
              <a:ext cx="90325" cy="58575"/>
            </a:xfrm>
            <a:custGeom>
              <a:avLst/>
              <a:gdLst/>
              <a:ahLst/>
              <a:cxnLst/>
              <a:rect l="l" t="t" r="r" b="b"/>
              <a:pathLst>
                <a:path w="3613" h="2343" extrusionOk="0">
                  <a:moveTo>
                    <a:pt x="217" y="1"/>
                  </a:moveTo>
                  <a:lnTo>
                    <a:pt x="0" y="630"/>
                  </a:lnTo>
                  <a:lnTo>
                    <a:pt x="3612" y="2343"/>
                  </a:lnTo>
                  <a:lnTo>
                    <a:pt x="3366" y="680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8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6298;p44">
              <a:extLst>
                <a:ext uri="{FF2B5EF4-FFF2-40B4-BE49-F238E27FC236}">
                  <a16:creationId xmlns:a16="http://schemas.microsoft.com/office/drawing/2014/main" id="{287D2D44-8B5A-B100-2A2D-0BC1D8BBC990}"/>
                </a:ext>
              </a:extLst>
            </p:cNvPr>
            <p:cNvSpPr/>
            <p:nvPr/>
          </p:nvSpPr>
          <p:spPr>
            <a:xfrm>
              <a:off x="1922250" y="4768350"/>
              <a:ext cx="21675" cy="22725"/>
            </a:xfrm>
            <a:custGeom>
              <a:avLst/>
              <a:gdLst/>
              <a:ahLst/>
              <a:cxnLst/>
              <a:rect l="l" t="t" r="r" b="b"/>
              <a:pathLst>
                <a:path w="867" h="909" extrusionOk="0">
                  <a:moveTo>
                    <a:pt x="64" y="1"/>
                  </a:moveTo>
                  <a:cubicBezTo>
                    <a:pt x="38" y="1"/>
                    <a:pt x="9" y="18"/>
                    <a:pt x="1" y="42"/>
                  </a:cubicBezTo>
                  <a:cubicBezTo>
                    <a:pt x="1" y="72"/>
                    <a:pt x="20" y="112"/>
                    <a:pt x="50" y="121"/>
                  </a:cubicBezTo>
                  <a:cubicBezTo>
                    <a:pt x="50" y="121"/>
                    <a:pt x="572" y="259"/>
                    <a:pt x="739" y="869"/>
                  </a:cubicBezTo>
                  <a:cubicBezTo>
                    <a:pt x="739" y="889"/>
                    <a:pt x="768" y="908"/>
                    <a:pt x="798" y="908"/>
                  </a:cubicBezTo>
                  <a:lnTo>
                    <a:pt x="808" y="908"/>
                  </a:lnTo>
                  <a:cubicBezTo>
                    <a:pt x="847" y="899"/>
                    <a:pt x="867" y="869"/>
                    <a:pt x="857" y="830"/>
                  </a:cubicBezTo>
                  <a:cubicBezTo>
                    <a:pt x="670" y="160"/>
                    <a:pt x="99" y="3"/>
                    <a:pt x="79" y="3"/>
                  </a:cubicBezTo>
                  <a:cubicBezTo>
                    <a:pt x="74" y="1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6299;p44">
              <a:extLst>
                <a:ext uri="{FF2B5EF4-FFF2-40B4-BE49-F238E27FC236}">
                  <a16:creationId xmlns:a16="http://schemas.microsoft.com/office/drawing/2014/main" id="{0ED47730-45A0-3E3B-8D5D-4BE686BE8B96}"/>
                </a:ext>
              </a:extLst>
            </p:cNvPr>
            <p:cNvSpPr/>
            <p:nvPr/>
          </p:nvSpPr>
          <p:spPr>
            <a:xfrm>
              <a:off x="1924225" y="4778200"/>
              <a:ext cx="14775" cy="12875"/>
            </a:xfrm>
            <a:custGeom>
              <a:avLst/>
              <a:gdLst/>
              <a:ahLst/>
              <a:cxnLst/>
              <a:rect l="l" t="t" r="r" b="b"/>
              <a:pathLst>
                <a:path w="591" h="515" extrusionOk="0">
                  <a:moveTo>
                    <a:pt x="537" y="0"/>
                  </a:moveTo>
                  <a:cubicBezTo>
                    <a:pt x="532" y="0"/>
                    <a:pt x="527" y="1"/>
                    <a:pt x="522" y="3"/>
                  </a:cubicBezTo>
                  <a:cubicBezTo>
                    <a:pt x="493" y="3"/>
                    <a:pt x="0" y="81"/>
                    <a:pt x="0" y="455"/>
                  </a:cubicBezTo>
                  <a:cubicBezTo>
                    <a:pt x="0" y="485"/>
                    <a:pt x="30" y="514"/>
                    <a:pt x="60" y="514"/>
                  </a:cubicBezTo>
                  <a:cubicBezTo>
                    <a:pt x="89" y="514"/>
                    <a:pt x="119" y="485"/>
                    <a:pt x="119" y="455"/>
                  </a:cubicBezTo>
                  <a:cubicBezTo>
                    <a:pt x="119" y="190"/>
                    <a:pt x="532" y="121"/>
                    <a:pt x="532" y="121"/>
                  </a:cubicBezTo>
                  <a:cubicBezTo>
                    <a:pt x="571" y="111"/>
                    <a:pt x="591" y="81"/>
                    <a:pt x="591" y="52"/>
                  </a:cubicBezTo>
                  <a:cubicBezTo>
                    <a:pt x="583" y="19"/>
                    <a:pt x="561" y="0"/>
                    <a:pt x="537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6300;p44">
              <a:extLst>
                <a:ext uri="{FF2B5EF4-FFF2-40B4-BE49-F238E27FC236}">
                  <a16:creationId xmlns:a16="http://schemas.microsoft.com/office/drawing/2014/main" id="{7FE93696-070E-8B4A-1714-662F1CE42D39}"/>
                </a:ext>
              </a:extLst>
            </p:cNvPr>
            <p:cNvSpPr/>
            <p:nvPr/>
          </p:nvSpPr>
          <p:spPr>
            <a:xfrm>
              <a:off x="1975900" y="4889600"/>
              <a:ext cx="63750" cy="69250"/>
            </a:xfrm>
            <a:custGeom>
              <a:avLst/>
              <a:gdLst/>
              <a:ahLst/>
              <a:cxnLst/>
              <a:rect l="l" t="t" r="r" b="b"/>
              <a:pathLst>
                <a:path w="2550" h="2770" extrusionOk="0">
                  <a:moveTo>
                    <a:pt x="63" y="1"/>
                  </a:moveTo>
                  <a:cubicBezTo>
                    <a:pt x="48" y="1"/>
                    <a:pt x="33" y="6"/>
                    <a:pt x="20" y="14"/>
                  </a:cubicBezTo>
                  <a:cubicBezTo>
                    <a:pt x="0" y="34"/>
                    <a:pt x="0" y="73"/>
                    <a:pt x="20" y="103"/>
                  </a:cubicBezTo>
                  <a:lnTo>
                    <a:pt x="2431" y="2750"/>
                  </a:lnTo>
                  <a:cubicBezTo>
                    <a:pt x="2451" y="2770"/>
                    <a:pt x="2460" y="2770"/>
                    <a:pt x="2480" y="2770"/>
                  </a:cubicBezTo>
                  <a:cubicBezTo>
                    <a:pt x="2490" y="2770"/>
                    <a:pt x="2510" y="2770"/>
                    <a:pt x="2519" y="2760"/>
                  </a:cubicBezTo>
                  <a:cubicBezTo>
                    <a:pt x="2549" y="2741"/>
                    <a:pt x="2549" y="2701"/>
                    <a:pt x="2530" y="2671"/>
                  </a:cubicBezTo>
                  <a:lnTo>
                    <a:pt x="109" y="25"/>
                  </a:lnTo>
                  <a:cubicBezTo>
                    <a:pt x="98" y="8"/>
                    <a:pt x="81" y="1"/>
                    <a:pt x="6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6301;p44">
              <a:extLst>
                <a:ext uri="{FF2B5EF4-FFF2-40B4-BE49-F238E27FC236}">
                  <a16:creationId xmlns:a16="http://schemas.microsoft.com/office/drawing/2014/main" id="{E27C7B72-FD61-FFBB-6F02-B75E163E3E9D}"/>
                </a:ext>
              </a:extLst>
            </p:cNvPr>
            <p:cNvSpPr/>
            <p:nvPr/>
          </p:nvSpPr>
          <p:spPr>
            <a:xfrm>
              <a:off x="1837375" y="4882575"/>
              <a:ext cx="20200" cy="66700"/>
            </a:xfrm>
            <a:custGeom>
              <a:avLst/>
              <a:gdLst/>
              <a:ahLst/>
              <a:cxnLst/>
              <a:rect l="l" t="t" r="r" b="b"/>
              <a:pathLst>
                <a:path w="808" h="2668" extrusionOk="0">
                  <a:moveTo>
                    <a:pt x="1" y="0"/>
                  </a:moveTo>
                  <a:lnTo>
                    <a:pt x="1" y="2667"/>
                  </a:lnTo>
                  <a:lnTo>
                    <a:pt x="808" y="2667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6302;p44">
              <a:extLst>
                <a:ext uri="{FF2B5EF4-FFF2-40B4-BE49-F238E27FC236}">
                  <a16:creationId xmlns:a16="http://schemas.microsoft.com/office/drawing/2014/main" id="{B5238C4B-5F02-9F86-20F2-1CCDC6AF587E}"/>
                </a:ext>
              </a:extLst>
            </p:cNvPr>
            <p:cNvSpPr/>
            <p:nvPr/>
          </p:nvSpPr>
          <p:spPr>
            <a:xfrm>
              <a:off x="1810075" y="4768675"/>
              <a:ext cx="74800" cy="146400"/>
            </a:xfrm>
            <a:custGeom>
              <a:avLst/>
              <a:gdLst/>
              <a:ahLst/>
              <a:cxnLst/>
              <a:rect l="l" t="t" r="r" b="b"/>
              <a:pathLst>
                <a:path w="2992" h="5856" extrusionOk="0">
                  <a:moveTo>
                    <a:pt x="1496" y="0"/>
                  </a:moveTo>
                  <a:cubicBezTo>
                    <a:pt x="669" y="0"/>
                    <a:pt x="0" y="669"/>
                    <a:pt x="0" y="1496"/>
                  </a:cubicBezTo>
                  <a:lnTo>
                    <a:pt x="0" y="5855"/>
                  </a:lnTo>
                  <a:lnTo>
                    <a:pt x="2992" y="5855"/>
                  </a:lnTo>
                  <a:lnTo>
                    <a:pt x="2992" y="1496"/>
                  </a:lnTo>
                  <a:cubicBezTo>
                    <a:pt x="2992" y="669"/>
                    <a:pt x="2323" y="0"/>
                    <a:pt x="149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6303;p44">
              <a:extLst>
                <a:ext uri="{FF2B5EF4-FFF2-40B4-BE49-F238E27FC236}">
                  <a16:creationId xmlns:a16="http://schemas.microsoft.com/office/drawing/2014/main" id="{C338E72C-4562-3399-EC34-52DD83122CB7}"/>
                </a:ext>
              </a:extLst>
            </p:cNvPr>
            <p:cNvSpPr/>
            <p:nvPr/>
          </p:nvSpPr>
          <p:spPr>
            <a:xfrm>
              <a:off x="1802200" y="4933750"/>
              <a:ext cx="92775" cy="234725"/>
            </a:xfrm>
            <a:custGeom>
              <a:avLst/>
              <a:gdLst/>
              <a:ahLst/>
              <a:cxnLst/>
              <a:rect l="l" t="t" r="r" b="b"/>
              <a:pathLst>
                <a:path w="3711" h="9389" extrusionOk="0">
                  <a:moveTo>
                    <a:pt x="197" y="0"/>
                  </a:moveTo>
                  <a:cubicBezTo>
                    <a:pt x="89" y="0"/>
                    <a:pt x="0" y="89"/>
                    <a:pt x="0" y="187"/>
                  </a:cubicBezTo>
                  <a:lnTo>
                    <a:pt x="0" y="9388"/>
                  </a:lnTo>
                  <a:lnTo>
                    <a:pt x="3711" y="9388"/>
                  </a:lnTo>
                  <a:lnTo>
                    <a:pt x="3711" y="187"/>
                  </a:lnTo>
                  <a:cubicBezTo>
                    <a:pt x="3711" y="89"/>
                    <a:pt x="3622" y="0"/>
                    <a:pt x="3514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6304;p44">
              <a:extLst>
                <a:ext uri="{FF2B5EF4-FFF2-40B4-BE49-F238E27FC236}">
                  <a16:creationId xmlns:a16="http://schemas.microsoft.com/office/drawing/2014/main" id="{AC84F035-4727-4A40-54E2-850C1C769A71}"/>
                </a:ext>
              </a:extLst>
            </p:cNvPr>
            <p:cNvSpPr/>
            <p:nvPr/>
          </p:nvSpPr>
          <p:spPr>
            <a:xfrm>
              <a:off x="1770950" y="4550425"/>
              <a:ext cx="658400" cy="544975"/>
            </a:xfrm>
            <a:custGeom>
              <a:avLst/>
              <a:gdLst/>
              <a:ahLst/>
              <a:cxnLst/>
              <a:rect l="l" t="t" r="r" b="b"/>
              <a:pathLst>
                <a:path w="26336" h="21799" extrusionOk="0">
                  <a:moveTo>
                    <a:pt x="955" y="965"/>
                  </a:moveTo>
                  <a:lnTo>
                    <a:pt x="15638" y="3465"/>
                  </a:lnTo>
                  <a:cubicBezTo>
                    <a:pt x="18167" y="4184"/>
                    <a:pt x="20184" y="6102"/>
                    <a:pt x="21041" y="8592"/>
                  </a:cubicBezTo>
                  <a:lnTo>
                    <a:pt x="24062" y="21080"/>
                  </a:lnTo>
                  <a:lnTo>
                    <a:pt x="729" y="21080"/>
                  </a:lnTo>
                  <a:lnTo>
                    <a:pt x="955" y="965"/>
                  </a:lnTo>
                  <a:close/>
                  <a:moveTo>
                    <a:pt x="139" y="1"/>
                  </a:moveTo>
                  <a:lnTo>
                    <a:pt x="1" y="21799"/>
                  </a:lnTo>
                  <a:lnTo>
                    <a:pt x="26335" y="21799"/>
                  </a:lnTo>
                  <a:lnTo>
                    <a:pt x="21720" y="8356"/>
                  </a:lnTo>
                  <a:cubicBezTo>
                    <a:pt x="21198" y="6841"/>
                    <a:pt x="20293" y="5522"/>
                    <a:pt x="19112" y="4518"/>
                  </a:cubicBezTo>
                  <a:cubicBezTo>
                    <a:pt x="18157" y="3711"/>
                    <a:pt x="17035" y="3101"/>
                    <a:pt x="15795" y="2756"/>
                  </a:cubicBezTo>
                  <a:lnTo>
                    <a:pt x="9123" y="1586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6305;p44">
              <a:extLst>
                <a:ext uri="{FF2B5EF4-FFF2-40B4-BE49-F238E27FC236}">
                  <a16:creationId xmlns:a16="http://schemas.microsoft.com/office/drawing/2014/main" id="{E90C0379-FE3E-4C20-CDBE-D27890138F9B}"/>
                </a:ext>
              </a:extLst>
            </p:cNvPr>
            <p:cNvSpPr/>
            <p:nvPr/>
          </p:nvSpPr>
          <p:spPr>
            <a:xfrm>
              <a:off x="2377900" y="4948000"/>
              <a:ext cx="64475" cy="75325"/>
            </a:xfrm>
            <a:custGeom>
              <a:avLst/>
              <a:gdLst/>
              <a:ahLst/>
              <a:cxnLst/>
              <a:rect l="l" t="t" r="r" b="b"/>
              <a:pathLst>
                <a:path w="2579" h="3013" extrusionOk="0">
                  <a:moveTo>
                    <a:pt x="2156" y="1"/>
                  </a:moveTo>
                  <a:lnTo>
                    <a:pt x="2156" y="1654"/>
                  </a:lnTo>
                  <a:cubicBezTo>
                    <a:pt x="2156" y="2166"/>
                    <a:pt x="1732" y="2579"/>
                    <a:pt x="1231" y="2579"/>
                  </a:cubicBezTo>
                  <a:lnTo>
                    <a:pt x="0" y="2579"/>
                  </a:lnTo>
                  <a:lnTo>
                    <a:pt x="0" y="3012"/>
                  </a:lnTo>
                  <a:lnTo>
                    <a:pt x="1231" y="3012"/>
                  </a:lnTo>
                  <a:cubicBezTo>
                    <a:pt x="1979" y="3012"/>
                    <a:pt x="2578" y="2402"/>
                    <a:pt x="2578" y="1654"/>
                  </a:cubicBezTo>
                  <a:lnTo>
                    <a:pt x="2578" y="1"/>
                  </a:lnTo>
                  <a:close/>
                </a:path>
              </a:pathLst>
            </a:custGeom>
            <a:solidFill>
              <a:srgbClr val="F8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6306;p44">
              <a:extLst>
                <a:ext uri="{FF2B5EF4-FFF2-40B4-BE49-F238E27FC236}">
                  <a16:creationId xmlns:a16="http://schemas.microsoft.com/office/drawing/2014/main" id="{82EBFAED-EADF-5757-0555-08E14E2334E1}"/>
                </a:ext>
              </a:extLst>
            </p:cNvPr>
            <p:cNvSpPr/>
            <p:nvPr/>
          </p:nvSpPr>
          <p:spPr>
            <a:xfrm>
              <a:off x="2397075" y="4816875"/>
              <a:ext cx="79750" cy="143950"/>
            </a:xfrm>
            <a:custGeom>
              <a:avLst/>
              <a:gdLst/>
              <a:ahLst/>
              <a:cxnLst/>
              <a:rect l="l" t="t" r="r" b="b"/>
              <a:pathLst>
                <a:path w="3190" h="5758" extrusionOk="0">
                  <a:moveTo>
                    <a:pt x="1" y="1"/>
                  </a:moveTo>
                  <a:lnTo>
                    <a:pt x="1" y="5758"/>
                  </a:lnTo>
                  <a:lnTo>
                    <a:pt x="3189" y="5758"/>
                  </a:lnTo>
                  <a:lnTo>
                    <a:pt x="3189" y="3189"/>
                  </a:lnTo>
                  <a:cubicBezTo>
                    <a:pt x="3189" y="1428"/>
                    <a:pt x="1763" y="1"/>
                    <a:pt x="1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6307;p44">
              <a:extLst>
                <a:ext uri="{FF2B5EF4-FFF2-40B4-BE49-F238E27FC236}">
                  <a16:creationId xmlns:a16="http://schemas.microsoft.com/office/drawing/2014/main" id="{76FAB83B-BF8F-810D-3C60-FB54BB025A37}"/>
                </a:ext>
              </a:extLst>
            </p:cNvPr>
            <p:cNvSpPr/>
            <p:nvPr/>
          </p:nvSpPr>
          <p:spPr>
            <a:xfrm>
              <a:off x="2397075" y="4832625"/>
              <a:ext cx="68425" cy="128200"/>
            </a:xfrm>
            <a:custGeom>
              <a:avLst/>
              <a:gdLst/>
              <a:ahLst/>
              <a:cxnLst/>
              <a:rect l="l" t="t" r="r" b="b"/>
              <a:pathLst>
                <a:path w="2737" h="5128" extrusionOk="0">
                  <a:moveTo>
                    <a:pt x="1" y="1"/>
                  </a:moveTo>
                  <a:lnTo>
                    <a:pt x="1" y="5128"/>
                  </a:lnTo>
                  <a:lnTo>
                    <a:pt x="2737" y="5128"/>
                  </a:lnTo>
                  <a:lnTo>
                    <a:pt x="2737" y="3159"/>
                  </a:lnTo>
                  <a:cubicBezTo>
                    <a:pt x="2737" y="1556"/>
                    <a:pt x="1546" y="227"/>
                    <a:pt x="1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6308;p44">
              <a:extLst>
                <a:ext uri="{FF2B5EF4-FFF2-40B4-BE49-F238E27FC236}">
                  <a16:creationId xmlns:a16="http://schemas.microsoft.com/office/drawing/2014/main" id="{09F33FA0-D54B-49A5-A356-6C6964C0853F}"/>
                </a:ext>
              </a:extLst>
            </p:cNvPr>
            <p:cNvSpPr/>
            <p:nvPr/>
          </p:nvSpPr>
          <p:spPr>
            <a:xfrm>
              <a:off x="2874625" y="4566425"/>
              <a:ext cx="73350" cy="97200"/>
            </a:xfrm>
            <a:custGeom>
              <a:avLst/>
              <a:gdLst/>
              <a:ahLst/>
              <a:cxnLst/>
              <a:rect l="l" t="t" r="r" b="b"/>
              <a:pathLst>
                <a:path w="2934" h="3888" extrusionOk="0">
                  <a:moveTo>
                    <a:pt x="1466" y="887"/>
                  </a:moveTo>
                  <a:cubicBezTo>
                    <a:pt x="1831" y="887"/>
                    <a:pt x="2116" y="1172"/>
                    <a:pt x="2116" y="1526"/>
                  </a:cubicBezTo>
                  <a:cubicBezTo>
                    <a:pt x="2116" y="1890"/>
                    <a:pt x="1831" y="2175"/>
                    <a:pt x="1466" y="2175"/>
                  </a:cubicBezTo>
                  <a:cubicBezTo>
                    <a:pt x="1112" y="2175"/>
                    <a:pt x="827" y="1890"/>
                    <a:pt x="827" y="1526"/>
                  </a:cubicBezTo>
                  <a:cubicBezTo>
                    <a:pt x="827" y="1172"/>
                    <a:pt x="1112" y="887"/>
                    <a:pt x="1466" y="887"/>
                  </a:cubicBezTo>
                  <a:close/>
                  <a:moveTo>
                    <a:pt x="1466" y="1"/>
                  </a:moveTo>
                  <a:cubicBezTo>
                    <a:pt x="659" y="1"/>
                    <a:pt x="0" y="660"/>
                    <a:pt x="0" y="1467"/>
                  </a:cubicBezTo>
                  <a:cubicBezTo>
                    <a:pt x="0" y="1851"/>
                    <a:pt x="148" y="2195"/>
                    <a:pt x="384" y="2451"/>
                  </a:cubicBezTo>
                  <a:cubicBezTo>
                    <a:pt x="797" y="3061"/>
                    <a:pt x="1466" y="3888"/>
                    <a:pt x="1466" y="3888"/>
                  </a:cubicBezTo>
                  <a:cubicBezTo>
                    <a:pt x="1466" y="3888"/>
                    <a:pt x="2136" y="3061"/>
                    <a:pt x="2549" y="2451"/>
                  </a:cubicBezTo>
                  <a:cubicBezTo>
                    <a:pt x="2785" y="2195"/>
                    <a:pt x="2933" y="1851"/>
                    <a:pt x="2933" y="1467"/>
                  </a:cubicBezTo>
                  <a:cubicBezTo>
                    <a:pt x="2933" y="660"/>
                    <a:pt x="2284" y="1"/>
                    <a:pt x="1466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6309;p44">
              <a:extLst>
                <a:ext uri="{FF2B5EF4-FFF2-40B4-BE49-F238E27FC236}">
                  <a16:creationId xmlns:a16="http://schemas.microsoft.com/office/drawing/2014/main" id="{60C6EB4C-FCF1-D5A7-6536-DF5E55F80B7B}"/>
                </a:ext>
              </a:extLst>
            </p:cNvPr>
            <p:cNvSpPr/>
            <p:nvPr/>
          </p:nvSpPr>
          <p:spPr>
            <a:xfrm>
              <a:off x="2909800" y="4676150"/>
              <a:ext cx="3225" cy="4700"/>
            </a:xfrm>
            <a:custGeom>
              <a:avLst/>
              <a:gdLst/>
              <a:ahLst/>
              <a:cxnLst/>
              <a:rect l="l" t="t" r="r" b="b"/>
              <a:pathLst>
                <a:path w="129" h="188" extrusionOk="0">
                  <a:moveTo>
                    <a:pt x="59" y="1"/>
                  </a:moveTo>
                  <a:cubicBezTo>
                    <a:pt x="30" y="1"/>
                    <a:pt x="0" y="30"/>
                    <a:pt x="0" y="69"/>
                  </a:cubicBezTo>
                  <a:lnTo>
                    <a:pt x="0" y="128"/>
                  </a:lnTo>
                  <a:cubicBezTo>
                    <a:pt x="0" y="158"/>
                    <a:pt x="30" y="188"/>
                    <a:pt x="59" y="188"/>
                  </a:cubicBezTo>
                  <a:cubicBezTo>
                    <a:pt x="99" y="188"/>
                    <a:pt x="118" y="158"/>
                    <a:pt x="118" y="128"/>
                  </a:cubicBezTo>
                  <a:lnTo>
                    <a:pt x="129" y="69"/>
                  </a:lnTo>
                  <a:cubicBezTo>
                    <a:pt x="129" y="30"/>
                    <a:pt x="99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6310;p44">
              <a:extLst>
                <a:ext uri="{FF2B5EF4-FFF2-40B4-BE49-F238E27FC236}">
                  <a16:creationId xmlns:a16="http://schemas.microsoft.com/office/drawing/2014/main" id="{0668948B-494B-6791-65B4-4FC93FC0706B}"/>
                </a:ext>
              </a:extLst>
            </p:cNvPr>
            <p:cNvSpPr/>
            <p:nvPr/>
          </p:nvSpPr>
          <p:spPr>
            <a:xfrm>
              <a:off x="2506325" y="4690175"/>
              <a:ext cx="470675" cy="351100"/>
            </a:xfrm>
            <a:custGeom>
              <a:avLst/>
              <a:gdLst/>
              <a:ahLst/>
              <a:cxnLst/>
              <a:rect l="l" t="t" r="r" b="b"/>
              <a:pathLst>
                <a:path w="18827" h="14044" extrusionOk="0">
                  <a:moveTo>
                    <a:pt x="16198" y="0"/>
                  </a:moveTo>
                  <a:cubicBezTo>
                    <a:pt x="16169" y="0"/>
                    <a:pt x="16139" y="30"/>
                    <a:pt x="16139" y="60"/>
                  </a:cubicBezTo>
                  <a:lnTo>
                    <a:pt x="16150" y="188"/>
                  </a:lnTo>
                  <a:cubicBezTo>
                    <a:pt x="16150" y="217"/>
                    <a:pt x="16179" y="247"/>
                    <a:pt x="16209" y="247"/>
                  </a:cubicBezTo>
                  <a:cubicBezTo>
                    <a:pt x="16248" y="237"/>
                    <a:pt x="16268" y="217"/>
                    <a:pt x="16268" y="178"/>
                  </a:cubicBezTo>
                  <a:lnTo>
                    <a:pt x="16268" y="60"/>
                  </a:lnTo>
                  <a:cubicBezTo>
                    <a:pt x="16268" y="20"/>
                    <a:pt x="16238" y="0"/>
                    <a:pt x="16198" y="0"/>
                  </a:cubicBezTo>
                  <a:close/>
                  <a:moveTo>
                    <a:pt x="16228" y="611"/>
                  </a:moveTo>
                  <a:cubicBezTo>
                    <a:pt x="16198" y="611"/>
                    <a:pt x="16169" y="641"/>
                    <a:pt x="16179" y="680"/>
                  </a:cubicBezTo>
                  <a:cubicBezTo>
                    <a:pt x="16179" y="719"/>
                    <a:pt x="16179" y="759"/>
                    <a:pt x="16189" y="798"/>
                  </a:cubicBezTo>
                  <a:cubicBezTo>
                    <a:pt x="16189" y="837"/>
                    <a:pt x="16218" y="857"/>
                    <a:pt x="16248" y="857"/>
                  </a:cubicBezTo>
                  <a:cubicBezTo>
                    <a:pt x="16287" y="857"/>
                    <a:pt x="16307" y="827"/>
                    <a:pt x="16307" y="788"/>
                  </a:cubicBezTo>
                  <a:cubicBezTo>
                    <a:pt x="16307" y="748"/>
                    <a:pt x="16297" y="709"/>
                    <a:pt x="16297" y="670"/>
                  </a:cubicBezTo>
                  <a:cubicBezTo>
                    <a:pt x="16297" y="630"/>
                    <a:pt x="16257" y="611"/>
                    <a:pt x="16228" y="611"/>
                  </a:cubicBezTo>
                  <a:close/>
                  <a:moveTo>
                    <a:pt x="16307" y="1221"/>
                  </a:moveTo>
                  <a:cubicBezTo>
                    <a:pt x="16268" y="1231"/>
                    <a:pt x="16248" y="1260"/>
                    <a:pt x="16257" y="1290"/>
                  </a:cubicBezTo>
                  <a:cubicBezTo>
                    <a:pt x="16257" y="1339"/>
                    <a:pt x="16268" y="1378"/>
                    <a:pt x="16277" y="1418"/>
                  </a:cubicBezTo>
                  <a:cubicBezTo>
                    <a:pt x="16287" y="1447"/>
                    <a:pt x="16307" y="1467"/>
                    <a:pt x="16336" y="1467"/>
                  </a:cubicBezTo>
                  <a:lnTo>
                    <a:pt x="16346" y="1467"/>
                  </a:lnTo>
                  <a:cubicBezTo>
                    <a:pt x="16386" y="1457"/>
                    <a:pt x="16405" y="1428"/>
                    <a:pt x="16395" y="1388"/>
                  </a:cubicBezTo>
                  <a:cubicBezTo>
                    <a:pt x="16386" y="1349"/>
                    <a:pt x="16386" y="1310"/>
                    <a:pt x="16375" y="1270"/>
                  </a:cubicBezTo>
                  <a:cubicBezTo>
                    <a:pt x="16366" y="1240"/>
                    <a:pt x="16336" y="1221"/>
                    <a:pt x="16307" y="1221"/>
                  </a:cubicBezTo>
                  <a:close/>
                  <a:moveTo>
                    <a:pt x="18242" y="1789"/>
                  </a:moveTo>
                  <a:cubicBezTo>
                    <a:pt x="18236" y="1789"/>
                    <a:pt x="18231" y="1790"/>
                    <a:pt x="18226" y="1792"/>
                  </a:cubicBezTo>
                  <a:cubicBezTo>
                    <a:pt x="18177" y="1802"/>
                    <a:pt x="18137" y="1831"/>
                    <a:pt x="18098" y="1851"/>
                  </a:cubicBezTo>
                  <a:cubicBezTo>
                    <a:pt x="18068" y="1870"/>
                    <a:pt x="18059" y="1910"/>
                    <a:pt x="18078" y="1940"/>
                  </a:cubicBezTo>
                  <a:cubicBezTo>
                    <a:pt x="18088" y="1959"/>
                    <a:pt x="18107" y="1969"/>
                    <a:pt x="18127" y="1969"/>
                  </a:cubicBezTo>
                  <a:cubicBezTo>
                    <a:pt x="18147" y="1969"/>
                    <a:pt x="18157" y="1959"/>
                    <a:pt x="18167" y="1959"/>
                  </a:cubicBezTo>
                  <a:cubicBezTo>
                    <a:pt x="18196" y="1940"/>
                    <a:pt x="18226" y="1920"/>
                    <a:pt x="18265" y="1910"/>
                  </a:cubicBezTo>
                  <a:cubicBezTo>
                    <a:pt x="18295" y="1900"/>
                    <a:pt x="18315" y="1861"/>
                    <a:pt x="18304" y="1831"/>
                  </a:cubicBezTo>
                  <a:cubicBezTo>
                    <a:pt x="18296" y="1807"/>
                    <a:pt x="18268" y="1789"/>
                    <a:pt x="18242" y="1789"/>
                  </a:cubicBezTo>
                  <a:close/>
                  <a:moveTo>
                    <a:pt x="16481" y="1814"/>
                  </a:moveTo>
                  <a:cubicBezTo>
                    <a:pt x="16472" y="1814"/>
                    <a:pt x="16463" y="1816"/>
                    <a:pt x="16454" y="1821"/>
                  </a:cubicBezTo>
                  <a:cubicBezTo>
                    <a:pt x="16425" y="1831"/>
                    <a:pt x="16405" y="1870"/>
                    <a:pt x="16415" y="1900"/>
                  </a:cubicBezTo>
                  <a:cubicBezTo>
                    <a:pt x="16435" y="1940"/>
                    <a:pt x="16454" y="1979"/>
                    <a:pt x="16464" y="2018"/>
                  </a:cubicBezTo>
                  <a:cubicBezTo>
                    <a:pt x="16484" y="2038"/>
                    <a:pt x="16504" y="2047"/>
                    <a:pt x="16523" y="2047"/>
                  </a:cubicBezTo>
                  <a:lnTo>
                    <a:pt x="16553" y="2047"/>
                  </a:lnTo>
                  <a:cubicBezTo>
                    <a:pt x="16583" y="2028"/>
                    <a:pt x="16592" y="1988"/>
                    <a:pt x="16583" y="1959"/>
                  </a:cubicBezTo>
                  <a:cubicBezTo>
                    <a:pt x="16563" y="1929"/>
                    <a:pt x="16543" y="1890"/>
                    <a:pt x="16533" y="1851"/>
                  </a:cubicBezTo>
                  <a:cubicBezTo>
                    <a:pt x="16526" y="1830"/>
                    <a:pt x="16504" y="1814"/>
                    <a:pt x="16481" y="1814"/>
                  </a:cubicBezTo>
                  <a:close/>
                  <a:moveTo>
                    <a:pt x="18695" y="1886"/>
                  </a:moveTo>
                  <a:cubicBezTo>
                    <a:pt x="18680" y="1886"/>
                    <a:pt x="18667" y="1891"/>
                    <a:pt x="18659" y="1900"/>
                  </a:cubicBezTo>
                  <a:cubicBezTo>
                    <a:pt x="18629" y="1920"/>
                    <a:pt x="18629" y="1959"/>
                    <a:pt x="18649" y="1988"/>
                  </a:cubicBezTo>
                  <a:cubicBezTo>
                    <a:pt x="18669" y="2008"/>
                    <a:pt x="18688" y="2038"/>
                    <a:pt x="18698" y="2067"/>
                  </a:cubicBezTo>
                  <a:cubicBezTo>
                    <a:pt x="18708" y="2097"/>
                    <a:pt x="18728" y="2117"/>
                    <a:pt x="18757" y="2117"/>
                  </a:cubicBezTo>
                  <a:cubicBezTo>
                    <a:pt x="18767" y="2117"/>
                    <a:pt x="18767" y="2117"/>
                    <a:pt x="18777" y="2106"/>
                  </a:cubicBezTo>
                  <a:cubicBezTo>
                    <a:pt x="18807" y="2097"/>
                    <a:pt x="18826" y="2067"/>
                    <a:pt x="18816" y="2028"/>
                  </a:cubicBezTo>
                  <a:cubicBezTo>
                    <a:pt x="18796" y="1988"/>
                    <a:pt x="18777" y="1940"/>
                    <a:pt x="18748" y="1910"/>
                  </a:cubicBezTo>
                  <a:cubicBezTo>
                    <a:pt x="18731" y="1894"/>
                    <a:pt x="18712" y="1886"/>
                    <a:pt x="18695" y="1886"/>
                  </a:cubicBezTo>
                  <a:close/>
                  <a:moveTo>
                    <a:pt x="17789" y="2201"/>
                  </a:moveTo>
                  <a:cubicBezTo>
                    <a:pt x="17771" y="2201"/>
                    <a:pt x="17755" y="2209"/>
                    <a:pt x="17744" y="2225"/>
                  </a:cubicBezTo>
                  <a:cubicBezTo>
                    <a:pt x="17724" y="2264"/>
                    <a:pt x="17704" y="2294"/>
                    <a:pt x="17685" y="2333"/>
                  </a:cubicBezTo>
                  <a:cubicBezTo>
                    <a:pt x="17665" y="2362"/>
                    <a:pt x="17674" y="2402"/>
                    <a:pt x="17704" y="2421"/>
                  </a:cubicBezTo>
                  <a:lnTo>
                    <a:pt x="17734" y="2421"/>
                  </a:lnTo>
                  <a:cubicBezTo>
                    <a:pt x="17753" y="2421"/>
                    <a:pt x="17773" y="2412"/>
                    <a:pt x="17783" y="2392"/>
                  </a:cubicBezTo>
                  <a:cubicBezTo>
                    <a:pt x="17803" y="2362"/>
                    <a:pt x="17832" y="2323"/>
                    <a:pt x="17852" y="2294"/>
                  </a:cubicBezTo>
                  <a:cubicBezTo>
                    <a:pt x="17871" y="2264"/>
                    <a:pt x="17862" y="2225"/>
                    <a:pt x="17832" y="2215"/>
                  </a:cubicBezTo>
                  <a:cubicBezTo>
                    <a:pt x="17819" y="2206"/>
                    <a:pt x="17804" y="2201"/>
                    <a:pt x="17789" y="2201"/>
                  </a:cubicBezTo>
                  <a:close/>
                  <a:moveTo>
                    <a:pt x="16825" y="2309"/>
                  </a:moveTo>
                  <a:cubicBezTo>
                    <a:pt x="16807" y="2309"/>
                    <a:pt x="16790" y="2317"/>
                    <a:pt x="16779" y="2333"/>
                  </a:cubicBezTo>
                  <a:cubicBezTo>
                    <a:pt x="16760" y="2362"/>
                    <a:pt x="16760" y="2392"/>
                    <a:pt x="16789" y="2421"/>
                  </a:cubicBezTo>
                  <a:cubicBezTo>
                    <a:pt x="16819" y="2441"/>
                    <a:pt x="16848" y="2471"/>
                    <a:pt x="16887" y="2500"/>
                  </a:cubicBezTo>
                  <a:cubicBezTo>
                    <a:pt x="16897" y="2500"/>
                    <a:pt x="16907" y="2510"/>
                    <a:pt x="16917" y="2510"/>
                  </a:cubicBezTo>
                  <a:cubicBezTo>
                    <a:pt x="16937" y="2510"/>
                    <a:pt x="16956" y="2500"/>
                    <a:pt x="16966" y="2480"/>
                  </a:cubicBezTo>
                  <a:cubicBezTo>
                    <a:pt x="16986" y="2461"/>
                    <a:pt x="16986" y="2421"/>
                    <a:pt x="16956" y="2402"/>
                  </a:cubicBezTo>
                  <a:cubicBezTo>
                    <a:pt x="16927" y="2373"/>
                    <a:pt x="16897" y="2353"/>
                    <a:pt x="16868" y="2323"/>
                  </a:cubicBezTo>
                  <a:cubicBezTo>
                    <a:pt x="16854" y="2314"/>
                    <a:pt x="16839" y="2309"/>
                    <a:pt x="16825" y="2309"/>
                  </a:cubicBezTo>
                  <a:close/>
                  <a:moveTo>
                    <a:pt x="18639" y="2446"/>
                  </a:moveTo>
                  <a:cubicBezTo>
                    <a:pt x="18624" y="2446"/>
                    <a:pt x="18609" y="2451"/>
                    <a:pt x="18600" y="2461"/>
                  </a:cubicBezTo>
                  <a:cubicBezTo>
                    <a:pt x="18570" y="2491"/>
                    <a:pt x="18540" y="2510"/>
                    <a:pt x="18511" y="2530"/>
                  </a:cubicBezTo>
                  <a:cubicBezTo>
                    <a:pt x="18481" y="2550"/>
                    <a:pt x="18472" y="2589"/>
                    <a:pt x="18492" y="2618"/>
                  </a:cubicBezTo>
                  <a:cubicBezTo>
                    <a:pt x="18511" y="2638"/>
                    <a:pt x="18531" y="2648"/>
                    <a:pt x="18540" y="2648"/>
                  </a:cubicBezTo>
                  <a:cubicBezTo>
                    <a:pt x="18560" y="2648"/>
                    <a:pt x="18570" y="2638"/>
                    <a:pt x="18580" y="2638"/>
                  </a:cubicBezTo>
                  <a:cubicBezTo>
                    <a:pt x="18619" y="2609"/>
                    <a:pt x="18649" y="2579"/>
                    <a:pt x="18688" y="2550"/>
                  </a:cubicBezTo>
                  <a:cubicBezTo>
                    <a:pt x="18708" y="2520"/>
                    <a:pt x="18708" y="2480"/>
                    <a:pt x="18678" y="2461"/>
                  </a:cubicBezTo>
                  <a:cubicBezTo>
                    <a:pt x="18668" y="2451"/>
                    <a:pt x="18654" y="2446"/>
                    <a:pt x="18639" y="2446"/>
                  </a:cubicBezTo>
                  <a:close/>
                  <a:moveTo>
                    <a:pt x="18083" y="2675"/>
                  </a:moveTo>
                  <a:cubicBezTo>
                    <a:pt x="18078" y="2675"/>
                    <a:pt x="18073" y="2676"/>
                    <a:pt x="18068" y="2677"/>
                  </a:cubicBezTo>
                  <a:cubicBezTo>
                    <a:pt x="18029" y="2677"/>
                    <a:pt x="17989" y="2687"/>
                    <a:pt x="17960" y="2687"/>
                  </a:cubicBezTo>
                  <a:cubicBezTo>
                    <a:pt x="17921" y="2687"/>
                    <a:pt x="17901" y="2717"/>
                    <a:pt x="17901" y="2756"/>
                  </a:cubicBezTo>
                  <a:cubicBezTo>
                    <a:pt x="17901" y="2786"/>
                    <a:pt x="17930" y="2815"/>
                    <a:pt x="17960" y="2815"/>
                  </a:cubicBezTo>
                  <a:cubicBezTo>
                    <a:pt x="18009" y="2806"/>
                    <a:pt x="18048" y="2806"/>
                    <a:pt x="18088" y="2795"/>
                  </a:cubicBezTo>
                  <a:cubicBezTo>
                    <a:pt x="18127" y="2795"/>
                    <a:pt x="18147" y="2756"/>
                    <a:pt x="18147" y="2727"/>
                  </a:cubicBezTo>
                  <a:cubicBezTo>
                    <a:pt x="18139" y="2701"/>
                    <a:pt x="18115" y="2675"/>
                    <a:pt x="18083" y="2675"/>
                  </a:cubicBezTo>
                  <a:close/>
                  <a:moveTo>
                    <a:pt x="17354" y="2616"/>
                  </a:moveTo>
                  <a:cubicBezTo>
                    <a:pt x="17330" y="2616"/>
                    <a:pt x="17307" y="2633"/>
                    <a:pt x="17291" y="2658"/>
                  </a:cubicBezTo>
                  <a:cubicBezTo>
                    <a:pt x="17281" y="2687"/>
                    <a:pt x="17301" y="2727"/>
                    <a:pt x="17330" y="2736"/>
                  </a:cubicBezTo>
                  <a:cubicBezTo>
                    <a:pt x="17370" y="2747"/>
                    <a:pt x="17419" y="2766"/>
                    <a:pt x="17458" y="2776"/>
                  </a:cubicBezTo>
                  <a:lnTo>
                    <a:pt x="17468" y="2776"/>
                  </a:lnTo>
                  <a:lnTo>
                    <a:pt x="17458" y="2786"/>
                  </a:lnTo>
                  <a:cubicBezTo>
                    <a:pt x="17449" y="2825"/>
                    <a:pt x="17429" y="2865"/>
                    <a:pt x="17419" y="2904"/>
                  </a:cubicBezTo>
                  <a:cubicBezTo>
                    <a:pt x="17409" y="2933"/>
                    <a:pt x="17419" y="2972"/>
                    <a:pt x="17458" y="2983"/>
                  </a:cubicBezTo>
                  <a:lnTo>
                    <a:pt x="17478" y="2983"/>
                  </a:lnTo>
                  <a:cubicBezTo>
                    <a:pt x="17497" y="2983"/>
                    <a:pt x="17527" y="2972"/>
                    <a:pt x="17537" y="2943"/>
                  </a:cubicBezTo>
                  <a:cubicBezTo>
                    <a:pt x="17547" y="2904"/>
                    <a:pt x="17556" y="2865"/>
                    <a:pt x="17576" y="2825"/>
                  </a:cubicBezTo>
                  <a:cubicBezTo>
                    <a:pt x="17586" y="2795"/>
                    <a:pt x="17576" y="2766"/>
                    <a:pt x="17537" y="2747"/>
                  </a:cubicBezTo>
                  <a:lnTo>
                    <a:pt x="17527" y="2747"/>
                  </a:lnTo>
                  <a:lnTo>
                    <a:pt x="17527" y="2727"/>
                  </a:lnTo>
                  <a:cubicBezTo>
                    <a:pt x="17537" y="2697"/>
                    <a:pt x="17517" y="2658"/>
                    <a:pt x="17488" y="2658"/>
                  </a:cubicBezTo>
                  <a:cubicBezTo>
                    <a:pt x="17449" y="2648"/>
                    <a:pt x="17409" y="2628"/>
                    <a:pt x="17370" y="2618"/>
                  </a:cubicBezTo>
                  <a:cubicBezTo>
                    <a:pt x="17365" y="2617"/>
                    <a:pt x="17360" y="2616"/>
                    <a:pt x="17354" y="2616"/>
                  </a:cubicBezTo>
                  <a:close/>
                  <a:moveTo>
                    <a:pt x="17370" y="3337"/>
                  </a:moveTo>
                  <a:cubicBezTo>
                    <a:pt x="17340" y="3337"/>
                    <a:pt x="17311" y="3357"/>
                    <a:pt x="17301" y="3396"/>
                  </a:cubicBezTo>
                  <a:cubicBezTo>
                    <a:pt x="17301" y="3435"/>
                    <a:pt x="17291" y="3475"/>
                    <a:pt x="17291" y="3514"/>
                  </a:cubicBezTo>
                  <a:cubicBezTo>
                    <a:pt x="17291" y="3553"/>
                    <a:pt x="17311" y="3583"/>
                    <a:pt x="17350" y="3583"/>
                  </a:cubicBezTo>
                  <a:cubicBezTo>
                    <a:pt x="17379" y="3583"/>
                    <a:pt x="17409" y="3563"/>
                    <a:pt x="17409" y="3534"/>
                  </a:cubicBezTo>
                  <a:cubicBezTo>
                    <a:pt x="17419" y="3484"/>
                    <a:pt x="17419" y="3445"/>
                    <a:pt x="17429" y="3405"/>
                  </a:cubicBezTo>
                  <a:cubicBezTo>
                    <a:pt x="17429" y="3376"/>
                    <a:pt x="17409" y="3346"/>
                    <a:pt x="17370" y="3337"/>
                  </a:cubicBezTo>
                  <a:close/>
                  <a:moveTo>
                    <a:pt x="17351" y="3955"/>
                  </a:moveTo>
                  <a:cubicBezTo>
                    <a:pt x="17348" y="3955"/>
                    <a:pt x="17344" y="3955"/>
                    <a:pt x="17340" y="3957"/>
                  </a:cubicBezTo>
                  <a:cubicBezTo>
                    <a:pt x="17311" y="3957"/>
                    <a:pt x="17281" y="3986"/>
                    <a:pt x="17281" y="4016"/>
                  </a:cubicBezTo>
                  <a:cubicBezTo>
                    <a:pt x="17281" y="4065"/>
                    <a:pt x="17291" y="4105"/>
                    <a:pt x="17291" y="4144"/>
                  </a:cubicBezTo>
                  <a:cubicBezTo>
                    <a:pt x="17291" y="4173"/>
                    <a:pt x="17320" y="4203"/>
                    <a:pt x="17350" y="4203"/>
                  </a:cubicBezTo>
                  <a:lnTo>
                    <a:pt x="17360" y="4203"/>
                  </a:lnTo>
                  <a:cubicBezTo>
                    <a:pt x="17389" y="4193"/>
                    <a:pt x="17419" y="4164"/>
                    <a:pt x="17409" y="4134"/>
                  </a:cubicBezTo>
                  <a:cubicBezTo>
                    <a:pt x="17409" y="4094"/>
                    <a:pt x="17409" y="4055"/>
                    <a:pt x="17399" y="4016"/>
                  </a:cubicBezTo>
                  <a:cubicBezTo>
                    <a:pt x="17399" y="3981"/>
                    <a:pt x="17377" y="3955"/>
                    <a:pt x="17351" y="3955"/>
                  </a:cubicBezTo>
                  <a:close/>
                  <a:moveTo>
                    <a:pt x="17428" y="4564"/>
                  </a:moveTo>
                  <a:cubicBezTo>
                    <a:pt x="17422" y="4564"/>
                    <a:pt x="17416" y="4565"/>
                    <a:pt x="17409" y="4567"/>
                  </a:cubicBezTo>
                  <a:cubicBezTo>
                    <a:pt x="17379" y="4567"/>
                    <a:pt x="17360" y="4606"/>
                    <a:pt x="17360" y="4636"/>
                  </a:cubicBezTo>
                  <a:lnTo>
                    <a:pt x="17389" y="4754"/>
                  </a:lnTo>
                  <a:cubicBezTo>
                    <a:pt x="17399" y="4783"/>
                    <a:pt x="17419" y="4803"/>
                    <a:pt x="17449" y="4803"/>
                  </a:cubicBezTo>
                  <a:lnTo>
                    <a:pt x="17468" y="4803"/>
                  </a:lnTo>
                  <a:cubicBezTo>
                    <a:pt x="17497" y="4793"/>
                    <a:pt x="17517" y="4764"/>
                    <a:pt x="17508" y="4734"/>
                  </a:cubicBezTo>
                  <a:cubicBezTo>
                    <a:pt x="17497" y="4695"/>
                    <a:pt x="17488" y="4656"/>
                    <a:pt x="17488" y="4616"/>
                  </a:cubicBezTo>
                  <a:cubicBezTo>
                    <a:pt x="17479" y="4583"/>
                    <a:pt x="17458" y="4564"/>
                    <a:pt x="17428" y="4564"/>
                  </a:cubicBezTo>
                  <a:close/>
                  <a:moveTo>
                    <a:pt x="17575" y="5155"/>
                  </a:moveTo>
                  <a:cubicBezTo>
                    <a:pt x="17569" y="5155"/>
                    <a:pt x="17563" y="5156"/>
                    <a:pt x="17556" y="5157"/>
                  </a:cubicBezTo>
                  <a:cubicBezTo>
                    <a:pt x="17527" y="5167"/>
                    <a:pt x="17508" y="5207"/>
                    <a:pt x="17517" y="5236"/>
                  </a:cubicBezTo>
                  <a:cubicBezTo>
                    <a:pt x="17527" y="5275"/>
                    <a:pt x="17537" y="5315"/>
                    <a:pt x="17556" y="5354"/>
                  </a:cubicBezTo>
                  <a:cubicBezTo>
                    <a:pt x="17556" y="5384"/>
                    <a:pt x="17586" y="5404"/>
                    <a:pt x="17615" y="5404"/>
                  </a:cubicBezTo>
                  <a:cubicBezTo>
                    <a:pt x="17615" y="5404"/>
                    <a:pt x="17626" y="5404"/>
                    <a:pt x="17626" y="5393"/>
                  </a:cubicBezTo>
                  <a:cubicBezTo>
                    <a:pt x="17665" y="5384"/>
                    <a:pt x="17685" y="5354"/>
                    <a:pt x="17674" y="5325"/>
                  </a:cubicBezTo>
                  <a:cubicBezTo>
                    <a:pt x="17655" y="5285"/>
                    <a:pt x="17645" y="5246"/>
                    <a:pt x="17635" y="5207"/>
                  </a:cubicBezTo>
                  <a:cubicBezTo>
                    <a:pt x="17627" y="5174"/>
                    <a:pt x="17605" y="5155"/>
                    <a:pt x="17575" y="5155"/>
                  </a:cubicBezTo>
                  <a:close/>
                  <a:moveTo>
                    <a:pt x="17760" y="5745"/>
                  </a:moveTo>
                  <a:cubicBezTo>
                    <a:pt x="17754" y="5745"/>
                    <a:pt x="17749" y="5746"/>
                    <a:pt x="17744" y="5748"/>
                  </a:cubicBezTo>
                  <a:cubicBezTo>
                    <a:pt x="17714" y="5758"/>
                    <a:pt x="17694" y="5797"/>
                    <a:pt x="17704" y="5826"/>
                  </a:cubicBezTo>
                  <a:lnTo>
                    <a:pt x="17744" y="5944"/>
                  </a:lnTo>
                  <a:cubicBezTo>
                    <a:pt x="17753" y="5964"/>
                    <a:pt x="17773" y="5984"/>
                    <a:pt x="17803" y="5984"/>
                  </a:cubicBezTo>
                  <a:lnTo>
                    <a:pt x="17822" y="5984"/>
                  </a:lnTo>
                  <a:cubicBezTo>
                    <a:pt x="17852" y="5974"/>
                    <a:pt x="17871" y="5935"/>
                    <a:pt x="17862" y="5905"/>
                  </a:cubicBezTo>
                  <a:lnTo>
                    <a:pt x="17822" y="5787"/>
                  </a:lnTo>
                  <a:cubicBezTo>
                    <a:pt x="17814" y="5763"/>
                    <a:pt x="17786" y="5745"/>
                    <a:pt x="17760" y="5745"/>
                  </a:cubicBezTo>
                  <a:close/>
                  <a:moveTo>
                    <a:pt x="17961" y="6326"/>
                  </a:moveTo>
                  <a:cubicBezTo>
                    <a:pt x="17955" y="6326"/>
                    <a:pt x="17948" y="6327"/>
                    <a:pt x="17941" y="6329"/>
                  </a:cubicBezTo>
                  <a:cubicBezTo>
                    <a:pt x="17911" y="6338"/>
                    <a:pt x="17891" y="6377"/>
                    <a:pt x="17901" y="6407"/>
                  </a:cubicBezTo>
                  <a:lnTo>
                    <a:pt x="17941" y="6525"/>
                  </a:lnTo>
                  <a:cubicBezTo>
                    <a:pt x="17950" y="6545"/>
                    <a:pt x="17980" y="6565"/>
                    <a:pt x="18000" y="6565"/>
                  </a:cubicBezTo>
                  <a:lnTo>
                    <a:pt x="18019" y="6565"/>
                  </a:lnTo>
                  <a:cubicBezTo>
                    <a:pt x="18059" y="6555"/>
                    <a:pt x="18068" y="6515"/>
                    <a:pt x="18059" y="6486"/>
                  </a:cubicBezTo>
                  <a:lnTo>
                    <a:pt x="18019" y="6368"/>
                  </a:lnTo>
                  <a:cubicBezTo>
                    <a:pt x="18011" y="6344"/>
                    <a:pt x="17990" y="6326"/>
                    <a:pt x="17961" y="6326"/>
                  </a:cubicBezTo>
                  <a:close/>
                  <a:moveTo>
                    <a:pt x="18158" y="6915"/>
                  </a:moveTo>
                  <a:cubicBezTo>
                    <a:pt x="18151" y="6915"/>
                    <a:pt x="18144" y="6917"/>
                    <a:pt x="18137" y="6919"/>
                  </a:cubicBezTo>
                  <a:cubicBezTo>
                    <a:pt x="18098" y="6929"/>
                    <a:pt x="18088" y="6958"/>
                    <a:pt x="18098" y="6988"/>
                  </a:cubicBezTo>
                  <a:lnTo>
                    <a:pt x="18127" y="7106"/>
                  </a:lnTo>
                  <a:cubicBezTo>
                    <a:pt x="18137" y="7136"/>
                    <a:pt x="18157" y="7155"/>
                    <a:pt x="18186" y="7155"/>
                  </a:cubicBezTo>
                  <a:lnTo>
                    <a:pt x="18206" y="7155"/>
                  </a:lnTo>
                  <a:cubicBezTo>
                    <a:pt x="18236" y="7145"/>
                    <a:pt x="18255" y="7106"/>
                    <a:pt x="18245" y="7077"/>
                  </a:cubicBezTo>
                  <a:cubicBezTo>
                    <a:pt x="18236" y="7037"/>
                    <a:pt x="18226" y="6998"/>
                    <a:pt x="18206" y="6958"/>
                  </a:cubicBezTo>
                  <a:cubicBezTo>
                    <a:pt x="18199" y="6928"/>
                    <a:pt x="18180" y="6915"/>
                    <a:pt x="18158" y="6915"/>
                  </a:cubicBezTo>
                  <a:close/>
                  <a:moveTo>
                    <a:pt x="18310" y="7507"/>
                  </a:moveTo>
                  <a:cubicBezTo>
                    <a:pt x="18305" y="7507"/>
                    <a:pt x="18300" y="7508"/>
                    <a:pt x="18295" y="7510"/>
                  </a:cubicBezTo>
                  <a:cubicBezTo>
                    <a:pt x="18255" y="7519"/>
                    <a:pt x="18236" y="7549"/>
                    <a:pt x="18245" y="7578"/>
                  </a:cubicBezTo>
                  <a:cubicBezTo>
                    <a:pt x="18255" y="7617"/>
                    <a:pt x="18265" y="7657"/>
                    <a:pt x="18265" y="7696"/>
                  </a:cubicBezTo>
                  <a:cubicBezTo>
                    <a:pt x="18275" y="7726"/>
                    <a:pt x="18304" y="7755"/>
                    <a:pt x="18334" y="7755"/>
                  </a:cubicBezTo>
                  <a:cubicBezTo>
                    <a:pt x="18334" y="7755"/>
                    <a:pt x="18334" y="7746"/>
                    <a:pt x="18344" y="7746"/>
                  </a:cubicBezTo>
                  <a:cubicBezTo>
                    <a:pt x="18374" y="7746"/>
                    <a:pt x="18393" y="7706"/>
                    <a:pt x="18393" y="7676"/>
                  </a:cubicBezTo>
                  <a:lnTo>
                    <a:pt x="18363" y="7558"/>
                  </a:lnTo>
                  <a:cubicBezTo>
                    <a:pt x="18356" y="7526"/>
                    <a:pt x="18334" y="7507"/>
                    <a:pt x="18310" y="7507"/>
                  </a:cubicBezTo>
                  <a:close/>
                  <a:moveTo>
                    <a:pt x="18393" y="8120"/>
                  </a:moveTo>
                  <a:cubicBezTo>
                    <a:pt x="18354" y="8120"/>
                    <a:pt x="18334" y="8139"/>
                    <a:pt x="18334" y="8179"/>
                  </a:cubicBezTo>
                  <a:cubicBezTo>
                    <a:pt x="18334" y="8218"/>
                    <a:pt x="18334" y="8257"/>
                    <a:pt x="18324" y="8297"/>
                  </a:cubicBezTo>
                  <a:cubicBezTo>
                    <a:pt x="18324" y="8336"/>
                    <a:pt x="18354" y="8356"/>
                    <a:pt x="18383" y="8365"/>
                  </a:cubicBezTo>
                  <a:lnTo>
                    <a:pt x="18393" y="8365"/>
                  </a:lnTo>
                  <a:cubicBezTo>
                    <a:pt x="18422" y="8365"/>
                    <a:pt x="18452" y="8336"/>
                    <a:pt x="18452" y="8306"/>
                  </a:cubicBezTo>
                  <a:lnTo>
                    <a:pt x="18452" y="8179"/>
                  </a:lnTo>
                  <a:cubicBezTo>
                    <a:pt x="18452" y="8139"/>
                    <a:pt x="18422" y="8120"/>
                    <a:pt x="18393" y="8120"/>
                  </a:cubicBezTo>
                  <a:close/>
                  <a:moveTo>
                    <a:pt x="18342" y="8728"/>
                  </a:moveTo>
                  <a:cubicBezTo>
                    <a:pt x="18316" y="8728"/>
                    <a:pt x="18293" y="8753"/>
                    <a:pt x="18285" y="8779"/>
                  </a:cubicBezTo>
                  <a:cubicBezTo>
                    <a:pt x="18285" y="8818"/>
                    <a:pt x="18275" y="8857"/>
                    <a:pt x="18275" y="8907"/>
                  </a:cubicBezTo>
                  <a:cubicBezTo>
                    <a:pt x="18265" y="8936"/>
                    <a:pt x="18295" y="8966"/>
                    <a:pt x="18324" y="8975"/>
                  </a:cubicBezTo>
                  <a:lnTo>
                    <a:pt x="18334" y="8975"/>
                  </a:lnTo>
                  <a:cubicBezTo>
                    <a:pt x="18363" y="8975"/>
                    <a:pt x="18393" y="8956"/>
                    <a:pt x="18393" y="8916"/>
                  </a:cubicBezTo>
                  <a:cubicBezTo>
                    <a:pt x="18403" y="8877"/>
                    <a:pt x="18403" y="8838"/>
                    <a:pt x="18413" y="8798"/>
                  </a:cubicBezTo>
                  <a:cubicBezTo>
                    <a:pt x="18413" y="8769"/>
                    <a:pt x="18393" y="8730"/>
                    <a:pt x="18354" y="8730"/>
                  </a:cubicBezTo>
                  <a:cubicBezTo>
                    <a:pt x="18350" y="8728"/>
                    <a:pt x="18346" y="8728"/>
                    <a:pt x="18342" y="8728"/>
                  </a:cubicBezTo>
                  <a:close/>
                  <a:moveTo>
                    <a:pt x="18230" y="9327"/>
                  </a:moveTo>
                  <a:cubicBezTo>
                    <a:pt x="18204" y="9327"/>
                    <a:pt x="18175" y="9347"/>
                    <a:pt x="18167" y="9379"/>
                  </a:cubicBezTo>
                  <a:cubicBezTo>
                    <a:pt x="18157" y="9419"/>
                    <a:pt x="18147" y="9458"/>
                    <a:pt x="18137" y="9487"/>
                  </a:cubicBezTo>
                  <a:cubicBezTo>
                    <a:pt x="18127" y="9527"/>
                    <a:pt x="18147" y="9556"/>
                    <a:pt x="18177" y="9566"/>
                  </a:cubicBezTo>
                  <a:cubicBezTo>
                    <a:pt x="18177" y="9566"/>
                    <a:pt x="18186" y="9576"/>
                    <a:pt x="18196" y="9576"/>
                  </a:cubicBezTo>
                  <a:cubicBezTo>
                    <a:pt x="18216" y="9576"/>
                    <a:pt x="18245" y="9556"/>
                    <a:pt x="18255" y="9527"/>
                  </a:cubicBezTo>
                  <a:lnTo>
                    <a:pt x="18285" y="9408"/>
                  </a:lnTo>
                  <a:cubicBezTo>
                    <a:pt x="18295" y="9379"/>
                    <a:pt x="18275" y="9340"/>
                    <a:pt x="18245" y="9330"/>
                  </a:cubicBezTo>
                  <a:cubicBezTo>
                    <a:pt x="18240" y="9328"/>
                    <a:pt x="18235" y="9327"/>
                    <a:pt x="18230" y="9327"/>
                  </a:cubicBezTo>
                  <a:close/>
                  <a:moveTo>
                    <a:pt x="18015" y="9907"/>
                  </a:moveTo>
                  <a:cubicBezTo>
                    <a:pt x="17991" y="9907"/>
                    <a:pt x="17967" y="9918"/>
                    <a:pt x="17960" y="9940"/>
                  </a:cubicBezTo>
                  <a:cubicBezTo>
                    <a:pt x="17941" y="9979"/>
                    <a:pt x="17921" y="10009"/>
                    <a:pt x="17901" y="10049"/>
                  </a:cubicBezTo>
                  <a:cubicBezTo>
                    <a:pt x="17891" y="10078"/>
                    <a:pt x="17901" y="10117"/>
                    <a:pt x="17930" y="10127"/>
                  </a:cubicBezTo>
                  <a:cubicBezTo>
                    <a:pt x="17941" y="10137"/>
                    <a:pt x="17950" y="10137"/>
                    <a:pt x="17960" y="10137"/>
                  </a:cubicBezTo>
                  <a:cubicBezTo>
                    <a:pt x="17980" y="10137"/>
                    <a:pt x="18000" y="10127"/>
                    <a:pt x="18009" y="10108"/>
                  </a:cubicBezTo>
                  <a:lnTo>
                    <a:pt x="18068" y="9989"/>
                  </a:lnTo>
                  <a:cubicBezTo>
                    <a:pt x="18078" y="9960"/>
                    <a:pt x="18068" y="9930"/>
                    <a:pt x="18039" y="9911"/>
                  </a:cubicBezTo>
                  <a:cubicBezTo>
                    <a:pt x="18031" y="9908"/>
                    <a:pt x="18023" y="9907"/>
                    <a:pt x="18015" y="9907"/>
                  </a:cubicBezTo>
                  <a:close/>
                  <a:moveTo>
                    <a:pt x="17697" y="10431"/>
                  </a:moveTo>
                  <a:cubicBezTo>
                    <a:pt x="17677" y="10431"/>
                    <a:pt x="17657" y="10440"/>
                    <a:pt x="17645" y="10452"/>
                  </a:cubicBezTo>
                  <a:cubicBezTo>
                    <a:pt x="17626" y="10491"/>
                    <a:pt x="17596" y="10521"/>
                    <a:pt x="17567" y="10550"/>
                  </a:cubicBezTo>
                  <a:cubicBezTo>
                    <a:pt x="17547" y="10580"/>
                    <a:pt x="17556" y="10619"/>
                    <a:pt x="17576" y="10639"/>
                  </a:cubicBezTo>
                  <a:cubicBezTo>
                    <a:pt x="17586" y="10648"/>
                    <a:pt x="17606" y="10648"/>
                    <a:pt x="17615" y="10648"/>
                  </a:cubicBezTo>
                  <a:cubicBezTo>
                    <a:pt x="17635" y="10648"/>
                    <a:pt x="17655" y="10639"/>
                    <a:pt x="17665" y="10629"/>
                  </a:cubicBezTo>
                  <a:cubicBezTo>
                    <a:pt x="17694" y="10600"/>
                    <a:pt x="17714" y="10560"/>
                    <a:pt x="17744" y="10530"/>
                  </a:cubicBezTo>
                  <a:cubicBezTo>
                    <a:pt x="17763" y="10501"/>
                    <a:pt x="17753" y="10462"/>
                    <a:pt x="17734" y="10442"/>
                  </a:cubicBezTo>
                  <a:cubicBezTo>
                    <a:pt x="17722" y="10435"/>
                    <a:pt x="17709" y="10431"/>
                    <a:pt x="17697" y="10431"/>
                  </a:cubicBezTo>
                  <a:close/>
                  <a:moveTo>
                    <a:pt x="17268" y="10874"/>
                  </a:moveTo>
                  <a:cubicBezTo>
                    <a:pt x="17255" y="10874"/>
                    <a:pt x="17243" y="10877"/>
                    <a:pt x="17232" y="10885"/>
                  </a:cubicBezTo>
                  <a:cubicBezTo>
                    <a:pt x="17202" y="10915"/>
                    <a:pt x="17173" y="10944"/>
                    <a:pt x="17134" y="10963"/>
                  </a:cubicBezTo>
                  <a:cubicBezTo>
                    <a:pt x="17114" y="10983"/>
                    <a:pt x="17104" y="11022"/>
                    <a:pt x="17123" y="11052"/>
                  </a:cubicBezTo>
                  <a:cubicBezTo>
                    <a:pt x="17143" y="11072"/>
                    <a:pt x="17163" y="11072"/>
                    <a:pt x="17173" y="11072"/>
                  </a:cubicBezTo>
                  <a:cubicBezTo>
                    <a:pt x="17193" y="11072"/>
                    <a:pt x="17202" y="11072"/>
                    <a:pt x="17212" y="11062"/>
                  </a:cubicBezTo>
                  <a:cubicBezTo>
                    <a:pt x="17252" y="11033"/>
                    <a:pt x="17281" y="11013"/>
                    <a:pt x="17311" y="10983"/>
                  </a:cubicBezTo>
                  <a:cubicBezTo>
                    <a:pt x="17340" y="10963"/>
                    <a:pt x="17340" y="10924"/>
                    <a:pt x="17320" y="10895"/>
                  </a:cubicBezTo>
                  <a:cubicBezTo>
                    <a:pt x="17308" y="10883"/>
                    <a:pt x="17288" y="10874"/>
                    <a:pt x="17268" y="10874"/>
                  </a:cubicBezTo>
                  <a:close/>
                  <a:moveTo>
                    <a:pt x="16783" y="11248"/>
                  </a:moveTo>
                  <a:cubicBezTo>
                    <a:pt x="16772" y="11248"/>
                    <a:pt x="16761" y="11251"/>
                    <a:pt x="16749" y="11259"/>
                  </a:cubicBezTo>
                  <a:cubicBezTo>
                    <a:pt x="16710" y="11278"/>
                    <a:pt x="16681" y="11298"/>
                    <a:pt x="16642" y="11328"/>
                  </a:cubicBezTo>
                  <a:cubicBezTo>
                    <a:pt x="16612" y="11337"/>
                    <a:pt x="16612" y="11377"/>
                    <a:pt x="16631" y="11407"/>
                  </a:cubicBezTo>
                  <a:cubicBezTo>
                    <a:pt x="16642" y="11426"/>
                    <a:pt x="16661" y="11436"/>
                    <a:pt x="16681" y="11436"/>
                  </a:cubicBezTo>
                  <a:cubicBezTo>
                    <a:pt x="16690" y="11436"/>
                    <a:pt x="16701" y="11436"/>
                    <a:pt x="16710" y="11426"/>
                  </a:cubicBezTo>
                  <a:cubicBezTo>
                    <a:pt x="16749" y="11407"/>
                    <a:pt x="16779" y="11377"/>
                    <a:pt x="16819" y="11357"/>
                  </a:cubicBezTo>
                  <a:cubicBezTo>
                    <a:pt x="16848" y="11337"/>
                    <a:pt x="16848" y="11298"/>
                    <a:pt x="16828" y="11269"/>
                  </a:cubicBezTo>
                  <a:cubicBezTo>
                    <a:pt x="16816" y="11257"/>
                    <a:pt x="16800" y="11248"/>
                    <a:pt x="16783" y="11248"/>
                  </a:cubicBezTo>
                  <a:close/>
                  <a:moveTo>
                    <a:pt x="16261" y="11563"/>
                  </a:moveTo>
                  <a:cubicBezTo>
                    <a:pt x="16250" y="11563"/>
                    <a:pt x="16238" y="11567"/>
                    <a:pt x="16228" y="11573"/>
                  </a:cubicBezTo>
                  <a:cubicBezTo>
                    <a:pt x="16189" y="11593"/>
                    <a:pt x="16150" y="11603"/>
                    <a:pt x="16120" y="11623"/>
                  </a:cubicBezTo>
                  <a:cubicBezTo>
                    <a:pt x="16090" y="11643"/>
                    <a:pt x="16071" y="11672"/>
                    <a:pt x="16090" y="11711"/>
                  </a:cubicBezTo>
                  <a:cubicBezTo>
                    <a:pt x="16100" y="11731"/>
                    <a:pt x="16120" y="11741"/>
                    <a:pt x="16150" y="11741"/>
                  </a:cubicBezTo>
                  <a:cubicBezTo>
                    <a:pt x="16150" y="11741"/>
                    <a:pt x="16159" y="11741"/>
                    <a:pt x="16169" y="11731"/>
                  </a:cubicBezTo>
                  <a:cubicBezTo>
                    <a:pt x="16209" y="11721"/>
                    <a:pt x="16248" y="11702"/>
                    <a:pt x="16287" y="11682"/>
                  </a:cubicBezTo>
                  <a:cubicBezTo>
                    <a:pt x="16316" y="11662"/>
                    <a:pt x="16327" y="11623"/>
                    <a:pt x="16307" y="11593"/>
                  </a:cubicBezTo>
                  <a:cubicBezTo>
                    <a:pt x="16300" y="11574"/>
                    <a:pt x="16281" y="11563"/>
                    <a:pt x="16261" y="11563"/>
                  </a:cubicBezTo>
                  <a:close/>
                  <a:moveTo>
                    <a:pt x="11457" y="11650"/>
                  </a:moveTo>
                  <a:cubicBezTo>
                    <a:pt x="11453" y="11650"/>
                    <a:pt x="11449" y="11651"/>
                    <a:pt x="11446" y="11652"/>
                  </a:cubicBezTo>
                  <a:lnTo>
                    <a:pt x="11317" y="11652"/>
                  </a:lnTo>
                  <a:cubicBezTo>
                    <a:pt x="11288" y="11652"/>
                    <a:pt x="11258" y="11682"/>
                    <a:pt x="11258" y="11721"/>
                  </a:cubicBezTo>
                  <a:cubicBezTo>
                    <a:pt x="11258" y="11751"/>
                    <a:pt x="11288" y="11770"/>
                    <a:pt x="11317" y="11770"/>
                  </a:cubicBezTo>
                  <a:lnTo>
                    <a:pt x="11446" y="11770"/>
                  </a:lnTo>
                  <a:cubicBezTo>
                    <a:pt x="11485" y="11770"/>
                    <a:pt x="11505" y="11741"/>
                    <a:pt x="11505" y="11711"/>
                  </a:cubicBezTo>
                  <a:cubicBezTo>
                    <a:pt x="11505" y="11677"/>
                    <a:pt x="11482" y="11650"/>
                    <a:pt x="11457" y="11650"/>
                  </a:cubicBezTo>
                  <a:close/>
                  <a:moveTo>
                    <a:pt x="11938" y="11662"/>
                  </a:moveTo>
                  <a:cubicBezTo>
                    <a:pt x="11908" y="11662"/>
                    <a:pt x="11879" y="11682"/>
                    <a:pt x="11879" y="11721"/>
                  </a:cubicBezTo>
                  <a:cubicBezTo>
                    <a:pt x="11868" y="11751"/>
                    <a:pt x="11898" y="11781"/>
                    <a:pt x="11927" y="11781"/>
                  </a:cubicBezTo>
                  <a:cubicBezTo>
                    <a:pt x="11967" y="11790"/>
                    <a:pt x="12016" y="11790"/>
                    <a:pt x="12056" y="11800"/>
                  </a:cubicBezTo>
                  <a:cubicBezTo>
                    <a:pt x="12085" y="11800"/>
                    <a:pt x="12115" y="11770"/>
                    <a:pt x="12124" y="11741"/>
                  </a:cubicBezTo>
                  <a:cubicBezTo>
                    <a:pt x="12124" y="11711"/>
                    <a:pt x="12095" y="11672"/>
                    <a:pt x="12065" y="11672"/>
                  </a:cubicBezTo>
                  <a:cubicBezTo>
                    <a:pt x="12026" y="11672"/>
                    <a:pt x="11986" y="11662"/>
                    <a:pt x="11938" y="11662"/>
                  </a:cubicBezTo>
                  <a:close/>
                  <a:moveTo>
                    <a:pt x="10825" y="11711"/>
                  </a:moveTo>
                  <a:cubicBezTo>
                    <a:pt x="10776" y="11721"/>
                    <a:pt x="10737" y="11731"/>
                    <a:pt x="10698" y="11741"/>
                  </a:cubicBezTo>
                  <a:cubicBezTo>
                    <a:pt x="10668" y="11751"/>
                    <a:pt x="10648" y="11781"/>
                    <a:pt x="10658" y="11820"/>
                  </a:cubicBezTo>
                  <a:cubicBezTo>
                    <a:pt x="10658" y="11849"/>
                    <a:pt x="10687" y="11859"/>
                    <a:pt x="10717" y="11859"/>
                  </a:cubicBezTo>
                  <a:lnTo>
                    <a:pt x="10727" y="11859"/>
                  </a:lnTo>
                  <a:cubicBezTo>
                    <a:pt x="10766" y="11849"/>
                    <a:pt x="10805" y="11840"/>
                    <a:pt x="10845" y="11840"/>
                  </a:cubicBezTo>
                  <a:cubicBezTo>
                    <a:pt x="10875" y="11829"/>
                    <a:pt x="10904" y="11800"/>
                    <a:pt x="10894" y="11761"/>
                  </a:cubicBezTo>
                  <a:cubicBezTo>
                    <a:pt x="10884" y="11731"/>
                    <a:pt x="10855" y="11711"/>
                    <a:pt x="10825" y="11711"/>
                  </a:cubicBezTo>
                  <a:close/>
                  <a:moveTo>
                    <a:pt x="12537" y="11738"/>
                  </a:moveTo>
                  <a:cubicBezTo>
                    <a:pt x="12508" y="11738"/>
                    <a:pt x="12489" y="11758"/>
                    <a:pt x="12489" y="11790"/>
                  </a:cubicBezTo>
                  <a:cubicBezTo>
                    <a:pt x="12478" y="11820"/>
                    <a:pt x="12508" y="11849"/>
                    <a:pt x="12537" y="11859"/>
                  </a:cubicBezTo>
                  <a:cubicBezTo>
                    <a:pt x="12577" y="11869"/>
                    <a:pt x="12616" y="11869"/>
                    <a:pt x="12656" y="11879"/>
                  </a:cubicBezTo>
                  <a:lnTo>
                    <a:pt x="12666" y="11879"/>
                  </a:lnTo>
                  <a:cubicBezTo>
                    <a:pt x="12695" y="11879"/>
                    <a:pt x="12725" y="11859"/>
                    <a:pt x="12725" y="11829"/>
                  </a:cubicBezTo>
                  <a:cubicBezTo>
                    <a:pt x="12734" y="11800"/>
                    <a:pt x="12715" y="11761"/>
                    <a:pt x="12675" y="11761"/>
                  </a:cubicBezTo>
                  <a:cubicBezTo>
                    <a:pt x="12636" y="11751"/>
                    <a:pt x="12597" y="11741"/>
                    <a:pt x="12557" y="11741"/>
                  </a:cubicBezTo>
                  <a:cubicBezTo>
                    <a:pt x="12550" y="11739"/>
                    <a:pt x="12544" y="11738"/>
                    <a:pt x="12537" y="11738"/>
                  </a:cubicBezTo>
                  <a:close/>
                  <a:moveTo>
                    <a:pt x="15697" y="11812"/>
                  </a:moveTo>
                  <a:cubicBezTo>
                    <a:pt x="15688" y="11812"/>
                    <a:pt x="15678" y="11814"/>
                    <a:pt x="15667" y="11820"/>
                  </a:cubicBezTo>
                  <a:cubicBezTo>
                    <a:pt x="15638" y="11829"/>
                    <a:pt x="15598" y="11840"/>
                    <a:pt x="15559" y="11859"/>
                  </a:cubicBezTo>
                  <a:cubicBezTo>
                    <a:pt x="15529" y="11869"/>
                    <a:pt x="15509" y="11899"/>
                    <a:pt x="15520" y="11928"/>
                  </a:cubicBezTo>
                  <a:cubicBezTo>
                    <a:pt x="15529" y="11958"/>
                    <a:pt x="15549" y="11977"/>
                    <a:pt x="15579" y="11977"/>
                  </a:cubicBezTo>
                  <a:cubicBezTo>
                    <a:pt x="15579" y="11977"/>
                    <a:pt x="15588" y="11977"/>
                    <a:pt x="15598" y="11967"/>
                  </a:cubicBezTo>
                  <a:cubicBezTo>
                    <a:pt x="15638" y="11958"/>
                    <a:pt x="15677" y="11947"/>
                    <a:pt x="15717" y="11928"/>
                  </a:cubicBezTo>
                  <a:cubicBezTo>
                    <a:pt x="15746" y="11918"/>
                    <a:pt x="15765" y="11888"/>
                    <a:pt x="15746" y="11849"/>
                  </a:cubicBezTo>
                  <a:cubicBezTo>
                    <a:pt x="15739" y="11828"/>
                    <a:pt x="15721" y="11812"/>
                    <a:pt x="15697" y="11812"/>
                  </a:cubicBezTo>
                  <a:close/>
                  <a:moveTo>
                    <a:pt x="13149" y="11847"/>
                  </a:moveTo>
                  <a:cubicBezTo>
                    <a:pt x="13119" y="11847"/>
                    <a:pt x="13097" y="11866"/>
                    <a:pt x="13089" y="11899"/>
                  </a:cubicBezTo>
                  <a:cubicBezTo>
                    <a:pt x="13089" y="11928"/>
                    <a:pt x="13108" y="11958"/>
                    <a:pt x="13138" y="11967"/>
                  </a:cubicBezTo>
                  <a:lnTo>
                    <a:pt x="13256" y="11987"/>
                  </a:lnTo>
                  <a:cubicBezTo>
                    <a:pt x="13266" y="11997"/>
                    <a:pt x="13266" y="11997"/>
                    <a:pt x="13276" y="11997"/>
                  </a:cubicBezTo>
                  <a:cubicBezTo>
                    <a:pt x="13305" y="11997"/>
                    <a:pt x="13325" y="11977"/>
                    <a:pt x="13335" y="11947"/>
                  </a:cubicBezTo>
                  <a:cubicBezTo>
                    <a:pt x="13335" y="11908"/>
                    <a:pt x="13315" y="11879"/>
                    <a:pt x="13285" y="11869"/>
                  </a:cubicBezTo>
                  <a:lnTo>
                    <a:pt x="13167" y="11849"/>
                  </a:lnTo>
                  <a:cubicBezTo>
                    <a:pt x="13161" y="11847"/>
                    <a:pt x="13154" y="11847"/>
                    <a:pt x="13149" y="11847"/>
                  </a:cubicBezTo>
                  <a:close/>
                  <a:moveTo>
                    <a:pt x="10249" y="11895"/>
                  </a:moveTo>
                  <a:cubicBezTo>
                    <a:pt x="10241" y="11895"/>
                    <a:pt x="10233" y="11896"/>
                    <a:pt x="10225" y="11899"/>
                  </a:cubicBezTo>
                  <a:cubicBezTo>
                    <a:pt x="10186" y="11918"/>
                    <a:pt x="10147" y="11928"/>
                    <a:pt x="10107" y="11947"/>
                  </a:cubicBezTo>
                  <a:cubicBezTo>
                    <a:pt x="10077" y="11967"/>
                    <a:pt x="10068" y="11997"/>
                    <a:pt x="10077" y="12026"/>
                  </a:cubicBezTo>
                  <a:cubicBezTo>
                    <a:pt x="10087" y="12056"/>
                    <a:pt x="10107" y="12066"/>
                    <a:pt x="10136" y="12066"/>
                  </a:cubicBezTo>
                  <a:cubicBezTo>
                    <a:pt x="10147" y="12066"/>
                    <a:pt x="10156" y="12066"/>
                    <a:pt x="10156" y="12056"/>
                  </a:cubicBezTo>
                  <a:cubicBezTo>
                    <a:pt x="10195" y="12046"/>
                    <a:pt x="10235" y="12026"/>
                    <a:pt x="10274" y="12006"/>
                  </a:cubicBezTo>
                  <a:cubicBezTo>
                    <a:pt x="10304" y="11997"/>
                    <a:pt x="10313" y="11967"/>
                    <a:pt x="10304" y="11928"/>
                  </a:cubicBezTo>
                  <a:cubicBezTo>
                    <a:pt x="10296" y="11906"/>
                    <a:pt x="10272" y="11895"/>
                    <a:pt x="10249" y="11895"/>
                  </a:cubicBezTo>
                  <a:close/>
                  <a:moveTo>
                    <a:pt x="13752" y="11965"/>
                  </a:moveTo>
                  <a:cubicBezTo>
                    <a:pt x="13726" y="11965"/>
                    <a:pt x="13699" y="11984"/>
                    <a:pt x="13699" y="12017"/>
                  </a:cubicBezTo>
                  <a:cubicBezTo>
                    <a:pt x="13689" y="12046"/>
                    <a:pt x="13709" y="12076"/>
                    <a:pt x="13748" y="12085"/>
                  </a:cubicBezTo>
                  <a:lnTo>
                    <a:pt x="13866" y="12105"/>
                  </a:lnTo>
                  <a:lnTo>
                    <a:pt x="13876" y="12105"/>
                  </a:lnTo>
                  <a:cubicBezTo>
                    <a:pt x="13906" y="12105"/>
                    <a:pt x="13935" y="12085"/>
                    <a:pt x="13935" y="12056"/>
                  </a:cubicBezTo>
                  <a:cubicBezTo>
                    <a:pt x="13945" y="12026"/>
                    <a:pt x="13925" y="11997"/>
                    <a:pt x="13886" y="11987"/>
                  </a:cubicBezTo>
                  <a:lnTo>
                    <a:pt x="13768" y="11967"/>
                  </a:lnTo>
                  <a:cubicBezTo>
                    <a:pt x="13763" y="11966"/>
                    <a:pt x="13758" y="11965"/>
                    <a:pt x="13752" y="11965"/>
                  </a:cubicBezTo>
                  <a:close/>
                  <a:moveTo>
                    <a:pt x="15106" y="11975"/>
                  </a:moveTo>
                  <a:cubicBezTo>
                    <a:pt x="15100" y="11975"/>
                    <a:pt x="15094" y="11976"/>
                    <a:pt x="15087" y="11977"/>
                  </a:cubicBezTo>
                  <a:cubicBezTo>
                    <a:pt x="15047" y="11987"/>
                    <a:pt x="15008" y="11987"/>
                    <a:pt x="14969" y="11997"/>
                  </a:cubicBezTo>
                  <a:cubicBezTo>
                    <a:pt x="14939" y="12006"/>
                    <a:pt x="14910" y="12036"/>
                    <a:pt x="14919" y="12066"/>
                  </a:cubicBezTo>
                  <a:cubicBezTo>
                    <a:pt x="14919" y="12095"/>
                    <a:pt x="14949" y="12115"/>
                    <a:pt x="14978" y="12115"/>
                  </a:cubicBezTo>
                  <a:lnTo>
                    <a:pt x="14988" y="12115"/>
                  </a:lnTo>
                  <a:cubicBezTo>
                    <a:pt x="15028" y="12115"/>
                    <a:pt x="15067" y="12105"/>
                    <a:pt x="15116" y="12095"/>
                  </a:cubicBezTo>
                  <a:cubicBezTo>
                    <a:pt x="15146" y="12095"/>
                    <a:pt x="15165" y="12056"/>
                    <a:pt x="15155" y="12026"/>
                  </a:cubicBezTo>
                  <a:cubicBezTo>
                    <a:pt x="15155" y="11994"/>
                    <a:pt x="15135" y="11975"/>
                    <a:pt x="15106" y="11975"/>
                  </a:cubicBezTo>
                  <a:close/>
                  <a:moveTo>
                    <a:pt x="14368" y="12036"/>
                  </a:moveTo>
                  <a:cubicBezTo>
                    <a:pt x="14329" y="12036"/>
                    <a:pt x="14309" y="12066"/>
                    <a:pt x="14309" y="12095"/>
                  </a:cubicBezTo>
                  <a:cubicBezTo>
                    <a:pt x="14299" y="12125"/>
                    <a:pt x="14329" y="12154"/>
                    <a:pt x="14368" y="12154"/>
                  </a:cubicBezTo>
                  <a:lnTo>
                    <a:pt x="14486" y="12154"/>
                  </a:lnTo>
                  <a:cubicBezTo>
                    <a:pt x="14525" y="12154"/>
                    <a:pt x="14555" y="12135"/>
                    <a:pt x="14555" y="12095"/>
                  </a:cubicBezTo>
                  <a:cubicBezTo>
                    <a:pt x="14545" y="12066"/>
                    <a:pt x="14525" y="12036"/>
                    <a:pt x="14486" y="12036"/>
                  </a:cubicBezTo>
                  <a:close/>
                  <a:moveTo>
                    <a:pt x="9718" y="12209"/>
                  </a:moveTo>
                  <a:cubicBezTo>
                    <a:pt x="9705" y="12209"/>
                    <a:pt x="9692" y="12214"/>
                    <a:pt x="9684" y="12223"/>
                  </a:cubicBezTo>
                  <a:cubicBezTo>
                    <a:pt x="9644" y="12253"/>
                    <a:pt x="9615" y="12273"/>
                    <a:pt x="9585" y="12302"/>
                  </a:cubicBezTo>
                  <a:cubicBezTo>
                    <a:pt x="9566" y="12332"/>
                    <a:pt x="9566" y="12371"/>
                    <a:pt x="9585" y="12391"/>
                  </a:cubicBezTo>
                  <a:cubicBezTo>
                    <a:pt x="9595" y="12400"/>
                    <a:pt x="9615" y="12410"/>
                    <a:pt x="9625" y="12410"/>
                  </a:cubicBezTo>
                  <a:cubicBezTo>
                    <a:pt x="9644" y="12410"/>
                    <a:pt x="9664" y="12410"/>
                    <a:pt x="9674" y="12391"/>
                  </a:cubicBezTo>
                  <a:cubicBezTo>
                    <a:pt x="9703" y="12371"/>
                    <a:pt x="9733" y="12341"/>
                    <a:pt x="9762" y="12312"/>
                  </a:cubicBezTo>
                  <a:cubicBezTo>
                    <a:pt x="9782" y="12292"/>
                    <a:pt x="9792" y="12253"/>
                    <a:pt x="9762" y="12233"/>
                  </a:cubicBezTo>
                  <a:cubicBezTo>
                    <a:pt x="9751" y="12217"/>
                    <a:pt x="9735" y="12209"/>
                    <a:pt x="9718" y="12209"/>
                  </a:cubicBezTo>
                  <a:close/>
                  <a:moveTo>
                    <a:pt x="9316" y="12666"/>
                  </a:moveTo>
                  <a:cubicBezTo>
                    <a:pt x="9295" y="12666"/>
                    <a:pt x="9274" y="12676"/>
                    <a:pt x="9261" y="12695"/>
                  </a:cubicBezTo>
                  <a:cubicBezTo>
                    <a:pt x="9241" y="12735"/>
                    <a:pt x="9221" y="12765"/>
                    <a:pt x="9202" y="12804"/>
                  </a:cubicBezTo>
                  <a:cubicBezTo>
                    <a:pt x="9182" y="12833"/>
                    <a:pt x="9192" y="12872"/>
                    <a:pt x="9221" y="12892"/>
                  </a:cubicBezTo>
                  <a:lnTo>
                    <a:pt x="9251" y="12892"/>
                  </a:lnTo>
                  <a:cubicBezTo>
                    <a:pt x="9270" y="12892"/>
                    <a:pt x="9300" y="12883"/>
                    <a:pt x="9310" y="12863"/>
                  </a:cubicBezTo>
                  <a:cubicBezTo>
                    <a:pt x="9329" y="12833"/>
                    <a:pt x="9349" y="12794"/>
                    <a:pt x="9369" y="12765"/>
                  </a:cubicBezTo>
                  <a:cubicBezTo>
                    <a:pt x="9388" y="12735"/>
                    <a:pt x="9379" y="12695"/>
                    <a:pt x="9349" y="12676"/>
                  </a:cubicBezTo>
                  <a:cubicBezTo>
                    <a:pt x="9339" y="12669"/>
                    <a:pt x="9327" y="12666"/>
                    <a:pt x="9316" y="12666"/>
                  </a:cubicBezTo>
                  <a:close/>
                  <a:moveTo>
                    <a:pt x="9103" y="12774"/>
                  </a:moveTo>
                  <a:lnTo>
                    <a:pt x="8985" y="12804"/>
                  </a:lnTo>
                  <a:cubicBezTo>
                    <a:pt x="8946" y="12804"/>
                    <a:pt x="8926" y="12833"/>
                    <a:pt x="8936" y="12872"/>
                  </a:cubicBezTo>
                  <a:cubicBezTo>
                    <a:pt x="8936" y="12902"/>
                    <a:pt x="8966" y="12922"/>
                    <a:pt x="8995" y="12922"/>
                  </a:cubicBezTo>
                  <a:lnTo>
                    <a:pt x="9005" y="12922"/>
                  </a:lnTo>
                  <a:cubicBezTo>
                    <a:pt x="9044" y="12912"/>
                    <a:pt x="9084" y="12902"/>
                    <a:pt x="9123" y="12902"/>
                  </a:cubicBezTo>
                  <a:cubicBezTo>
                    <a:pt x="9162" y="12892"/>
                    <a:pt x="9182" y="12863"/>
                    <a:pt x="9172" y="12833"/>
                  </a:cubicBezTo>
                  <a:cubicBezTo>
                    <a:pt x="9172" y="12794"/>
                    <a:pt x="9143" y="12774"/>
                    <a:pt x="9103" y="12774"/>
                  </a:cubicBezTo>
                  <a:close/>
                  <a:moveTo>
                    <a:pt x="9604" y="12801"/>
                  </a:moveTo>
                  <a:cubicBezTo>
                    <a:pt x="9575" y="12801"/>
                    <a:pt x="9554" y="12819"/>
                    <a:pt x="9546" y="12843"/>
                  </a:cubicBezTo>
                  <a:cubicBezTo>
                    <a:pt x="9536" y="12872"/>
                    <a:pt x="9556" y="12912"/>
                    <a:pt x="9585" y="12922"/>
                  </a:cubicBezTo>
                  <a:cubicBezTo>
                    <a:pt x="9625" y="12932"/>
                    <a:pt x="9664" y="12942"/>
                    <a:pt x="9694" y="12961"/>
                  </a:cubicBezTo>
                  <a:lnTo>
                    <a:pt x="9723" y="12961"/>
                  </a:lnTo>
                  <a:cubicBezTo>
                    <a:pt x="9743" y="12961"/>
                    <a:pt x="9762" y="12951"/>
                    <a:pt x="9773" y="12932"/>
                  </a:cubicBezTo>
                  <a:cubicBezTo>
                    <a:pt x="9792" y="12902"/>
                    <a:pt x="9773" y="12863"/>
                    <a:pt x="9743" y="12853"/>
                  </a:cubicBezTo>
                  <a:cubicBezTo>
                    <a:pt x="9703" y="12833"/>
                    <a:pt x="9664" y="12813"/>
                    <a:pt x="9625" y="12804"/>
                  </a:cubicBezTo>
                  <a:cubicBezTo>
                    <a:pt x="9617" y="12802"/>
                    <a:pt x="9611" y="12801"/>
                    <a:pt x="9604" y="12801"/>
                  </a:cubicBezTo>
                  <a:close/>
                  <a:moveTo>
                    <a:pt x="8519" y="12919"/>
                  </a:moveTo>
                  <a:cubicBezTo>
                    <a:pt x="8514" y="12919"/>
                    <a:pt x="8508" y="12920"/>
                    <a:pt x="8503" y="12922"/>
                  </a:cubicBezTo>
                  <a:lnTo>
                    <a:pt x="8385" y="12951"/>
                  </a:lnTo>
                  <a:cubicBezTo>
                    <a:pt x="8345" y="12961"/>
                    <a:pt x="8326" y="12991"/>
                    <a:pt x="8336" y="13020"/>
                  </a:cubicBezTo>
                  <a:cubicBezTo>
                    <a:pt x="8345" y="13050"/>
                    <a:pt x="8375" y="13069"/>
                    <a:pt x="8395" y="13069"/>
                  </a:cubicBezTo>
                  <a:lnTo>
                    <a:pt x="8415" y="13069"/>
                  </a:lnTo>
                  <a:lnTo>
                    <a:pt x="8533" y="13040"/>
                  </a:lnTo>
                  <a:cubicBezTo>
                    <a:pt x="8562" y="13030"/>
                    <a:pt x="8581" y="12991"/>
                    <a:pt x="8572" y="12961"/>
                  </a:cubicBezTo>
                  <a:cubicBezTo>
                    <a:pt x="8564" y="12937"/>
                    <a:pt x="8543" y="12919"/>
                    <a:pt x="8519" y="12919"/>
                  </a:cubicBezTo>
                  <a:close/>
                  <a:moveTo>
                    <a:pt x="75" y="12967"/>
                  </a:moveTo>
                  <a:cubicBezTo>
                    <a:pt x="51" y="12967"/>
                    <a:pt x="25" y="12978"/>
                    <a:pt x="10" y="13001"/>
                  </a:cubicBezTo>
                  <a:cubicBezTo>
                    <a:pt x="0" y="13030"/>
                    <a:pt x="10" y="13069"/>
                    <a:pt x="39" y="13080"/>
                  </a:cubicBezTo>
                  <a:cubicBezTo>
                    <a:pt x="79" y="13099"/>
                    <a:pt x="118" y="13119"/>
                    <a:pt x="148" y="13139"/>
                  </a:cubicBezTo>
                  <a:cubicBezTo>
                    <a:pt x="158" y="13148"/>
                    <a:pt x="168" y="13148"/>
                    <a:pt x="177" y="13148"/>
                  </a:cubicBezTo>
                  <a:cubicBezTo>
                    <a:pt x="197" y="13148"/>
                    <a:pt x="227" y="13139"/>
                    <a:pt x="236" y="13109"/>
                  </a:cubicBezTo>
                  <a:cubicBezTo>
                    <a:pt x="247" y="13080"/>
                    <a:pt x="236" y="13050"/>
                    <a:pt x="207" y="13030"/>
                  </a:cubicBezTo>
                  <a:cubicBezTo>
                    <a:pt x="168" y="13010"/>
                    <a:pt x="128" y="12991"/>
                    <a:pt x="99" y="12971"/>
                  </a:cubicBezTo>
                  <a:cubicBezTo>
                    <a:pt x="91" y="12969"/>
                    <a:pt x="83" y="12967"/>
                    <a:pt x="75" y="12967"/>
                  </a:cubicBezTo>
                  <a:close/>
                  <a:moveTo>
                    <a:pt x="7946" y="13135"/>
                  </a:moveTo>
                  <a:cubicBezTo>
                    <a:pt x="7938" y="13135"/>
                    <a:pt x="7930" y="13136"/>
                    <a:pt x="7922" y="13139"/>
                  </a:cubicBezTo>
                  <a:lnTo>
                    <a:pt x="7804" y="13178"/>
                  </a:lnTo>
                  <a:cubicBezTo>
                    <a:pt x="7774" y="13198"/>
                    <a:pt x="7755" y="13227"/>
                    <a:pt x="7774" y="13266"/>
                  </a:cubicBezTo>
                  <a:cubicBezTo>
                    <a:pt x="7785" y="13286"/>
                    <a:pt x="7804" y="13296"/>
                    <a:pt x="7824" y="13296"/>
                  </a:cubicBezTo>
                  <a:lnTo>
                    <a:pt x="7853" y="13296"/>
                  </a:lnTo>
                  <a:lnTo>
                    <a:pt x="7962" y="13246"/>
                  </a:lnTo>
                  <a:cubicBezTo>
                    <a:pt x="8001" y="13237"/>
                    <a:pt x="8011" y="13198"/>
                    <a:pt x="8001" y="13168"/>
                  </a:cubicBezTo>
                  <a:cubicBezTo>
                    <a:pt x="7994" y="13146"/>
                    <a:pt x="7970" y="13135"/>
                    <a:pt x="7946" y="13135"/>
                  </a:cubicBezTo>
                  <a:close/>
                  <a:moveTo>
                    <a:pt x="624" y="13229"/>
                  </a:moveTo>
                  <a:cubicBezTo>
                    <a:pt x="601" y="13229"/>
                    <a:pt x="578" y="13245"/>
                    <a:pt x="571" y="13266"/>
                  </a:cubicBezTo>
                  <a:cubicBezTo>
                    <a:pt x="551" y="13296"/>
                    <a:pt x="571" y="13335"/>
                    <a:pt x="601" y="13345"/>
                  </a:cubicBezTo>
                  <a:cubicBezTo>
                    <a:pt x="640" y="13365"/>
                    <a:pt x="680" y="13375"/>
                    <a:pt x="719" y="13394"/>
                  </a:cubicBezTo>
                  <a:lnTo>
                    <a:pt x="739" y="13394"/>
                  </a:lnTo>
                  <a:cubicBezTo>
                    <a:pt x="758" y="13394"/>
                    <a:pt x="787" y="13384"/>
                    <a:pt x="798" y="13355"/>
                  </a:cubicBezTo>
                  <a:cubicBezTo>
                    <a:pt x="807" y="13325"/>
                    <a:pt x="798" y="13296"/>
                    <a:pt x="758" y="13276"/>
                  </a:cubicBezTo>
                  <a:cubicBezTo>
                    <a:pt x="728" y="13266"/>
                    <a:pt x="689" y="13246"/>
                    <a:pt x="650" y="13237"/>
                  </a:cubicBezTo>
                  <a:cubicBezTo>
                    <a:pt x="641" y="13231"/>
                    <a:pt x="633" y="13229"/>
                    <a:pt x="624" y="13229"/>
                  </a:cubicBezTo>
                  <a:close/>
                  <a:moveTo>
                    <a:pt x="9989" y="13217"/>
                  </a:moveTo>
                  <a:cubicBezTo>
                    <a:pt x="9959" y="13227"/>
                    <a:pt x="9930" y="13257"/>
                    <a:pt x="9939" y="13286"/>
                  </a:cubicBezTo>
                  <a:lnTo>
                    <a:pt x="9939" y="13355"/>
                  </a:lnTo>
                  <a:lnTo>
                    <a:pt x="9939" y="13394"/>
                  </a:lnTo>
                  <a:cubicBezTo>
                    <a:pt x="9939" y="13434"/>
                    <a:pt x="9969" y="13463"/>
                    <a:pt x="9999" y="13463"/>
                  </a:cubicBezTo>
                  <a:cubicBezTo>
                    <a:pt x="10038" y="13463"/>
                    <a:pt x="10058" y="13443"/>
                    <a:pt x="10068" y="13404"/>
                  </a:cubicBezTo>
                  <a:lnTo>
                    <a:pt x="10068" y="13355"/>
                  </a:lnTo>
                  <a:cubicBezTo>
                    <a:pt x="10068" y="13325"/>
                    <a:pt x="10068" y="13296"/>
                    <a:pt x="10058" y="13276"/>
                  </a:cubicBezTo>
                  <a:cubicBezTo>
                    <a:pt x="10058" y="13237"/>
                    <a:pt x="10028" y="13217"/>
                    <a:pt x="9989" y="13217"/>
                  </a:cubicBezTo>
                  <a:close/>
                  <a:moveTo>
                    <a:pt x="9113" y="13237"/>
                  </a:moveTo>
                  <a:cubicBezTo>
                    <a:pt x="9073" y="13237"/>
                    <a:pt x="9044" y="13257"/>
                    <a:pt x="9044" y="13296"/>
                  </a:cubicBezTo>
                  <a:cubicBezTo>
                    <a:pt x="9034" y="13335"/>
                    <a:pt x="9034" y="13375"/>
                    <a:pt x="9034" y="13424"/>
                  </a:cubicBezTo>
                  <a:cubicBezTo>
                    <a:pt x="9034" y="13453"/>
                    <a:pt x="9064" y="13483"/>
                    <a:pt x="9093" y="13483"/>
                  </a:cubicBezTo>
                  <a:cubicBezTo>
                    <a:pt x="9133" y="13483"/>
                    <a:pt x="9152" y="13453"/>
                    <a:pt x="9152" y="13424"/>
                  </a:cubicBezTo>
                  <a:cubicBezTo>
                    <a:pt x="9162" y="13384"/>
                    <a:pt x="9162" y="13345"/>
                    <a:pt x="9162" y="13305"/>
                  </a:cubicBezTo>
                  <a:cubicBezTo>
                    <a:pt x="9172" y="13276"/>
                    <a:pt x="9143" y="13246"/>
                    <a:pt x="9113" y="13237"/>
                  </a:cubicBezTo>
                  <a:close/>
                  <a:moveTo>
                    <a:pt x="7367" y="13342"/>
                  </a:moveTo>
                  <a:cubicBezTo>
                    <a:pt x="7362" y="13342"/>
                    <a:pt x="7357" y="13343"/>
                    <a:pt x="7352" y="13345"/>
                  </a:cubicBezTo>
                  <a:lnTo>
                    <a:pt x="7234" y="13384"/>
                  </a:lnTo>
                  <a:cubicBezTo>
                    <a:pt x="7194" y="13394"/>
                    <a:pt x="7184" y="13434"/>
                    <a:pt x="7194" y="13463"/>
                  </a:cubicBezTo>
                  <a:cubicBezTo>
                    <a:pt x="7204" y="13493"/>
                    <a:pt x="7223" y="13502"/>
                    <a:pt x="7253" y="13502"/>
                  </a:cubicBezTo>
                  <a:lnTo>
                    <a:pt x="7273" y="13502"/>
                  </a:lnTo>
                  <a:lnTo>
                    <a:pt x="7381" y="13463"/>
                  </a:lnTo>
                  <a:cubicBezTo>
                    <a:pt x="7420" y="13453"/>
                    <a:pt x="7440" y="13424"/>
                    <a:pt x="7420" y="13384"/>
                  </a:cubicBezTo>
                  <a:cubicBezTo>
                    <a:pt x="7412" y="13360"/>
                    <a:pt x="7391" y="13342"/>
                    <a:pt x="7367" y="13342"/>
                  </a:cubicBezTo>
                  <a:close/>
                  <a:moveTo>
                    <a:pt x="1194" y="13446"/>
                  </a:moveTo>
                  <a:cubicBezTo>
                    <a:pt x="1172" y="13446"/>
                    <a:pt x="1149" y="13462"/>
                    <a:pt x="1142" y="13483"/>
                  </a:cubicBezTo>
                  <a:cubicBezTo>
                    <a:pt x="1132" y="13522"/>
                    <a:pt x="1152" y="13552"/>
                    <a:pt x="1181" y="13561"/>
                  </a:cubicBezTo>
                  <a:cubicBezTo>
                    <a:pt x="1220" y="13581"/>
                    <a:pt x="1260" y="13591"/>
                    <a:pt x="1299" y="13601"/>
                  </a:cubicBezTo>
                  <a:cubicBezTo>
                    <a:pt x="1309" y="13601"/>
                    <a:pt x="1309" y="13611"/>
                    <a:pt x="1319" y="13611"/>
                  </a:cubicBezTo>
                  <a:cubicBezTo>
                    <a:pt x="1338" y="13611"/>
                    <a:pt x="1368" y="13591"/>
                    <a:pt x="1378" y="13561"/>
                  </a:cubicBezTo>
                  <a:cubicBezTo>
                    <a:pt x="1388" y="13532"/>
                    <a:pt x="1368" y="13493"/>
                    <a:pt x="1338" y="13483"/>
                  </a:cubicBezTo>
                  <a:lnTo>
                    <a:pt x="1220" y="13453"/>
                  </a:lnTo>
                  <a:cubicBezTo>
                    <a:pt x="1212" y="13448"/>
                    <a:pt x="1203" y="13446"/>
                    <a:pt x="1194" y="13446"/>
                  </a:cubicBezTo>
                  <a:close/>
                  <a:moveTo>
                    <a:pt x="6778" y="13529"/>
                  </a:moveTo>
                  <a:cubicBezTo>
                    <a:pt x="6772" y="13529"/>
                    <a:pt x="6767" y="13530"/>
                    <a:pt x="6761" y="13532"/>
                  </a:cubicBezTo>
                  <a:lnTo>
                    <a:pt x="6643" y="13561"/>
                  </a:lnTo>
                  <a:cubicBezTo>
                    <a:pt x="6613" y="13572"/>
                    <a:pt x="6594" y="13601"/>
                    <a:pt x="6604" y="13631"/>
                  </a:cubicBezTo>
                  <a:cubicBezTo>
                    <a:pt x="6604" y="13660"/>
                    <a:pt x="6633" y="13679"/>
                    <a:pt x="6663" y="13679"/>
                  </a:cubicBezTo>
                  <a:lnTo>
                    <a:pt x="6672" y="13679"/>
                  </a:lnTo>
                  <a:lnTo>
                    <a:pt x="6790" y="13650"/>
                  </a:lnTo>
                  <a:cubicBezTo>
                    <a:pt x="6830" y="13640"/>
                    <a:pt x="6849" y="13601"/>
                    <a:pt x="6840" y="13572"/>
                  </a:cubicBezTo>
                  <a:cubicBezTo>
                    <a:pt x="6832" y="13547"/>
                    <a:pt x="6804" y="13529"/>
                    <a:pt x="6778" y="13529"/>
                  </a:cubicBezTo>
                  <a:close/>
                  <a:moveTo>
                    <a:pt x="1786" y="13618"/>
                  </a:moveTo>
                  <a:cubicBezTo>
                    <a:pt x="1762" y="13618"/>
                    <a:pt x="1741" y="13636"/>
                    <a:pt x="1732" y="13660"/>
                  </a:cubicBezTo>
                  <a:cubicBezTo>
                    <a:pt x="1723" y="13699"/>
                    <a:pt x="1742" y="13729"/>
                    <a:pt x="1772" y="13738"/>
                  </a:cubicBezTo>
                  <a:cubicBezTo>
                    <a:pt x="1811" y="13749"/>
                    <a:pt x="1860" y="13758"/>
                    <a:pt x="1900" y="13768"/>
                  </a:cubicBezTo>
                  <a:lnTo>
                    <a:pt x="1909" y="13768"/>
                  </a:lnTo>
                  <a:cubicBezTo>
                    <a:pt x="1939" y="13768"/>
                    <a:pt x="1959" y="13749"/>
                    <a:pt x="1968" y="13719"/>
                  </a:cubicBezTo>
                  <a:cubicBezTo>
                    <a:pt x="1979" y="13690"/>
                    <a:pt x="1959" y="13660"/>
                    <a:pt x="1920" y="13650"/>
                  </a:cubicBezTo>
                  <a:lnTo>
                    <a:pt x="1801" y="13620"/>
                  </a:lnTo>
                  <a:cubicBezTo>
                    <a:pt x="1796" y="13619"/>
                    <a:pt x="1791" y="13618"/>
                    <a:pt x="1786" y="13618"/>
                  </a:cubicBezTo>
                  <a:close/>
                  <a:moveTo>
                    <a:pt x="6183" y="13668"/>
                  </a:moveTo>
                  <a:cubicBezTo>
                    <a:pt x="6179" y="13668"/>
                    <a:pt x="6175" y="13669"/>
                    <a:pt x="6171" y="13670"/>
                  </a:cubicBezTo>
                  <a:lnTo>
                    <a:pt x="6053" y="13699"/>
                  </a:lnTo>
                  <a:cubicBezTo>
                    <a:pt x="6013" y="13699"/>
                    <a:pt x="5994" y="13738"/>
                    <a:pt x="6003" y="13768"/>
                  </a:cubicBezTo>
                  <a:cubicBezTo>
                    <a:pt x="6003" y="13798"/>
                    <a:pt x="6033" y="13817"/>
                    <a:pt x="6062" y="13817"/>
                  </a:cubicBezTo>
                  <a:lnTo>
                    <a:pt x="6072" y="13817"/>
                  </a:lnTo>
                  <a:lnTo>
                    <a:pt x="6190" y="13788"/>
                  </a:lnTo>
                  <a:cubicBezTo>
                    <a:pt x="6230" y="13788"/>
                    <a:pt x="6250" y="13749"/>
                    <a:pt x="6239" y="13719"/>
                  </a:cubicBezTo>
                  <a:cubicBezTo>
                    <a:pt x="6231" y="13694"/>
                    <a:pt x="6208" y="13668"/>
                    <a:pt x="6183" y="13668"/>
                  </a:cubicBezTo>
                  <a:close/>
                  <a:moveTo>
                    <a:pt x="2401" y="13749"/>
                  </a:moveTo>
                  <a:cubicBezTo>
                    <a:pt x="2372" y="13749"/>
                    <a:pt x="2333" y="13768"/>
                    <a:pt x="2333" y="13798"/>
                  </a:cubicBezTo>
                  <a:cubicBezTo>
                    <a:pt x="2323" y="13837"/>
                    <a:pt x="2342" y="13867"/>
                    <a:pt x="2382" y="13867"/>
                  </a:cubicBezTo>
                  <a:lnTo>
                    <a:pt x="2500" y="13896"/>
                  </a:lnTo>
                  <a:lnTo>
                    <a:pt x="2510" y="13896"/>
                  </a:lnTo>
                  <a:cubicBezTo>
                    <a:pt x="2539" y="13896"/>
                    <a:pt x="2569" y="13867"/>
                    <a:pt x="2569" y="13837"/>
                  </a:cubicBezTo>
                  <a:cubicBezTo>
                    <a:pt x="2578" y="13808"/>
                    <a:pt x="2559" y="13778"/>
                    <a:pt x="2519" y="13768"/>
                  </a:cubicBezTo>
                  <a:cubicBezTo>
                    <a:pt x="2480" y="13768"/>
                    <a:pt x="2441" y="13758"/>
                    <a:pt x="2401" y="13749"/>
                  </a:cubicBezTo>
                  <a:close/>
                  <a:moveTo>
                    <a:pt x="5570" y="13778"/>
                  </a:moveTo>
                  <a:cubicBezTo>
                    <a:pt x="5521" y="13788"/>
                    <a:pt x="5482" y="13788"/>
                    <a:pt x="5443" y="13798"/>
                  </a:cubicBezTo>
                  <a:cubicBezTo>
                    <a:pt x="5413" y="13798"/>
                    <a:pt x="5393" y="13837"/>
                    <a:pt x="5393" y="13867"/>
                  </a:cubicBezTo>
                  <a:cubicBezTo>
                    <a:pt x="5393" y="13896"/>
                    <a:pt x="5423" y="13916"/>
                    <a:pt x="5452" y="13916"/>
                  </a:cubicBezTo>
                  <a:lnTo>
                    <a:pt x="5462" y="13916"/>
                  </a:lnTo>
                  <a:cubicBezTo>
                    <a:pt x="5502" y="13916"/>
                    <a:pt x="5541" y="13906"/>
                    <a:pt x="5580" y="13906"/>
                  </a:cubicBezTo>
                  <a:cubicBezTo>
                    <a:pt x="5620" y="13896"/>
                    <a:pt x="5639" y="13867"/>
                    <a:pt x="5639" y="13827"/>
                  </a:cubicBezTo>
                  <a:cubicBezTo>
                    <a:pt x="5629" y="13798"/>
                    <a:pt x="5600" y="13778"/>
                    <a:pt x="5570" y="13778"/>
                  </a:cubicBezTo>
                  <a:close/>
                  <a:moveTo>
                    <a:pt x="3011" y="13837"/>
                  </a:moveTo>
                  <a:cubicBezTo>
                    <a:pt x="2972" y="13837"/>
                    <a:pt x="2943" y="13857"/>
                    <a:pt x="2943" y="13896"/>
                  </a:cubicBezTo>
                  <a:cubicBezTo>
                    <a:pt x="2933" y="13926"/>
                    <a:pt x="2963" y="13955"/>
                    <a:pt x="2992" y="13955"/>
                  </a:cubicBezTo>
                  <a:cubicBezTo>
                    <a:pt x="3031" y="13965"/>
                    <a:pt x="3071" y="13965"/>
                    <a:pt x="3120" y="13975"/>
                  </a:cubicBezTo>
                  <a:cubicBezTo>
                    <a:pt x="3149" y="13975"/>
                    <a:pt x="3179" y="13946"/>
                    <a:pt x="3179" y="13916"/>
                  </a:cubicBezTo>
                  <a:cubicBezTo>
                    <a:pt x="3189" y="13886"/>
                    <a:pt x="3159" y="13857"/>
                    <a:pt x="3130" y="13847"/>
                  </a:cubicBezTo>
                  <a:cubicBezTo>
                    <a:pt x="3090" y="13847"/>
                    <a:pt x="3051" y="13837"/>
                    <a:pt x="3011" y="13837"/>
                  </a:cubicBezTo>
                  <a:close/>
                  <a:moveTo>
                    <a:pt x="4960" y="13857"/>
                  </a:moveTo>
                  <a:cubicBezTo>
                    <a:pt x="4921" y="13857"/>
                    <a:pt x="4881" y="13857"/>
                    <a:pt x="4842" y="13867"/>
                  </a:cubicBezTo>
                  <a:cubicBezTo>
                    <a:pt x="4803" y="13867"/>
                    <a:pt x="4783" y="13896"/>
                    <a:pt x="4783" y="13926"/>
                  </a:cubicBezTo>
                  <a:cubicBezTo>
                    <a:pt x="4783" y="13965"/>
                    <a:pt x="4813" y="13985"/>
                    <a:pt x="4842" y="13985"/>
                  </a:cubicBezTo>
                  <a:lnTo>
                    <a:pt x="4852" y="13985"/>
                  </a:lnTo>
                  <a:cubicBezTo>
                    <a:pt x="4891" y="13985"/>
                    <a:pt x="4931" y="13975"/>
                    <a:pt x="4970" y="13975"/>
                  </a:cubicBezTo>
                  <a:cubicBezTo>
                    <a:pt x="4999" y="13975"/>
                    <a:pt x="5029" y="13946"/>
                    <a:pt x="5029" y="13906"/>
                  </a:cubicBezTo>
                  <a:cubicBezTo>
                    <a:pt x="5019" y="13876"/>
                    <a:pt x="4990" y="13857"/>
                    <a:pt x="4960" y="13857"/>
                  </a:cubicBezTo>
                  <a:close/>
                  <a:moveTo>
                    <a:pt x="9825" y="13794"/>
                  </a:moveTo>
                  <a:cubicBezTo>
                    <a:pt x="9808" y="13794"/>
                    <a:pt x="9789" y="13801"/>
                    <a:pt x="9773" y="13817"/>
                  </a:cubicBezTo>
                  <a:cubicBezTo>
                    <a:pt x="9753" y="13847"/>
                    <a:pt x="9723" y="13876"/>
                    <a:pt x="9703" y="13896"/>
                  </a:cubicBezTo>
                  <a:cubicBezTo>
                    <a:pt x="9674" y="13926"/>
                    <a:pt x="9674" y="13955"/>
                    <a:pt x="9694" y="13985"/>
                  </a:cubicBezTo>
                  <a:cubicBezTo>
                    <a:pt x="9703" y="13994"/>
                    <a:pt x="9723" y="14005"/>
                    <a:pt x="9743" y="14005"/>
                  </a:cubicBezTo>
                  <a:cubicBezTo>
                    <a:pt x="9753" y="14005"/>
                    <a:pt x="9773" y="14005"/>
                    <a:pt x="9782" y="13994"/>
                  </a:cubicBezTo>
                  <a:cubicBezTo>
                    <a:pt x="9812" y="13965"/>
                    <a:pt x="9841" y="13926"/>
                    <a:pt x="9871" y="13896"/>
                  </a:cubicBezTo>
                  <a:cubicBezTo>
                    <a:pt x="9891" y="13867"/>
                    <a:pt x="9891" y="13827"/>
                    <a:pt x="9861" y="13808"/>
                  </a:cubicBezTo>
                  <a:cubicBezTo>
                    <a:pt x="9852" y="13799"/>
                    <a:pt x="9839" y="13794"/>
                    <a:pt x="9825" y="13794"/>
                  </a:cubicBezTo>
                  <a:close/>
                  <a:moveTo>
                    <a:pt x="3600" y="13884"/>
                  </a:moveTo>
                  <a:cubicBezTo>
                    <a:pt x="3575" y="13884"/>
                    <a:pt x="3553" y="13911"/>
                    <a:pt x="3553" y="13946"/>
                  </a:cubicBezTo>
                  <a:cubicBezTo>
                    <a:pt x="3553" y="13975"/>
                    <a:pt x="3573" y="14005"/>
                    <a:pt x="3612" y="14005"/>
                  </a:cubicBezTo>
                  <a:cubicBezTo>
                    <a:pt x="3652" y="14005"/>
                    <a:pt x="3691" y="14014"/>
                    <a:pt x="3730" y="14014"/>
                  </a:cubicBezTo>
                  <a:lnTo>
                    <a:pt x="3740" y="14014"/>
                  </a:lnTo>
                  <a:cubicBezTo>
                    <a:pt x="3770" y="14014"/>
                    <a:pt x="3799" y="13985"/>
                    <a:pt x="3799" y="13955"/>
                  </a:cubicBezTo>
                  <a:cubicBezTo>
                    <a:pt x="3799" y="13916"/>
                    <a:pt x="3770" y="13886"/>
                    <a:pt x="3740" y="13886"/>
                  </a:cubicBezTo>
                  <a:lnTo>
                    <a:pt x="3612" y="13886"/>
                  </a:lnTo>
                  <a:cubicBezTo>
                    <a:pt x="3608" y="13885"/>
                    <a:pt x="3604" y="13884"/>
                    <a:pt x="3600" y="13884"/>
                  </a:cubicBezTo>
                  <a:close/>
                  <a:moveTo>
                    <a:pt x="4350" y="13886"/>
                  </a:moveTo>
                  <a:lnTo>
                    <a:pt x="4222" y="13896"/>
                  </a:lnTo>
                  <a:cubicBezTo>
                    <a:pt x="4192" y="13896"/>
                    <a:pt x="4163" y="13926"/>
                    <a:pt x="4163" y="13955"/>
                  </a:cubicBezTo>
                  <a:cubicBezTo>
                    <a:pt x="4163" y="13985"/>
                    <a:pt x="4192" y="14014"/>
                    <a:pt x="4232" y="14014"/>
                  </a:cubicBezTo>
                  <a:lnTo>
                    <a:pt x="4350" y="14014"/>
                  </a:lnTo>
                  <a:cubicBezTo>
                    <a:pt x="4389" y="14014"/>
                    <a:pt x="4409" y="13985"/>
                    <a:pt x="4409" y="13946"/>
                  </a:cubicBezTo>
                  <a:cubicBezTo>
                    <a:pt x="4409" y="13916"/>
                    <a:pt x="4380" y="13896"/>
                    <a:pt x="4350" y="13886"/>
                  </a:cubicBezTo>
                  <a:close/>
                  <a:moveTo>
                    <a:pt x="9215" y="13833"/>
                  </a:moveTo>
                  <a:cubicBezTo>
                    <a:pt x="9201" y="13833"/>
                    <a:pt x="9185" y="13838"/>
                    <a:pt x="9172" y="13847"/>
                  </a:cubicBezTo>
                  <a:cubicBezTo>
                    <a:pt x="9143" y="13867"/>
                    <a:pt x="9143" y="13896"/>
                    <a:pt x="9162" y="13926"/>
                  </a:cubicBezTo>
                  <a:cubicBezTo>
                    <a:pt x="9172" y="13946"/>
                    <a:pt x="9182" y="13965"/>
                    <a:pt x="9202" y="13975"/>
                  </a:cubicBezTo>
                  <a:lnTo>
                    <a:pt x="9261" y="14034"/>
                  </a:lnTo>
                  <a:cubicBezTo>
                    <a:pt x="9270" y="14034"/>
                    <a:pt x="9281" y="14044"/>
                    <a:pt x="9290" y="14044"/>
                  </a:cubicBezTo>
                  <a:cubicBezTo>
                    <a:pt x="9310" y="14044"/>
                    <a:pt x="9329" y="14034"/>
                    <a:pt x="9340" y="14014"/>
                  </a:cubicBezTo>
                  <a:cubicBezTo>
                    <a:pt x="9359" y="13994"/>
                    <a:pt x="9359" y="13955"/>
                    <a:pt x="9329" y="13935"/>
                  </a:cubicBezTo>
                  <a:lnTo>
                    <a:pt x="9290" y="13896"/>
                  </a:lnTo>
                  <a:cubicBezTo>
                    <a:pt x="9281" y="13876"/>
                    <a:pt x="9270" y="13867"/>
                    <a:pt x="9261" y="13857"/>
                  </a:cubicBezTo>
                  <a:cubicBezTo>
                    <a:pt x="9250" y="13841"/>
                    <a:pt x="9233" y="13833"/>
                    <a:pt x="9215" y="138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6311;p44">
              <a:extLst>
                <a:ext uri="{FF2B5EF4-FFF2-40B4-BE49-F238E27FC236}">
                  <a16:creationId xmlns:a16="http://schemas.microsoft.com/office/drawing/2014/main" id="{06C0F1E4-7D63-9F32-B88B-9BE96FAC98B9}"/>
                </a:ext>
              </a:extLst>
            </p:cNvPr>
            <p:cNvSpPr/>
            <p:nvPr/>
          </p:nvSpPr>
          <p:spPr>
            <a:xfrm>
              <a:off x="2494025" y="5007300"/>
              <a:ext cx="4700" cy="3975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65" y="0"/>
                  </a:moveTo>
                  <a:cubicBezTo>
                    <a:pt x="44" y="0"/>
                    <a:pt x="23" y="11"/>
                    <a:pt x="10" y="30"/>
                  </a:cubicBezTo>
                  <a:cubicBezTo>
                    <a:pt x="0" y="60"/>
                    <a:pt x="0" y="99"/>
                    <a:pt x="30" y="119"/>
                  </a:cubicBezTo>
                  <a:lnTo>
                    <a:pt x="89" y="148"/>
                  </a:lnTo>
                  <a:cubicBezTo>
                    <a:pt x="98" y="158"/>
                    <a:pt x="109" y="158"/>
                    <a:pt x="118" y="158"/>
                  </a:cubicBezTo>
                  <a:cubicBezTo>
                    <a:pt x="138" y="158"/>
                    <a:pt x="158" y="148"/>
                    <a:pt x="168" y="128"/>
                  </a:cubicBezTo>
                  <a:cubicBezTo>
                    <a:pt x="187" y="99"/>
                    <a:pt x="177" y="60"/>
                    <a:pt x="148" y="40"/>
                  </a:cubicBezTo>
                  <a:lnTo>
                    <a:pt x="98" y="10"/>
                  </a:lnTo>
                  <a:cubicBezTo>
                    <a:pt x="88" y="3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6312;p44">
              <a:extLst>
                <a:ext uri="{FF2B5EF4-FFF2-40B4-BE49-F238E27FC236}">
                  <a16:creationId xmlns:a16="http://schemas.microsoft.com/office/drawing/2014/main" id="{4738A580-10F6-1E4A-C384-9E49D37D944C}"/>
                </a:ext>
              </a:extLst>
            </p:cNvPr>
            <p:cNvSpPr/>
            <p:nvPr/>
          </p:nvSpPr>
          <p:spPr>
            <a:xfrm>
              <a:off x="2549625" y="4916275"/>
              <a:ext cx="18975" cy="47750"/>
            </a:xfrm>
            <a:custGeom>
              <a:avLst/>
              <a:gdLst/>
              <a:ahLst/>
              <a:cxnLst/>
              <a:rect l="l" t="t" r="r" b="b"/>
              <a:pathLst>
                <a:path w="759" h="1910" extrusionOk="0">
                  <a:moveTo>
                    <a:pt x="354" y="1"/>
                  </a:moveTo>
                  <a:lnTo>
                    <a:pt x="0" y="1910"/>
                  </a:lnTo>
                  <a:lnTo>
                    <a:pt x="758" y="191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6313;p44">
              <a:extLst>
                <a:ext uri="{FF2B5EF4-FFF2-40B4-BE49-F238E27FC236}">
                  <a16:creationId xmlns:a16="http://schemas.microsoft.com/office/drawing/2014/main" id="{EC24B7F6-F682-E6BD-A483-FE518B66AD1D}"/>
                </a:ext>
              </a:extLst>
            </p:cNvPr>
            <p:cNvSpPr/>
            <p:nvPr/>
          </p:nvSpPr>
          <p:spPr>
            <a:xfrm>
              <a:off x="2558225" y="4960075"/>
              <a:ext cx="2000" cy="27575"/>
            </a:xfrm>
            <a:custGeom>
              <a:avLst/>
              <a:gdLst/>
              <a:ahLst/>
              <a:cxnLst/>
              <a:rect l="l" t="t" r="r" b="b"/>
              <a:pathLst>
                <a:path w="80" h="1103" extrusionOk="0">
                  <a:moveTo>
                    <a:pt x="1" y="0"/>
                  </a:moveTo>
                  <a:lnTo>
                    <a:pt x="1" y="1103"/>
                  </a:lnTo>
                  <a:lnTo>
                    <a:pt x="80" y="1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6314;p44">
              <a:extLst>
                <a:ext uri="{FF2B5EF4-FFF2-40B4-BE49-F238E27FC236}">
                  <a16:creationId xmlns:a16="http://schemas.microsoft.com/office/drawing/2014/main" id="{7A59A3D2-5C3E-7D45-B31E-A9F2614D6BC8}"/>
                </a:ext>
              </a:extLst>
            </p:cNvPr>
            <p:cNvSpPr/>
            <p:nvPr/>
          </p:nvSpPr>
          <p:spPr>
            <a:xfrm>
              <a:off x="2901925" y="4779975"/>
              <a:ext cx="18725" cy="47750"/>
            </a:xfrm>
            <a:custGeom>
              <a:avLst/>
              <a:gdLst/>
              <a:ahLst/>
              <a:cxnLst/>
              <a:rect l="l" t="t" r="r" b="b"/>
              <a:pathLst>
                <a:path w="749" h="1910" extrusionOk="0">
                  <a:moveTo>
                    <a:pt x="345" y="1"/>
                  </a:moveTo>
                  <a:lnTo>
                    <a:pt x="0" y="1910"/>
                  </a:lnTo>
                  <a:lnTo>
                    <a:pt x="748" y="1910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6315;p44">
              <a:extLst>
                <a:ext uri="{FF2B5EF4-FFF2-40B4-BE49-F238E27FC236}">
                  <a16:creationId xmlns:a16="http://schemas.microsoft.com/office/drawing/2014/main" id="{B6987108-52DE-F616-CD4B-3C09392B2E55}"/>
                </a:ext>
              </a:extLst>
            </p:cNvPr>
            <p:cNvSpPr/>
            <p:nvPr/>
          </p:nvSpPr>
          <p:spPr>
            <a:xfrm>
              <a:off x="2910275" y="4823775"/>
              <a:ext cx="2000" cy="27575"/>
            </a:xfrm>
            <a:custGeom>
              <a:avLst/>
              <a:gdLst/>
              <a:ahLst/>
              <a:cxnLst/>
              <a:rect l="l" t="t" r="r" b="b"/>
              <a:pathLst>
                <a:path w="80" h="1103" extrusionOk="0">
                  <a:moveTo>
                    <a:pt x="1" y="1"/>
                  </a:moveTo>
                  <a:lnTo>
                    <a:pt x="1" y="1103"/>
                  </a:lnTo>
                  <a:lnTo>
                    <a:pt x="80" y="1103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6316;p44">
              <a:extLst>
                <a:ext uri="{FF2B5EF4-FFF2-40B4-BE49-F238E27FC236}">
                  <a16:creationId xmlns:a16="http://schemas.microsoft.com/office/drawing/2014/main" id="{5A158D3B-3D8A-F61D-E14C-1B16DD7A60A4}"/>
                </a:ext>
              </a:extLst>
            </p:cNvPr>
            <p:cNvSpPr/>
            <p:nvPr/>
          </p:nvSpPr>
          <p:spPr>
            <a:xfrm>
              <a:off x="2964175" y="4973350"/>
              <a:ext cx="18725" cy="47500"/>
            </a:xfrm>
            <a:custGeom>
              <a:avLst/>
              <a:gdLst/>
              <a:ahLst/>
              <a:cxnLst/>
              <a:rect l="l" t="t" r="r" b="b"/>
              <a:pathLst>
                <a:path w="749" h="1900" extrusionOk="0">
                  <a:moveTo>
                    <a:pt x="345" y="1"/>
                  </a:moveTo>
                  <a:lnTo>
                    <a:pt x="1" y="1900"/>
                  </a:lnTo>
                  <a:lnTo>
                    <a:pt x="748" y="1900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6317;p44">
              <a:extLst>
                <a:ext uri="{FF2B5EF4-FFF2-40B4-BE49-F238E27FC236}">
                  <a16:creationId xmlns:a16="http://schemas.microsoft.com/office/drawing/2014/main" id="{5A6CC2E5-1866-B3F9-C83E-E89161D86B04}"/>
                </a:ext>
              </a:extLst>
            </p:cNvPr>
            <p:cNvSpPr/>
            <p:nvPr/>
          </p:nvSpPr>
          <p:spPr>
            <a:xfrm>
              <a:off x="2972550" y="5016900"/>
              <a:ext cx="1975" cy="27575"/>
            </a:xfrm>
            <a:custGeom>
              <a:avLst/>
              <a:gdLst/>
              <a:ahLst/>
              <a:cxnLst/>
              <a:rect l="l" t="t" r="r" b="b"/>
              <a:pathLst>
                <a:path w="79" h="1103" extrusionOk="0">
                  <a:moveTo>
                    <a:pt x="0" y="0"/>
                  </a:moveTo>
                  <a:lnTo>
                    <a:pt x="0" y="1102"/>
                  </a:lnTo>
                  <a:lnTo>
                    <a:pt x="79" y="110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6318;p44">
              <a:extLst>
                <a:ext uri="{FF2B5EF4-FFF2-40B4-BE49-F238E27FC236}">
                  <a16:creationId xmlns:a16="http://schemas.microsoft.com/office/drawing/2014/main" id="{B7EA42A1-7F61-E757-21DF-B2E88339C3FA}"/>
                </a:ext>
              </a:extLst>
            </p:cNvPr>
            <p:cNvSpPr/>
            <p:nvPr/>
          </p:nvSpPr>
          <p:spPr>
            <a:xfrm>
              <a:off x="2882250" y="4864850"/>
              <a:ext cx="23400" cy="59075"/>
            </a:xfrm>
            <a:custGeom>
              <a:avLst/>
              <a:gdLst/>
              <a:ahLst/>
              <a:cxnLst/>
              <a:rect l="l" t="t" r="r" b="b"/>
              <a:pathLst>
                <a:path w="936" h="2363" extrusionOk="0">
                  <a:moveTo>
                    <a:pt x="433" y="1"/>
                  </a:moveTo>
                  <a:lnTo>
                    <a:pt x="0" y="2362"/>
                  </a:lnTo>
                  <a:lnTo>
                    <a:pt x="935" y="2362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6319;p44">
              <a:extLst>
                <a:ext uri="{FF2B5EF4-FFF2-40B4-BE49-F238E27FC236}">
                  <a16:creationId xmlns:a16="http://schemas.microsoft.com/office/drawing/2014/main" id="{1CA62E3C-7A75-01CE-02C3-C755DF46EF0D}"/>
                </a:ext>
              </a:extLst>
            </p:cNvPr>
            <p:cNvSpPr/>
            <p:nvPr/>
          </p:nvSpPr>
          <p:spPr>
            <a:xfrm>
              <a:off x="2892825" y="4918975"/>
              <a:ext cx="2500" cy="34225"/>
            </a:xfrm>
            <a:custGeom>
              <a:avLst/>
              <a:gdLst/>
              <a:ahLst/>
              <a:cxnLst/>
              <a:rect l="l" t="t" r="r" b="b"/>
              <a:pathLst>
                <a:path w="100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99" y="13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6320;p44">
              <a:extLst>
                <a:ext uri="{FF2B5EF4-FFF2-40B4-BE49-F238E27FC236}">
                  <a16:creationId xmlns:a16="http://schemas.microsoft.com/office/drawing/2014/main" id="{3F109E63-3175-4D5C-FF38-E5F99D7BF8BB}"/>
                </a:ext>
              </a:extLst>
            </p:cNvPr>
            <p:cNvSpPr/>
            <p:nvPr/>
          </p:nvSpPr>
          <p:spPr>
            <a:xfrm>
              <a:off x="2678525" y="4923900"/>
              <a:ext cx="18975" cy="48500"/>
            </a:xfrm>
            <a:custGeom>
              <a:avLst/>
              <a:gdLst/>
              <a:ahLst/>
              <a:cxnLst/>
              <a:rect l="l" t="t" r="r" b="b"/>
              <a:pathLst>
                <a:path w="759" h="1940" extrusionOk="0">
                  <a:moveTo>
                    <a:pt x="355" y="0"/>
                  </a:moveTo>
                  <a:lnTo>
                    <a:pt x="1" y="1939"/>
                  </a:lnTo>
                  <a:lnTo>
                    <a:pt x="759" y="193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6321;p44">
              <a:extLst>
                <a:ext uri="{FF2B5EF4-FFF2-40B4-BE49-F238E27FC236}">
                  <a16:creationId xmlns:a16="http://schemas.microsoft.com/office/drawing/2014/main" id="{A8CB94E9-219B-6E5F-6016-47FD46DCBD9B}"/>
                </a:ext>
              </a:extLst>
            </p:cNvPr>
            <p:cNvSpPr/>
            <p:nvPr/>
          </p:nvSpPr>
          <p:spPr>
            <a:xfrm>
              <a:off x="2687150" y="4968175"/>
              <a:ext cx="2000" cy="27850"/>
            </a:xfrm>
            <a:custGeom>
              <a:avLst/>
              <a:gdLst/>
              <a:ahLst/>
              <a:cxnLst/>
              <a:rect l="l" t="t" r="r" b="b"/>
              <a:pathLst>
                <a:path w="80" h="1114" extrusionOk="0">
                  <a:moveTo>
                    <a:pt x="1" y="1"/>
                  </a:moveTo>
                  <a:lnTo>
                    <a:pt x="1" y="1113"/>
                  </a:lnTo>
                  <a:lnTo>
                    <a:pt x="79" y="111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6322;p44">
              <a:extLst>
                <a:ext uri="{FF2B5EF4-FFF2-40B4-BE49-F238E27FC236}">
                  <a16:creationId xmlns:a16="http://schemas.microsoft.com/office/drawing/2014/main" id="{C2C0CF9C-EF67-E894-88EC-51F98CFC3BAC}"/>
                </a:ext>
              </a:extLst>
            </p:cNvPr>
            <p:cNvSpPr/>
            <p:nvPr/>
          </p:nvSpPr>
          <p:spPr>
            <a:xfrm>
              <a:off x="2290800" y="4580525"/>
              <a:ext cx="117875" cy="40300"/>
            </a:xfrm>
            <a:custGeom>
              <a:avLst/>
              <a:gdLst/>
              <a:ahLst/>
              <a:cxnLst/>
              <a:rect l="l" t="t" r="r" b="b"/>
              <a:pathLst>
                <a:path w="4715" h="1612" extrusionOk="0">
                  <a:moveTo>
                    <a:pt x="2414" y="1"/>
                  </a:moveTo>
                  <a:cubicBezTo>
                    <a:pt x="2058" y="1"/>
                    <a:pt x="1772" y="292"/>
                    <a:pt x="1772" y="647"/>
                  </a:cubicBezTo>
                  <a:lnTo>
                    <a:pt x="1772" y="657"/>
                  </a:lnTo>
                  <a:cubicBezTo>
                    <a:pt x="1487" y="677"/>
                    <a:pt x="1240" y="844"/>
                    <a:pt x="1103" y="1070"/>
                  </a:cubicBezTo>
                  <a:cubicBezTo>
                    <a:pt x="985" y="952"/>
                    <a:pt x="827" y="883"/>
                    <a:pt x="650" y="883"/>
                  </a:cubicBezTo>
                  <a:cubicBezTo>
                    <a:pt x="296" y="883"/>
                    <a:pt x="0" y="1169"/>
                    <a:pt x="0" y="1523"/>
                  </a:cubicBezTo>
                  <a:cubicBezTo>
                    <a:pt x="0" y="1552"/>
                    <a:pt x="11" y="1582"/>
                    <a:pt x="11" y="1611"/>
                  </a:cubicBezTo>
                  <a:lnTo>
                    <a:pt x="4715" y="1611"/>
                  </a:lnTo>
                  <a:lnTo>
                    <a:pt x="4715" y="1543"/>
                  </a:lnTo>
                  <a:cubicBezTo>
                    <a:pt x="4715" y="1189"/>
                    <a:pt x="4429" y="893"/>
                    <a:pt x="4075" y="893"/>
                  </a:cubicBezTo>
                  <a:cubicBezTo>
                    <a:pt x="3849" y="893"/>
                    <a:pt x="3652" y="1011"/>
                    <a:pt x="3543" y="1178"/>
                  </a:cubicBezTo>
                  <a:cubicBezTo>
                    <a:pt x="3425" y="1001"/>
                    <a:pt x="3228" y="883"/>
                    <a:pt x="3012" y="883"/>
                  </a:cubicBezTo>
                  <a:cubicBezTo>
                    <a:pt x="3091" y="677"/>
                    <a:pt x="3071" y="421"/>
                    <a:pt x="2874" y="165"/>
                  </a:cubicBezTo>
                  <a:cubicBezTo>
                    <a:pt x="2719" y="50"/>
                    <a:pt x="2560" y="1"/>
                    <a:pt x="2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6323;p44">
              <a:extLst>
                <a:ext uri="{FF2B5EF4-FFF2-40B4-BE49-F238E27FC236}">
                  <a16:creationId xmlns:a16="http://schemas.microsoft.com/office/drawing/2014/main" id="{27B0CFC5-4337-2D48-69DF-5E23D350D035}"/>
                </a:ext>
              </a:extLst>
            </p:cNvPr>
            <p:cNvSpPr/>
            <p:nvPr/>
          </p:nvSpPr>
          <p:spPr>
            <a:xfrm>
              <a:off x="1819425" y="4615000"/>
              <a:ext cx="100875" cy="34350"/>
            </a:xfrm>
            <a:custGeom>
              <a:avLst/>
              <a:gdLst/>
              <a:ahLst/>
              <a:cxnLst/>
              <a:rect l="l" t="t" r="r" b="b"/>
              <a:pathLst>
                <a:path w="4035" h="1374" extrusionOk="0">
                  <a:moveTo>
                    <a:pt x="1967" y="0"/>
                  </a:moveTo>
                  <a:cubicBezTo>
                    <a:pt x="1844" y="0"/>
                    <a:pt x="1713" y="40"/>
                    <a:pt x="1585" y="134"/>
                  </a:cubicBezTo>
                  <a:cubicBezTo>
                    <a:pt x="1408" y="350"/>
                    <a:pt x="1388" y="577"/>
                    <a:pt x="1457" y="754"/>
                  </a:cubicBezTo>
                  <a:cubicBezTo>
                    <a:pt x="1270" y="754"/>
                    <a:pt x="1102" y="853"/>
                    <a:pt x="1014" y="1000"/>
                  </a:cubicBezTo>
                  <a:cubicBezTo>
                    <a:pt x="906" y="862"/>
                    <a:pt x="739" y="764"/>
                    <a:pt x="551" y="764"/>
                  </a:cubicBezTo>
                  <a:cubicBezTo>
                    <a:pt x="247" y="764"/>
                    <a:pt x="0" y="1010"/>
                    <a:pt x="0" y="1315"/>
                  </a:cubicBezTo>
                  <a:cubicBezTo>
                    <a:pt x="0" y="1335"/>
                    <a:pt x="0" y="1354"/>
                    <a:pt x="10" y="1374"/>
                  </a:cubicBezTo>
                  <a:lnTo>
                    <a:pt x="4026" y="1374"/>
                  </a:lnTo>
                  <a:cubicBezTo>
                    <a:pt x="4026" y="1354"/>
                    <a:pt x="4035" y="1325"/>
                    <a:pt x="4035" y="1305"/>
                  </a:cubicBezTo>
                  <a:cubicBezTo>
                    <a:pt x="4035" y="1000"/>
                    <a:pt x="3789" y="754"/>
                    <a:pt x="3484" y="754"/>
                  </a:cubicBezTo>
                  <a:cubicBezTo>
                    <a:pt x="3326" y="754"/>
                    <a:pt x="3189" y="813"/>
                    <a:pt x="3090" y="912"/>
                  </a:cubicBezTo>
                  <a:cubicBezTo>
                    <a:pt x="2972" y="715"/>
                    <a:pt x="2766" y="577"/>
                    <a:pt x="2519" y="557"/>
                  </a:cubicBezTo>
                  <a:lnTo>
                    <a:pt x="2519" y="547"/>
                  </a:lnTo>
                  <a:cubicBezTo>
                    <a:pt x="2519" y="246"/>
                    <a:pt x="2270" y="0"/>
                    <a:pt x="1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6324;p44">
              <a:extLst>
                <a:ext uri="{FF2B5EF4-FFF2-40B4-BE49-F238E27FC236}">
                  <a16:creationId xmlns:a16="http://schemas.microsoft.com/office/drawing/2014/main" id="{A1AEC5FD-6AD2-51BC-D259-FFFF9DF4A0FD}"/>
                </a:ext>
              </a:extLst>
            </p:cNvPr>
            <p:cNvSpPr/>
            <p:nvPr/>
          </p:nvSpPr>
          <p:spPr>
            <a:xfrm>
              <a:off x="2190175" y="4769425"/>
              <a:ext cx="55150" cy="18950"/>
            </a:xfrm>
            <a:custGeom>
              <a:avLst/>
              <a:gdLst/>
              <a:ahLst/>
              <a:cxnLst/>
              <a:rect l="l" t="t" r="r" b="b"/>
              <a:pathLst>
                <a:path w="2206" h="758" extrusionOk="0">
                  <a:moveTo>
                    <a:pt x="1080" y="0"/>
                  </a:moveTo>
                  <a:cubicBezTo>
                    <a:pt x="1012" y="0"/>
                    <a:pt x="939" y="23"/>
                    <a:pt x="867" y="78"/>
                  </a:cubicBezTo>
                  <a:cubicBezTo>
                    <a:pt x="769" y="196"/>
                    <a:pt x="758" y="314"/>
                    <a:pt x="798" y="413"/>
                  </a:cubicBezTo>
                  <a:cubicBezTo>
                    <a:pt x="699" y="423"/>
                    <a:pt x="601" y="472"/>
                    <a:pt x="552" y="550"/>
                  </a:cubicBezTo>
                  <a:cubicBezTo>
                    <a:pt x="502" y="472"/>
                    <a:pt x="404" y="423"/>
                    <a:pt x="306" y="423"/>
                  </a:cubicBezTo>
                  <a:cubicBezTo>
                    <a:pt x="139" y="423"/>
                    <a:pt x="1" y="561"/>
                    <a:pt x="1" y="728"/>
                  </a:cubicBezTo>
                  <a:lnTo>
                    <a:pt x="1" y="757"/>
                  </a:lnTo>
                  <a:lnTo>
                    <a:pt x="2205" y="757"/>
                  </a:lnTo>
                  <a:lnTo>
                    <a:pt x="2205" y="718"/>
                  </a:lnTo>
                  <a:cubicBezTo>
                    <a:pt x="2205" y="550"/>
                    <a:pt x="2077" y="413"/>
                    <a:pt x="1910" y="413"/>
                  </a:cubicBezTo>
                  <a:cubicBezTo>
                    <a:pt x="1821" y="413"/>
                    <a:pt x="1753" y="452"/>
                    <a:pt x="1694" y="502"/>
                  </a:cubicBezTo>
                  <a:cubicBezTo>
                    <a:pt x="1624" y="393"/>
                    <a:pt x="1516" y="324"/>
                    <a:pt x="1379" y="305"/>
                  </a:cubicBezTo>
                  <a:cubicBezTo>
                    <a:pt x="1379" y="138"/>
                    <a:pt x="1245" y="0"/>
                    <a:pt x="1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2" name="Google Shape;4704;p32">
            <a:extLst>
              <a:ext uri="{FF2B5EF4-FFF2-40B4-BE49-F238E27FC236}">
                <a16:creationId xmlns:a16="http://schemas.microsoft.com/office/drawing/2014/main" id="{CA4A8507-1A4B-B108-28F2-27802F9B3841}"/>
              </a:ext>
            </a:extLst>
          </p:cNvPr>
          <p:cNvSpPr txBox="1">
            <a:spLocks/>
          </p:cNvSpPr>
          <p:nvPr/>
        </p:nvSpPr>
        <p:spPr>
          <a:xfrm>
            <a:off x="2639510" y="2392612"/>
            <a:ext cx="3921148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indent="-457200" algn="l">
              <a:lnSpc>
                <a:spcPct val="150000"/>
              </a:lnSpc>
              <a:buAutoNum type="alphaUcPeriod"/>
            </a:pP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lnSpc>
                <a:spcPct val="150000"/>
              </a:lnSpc>
              <a:buAutoNum type="alphaUcPeriod"/>
            </a:pP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lnSpc>
                <a:spcPct val="150000"/>
              </a:lnSpc>
              <a:buAutoNum type="alphaUcPeriod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Go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PROJECT - Hoc24">
            <a:extLst>
              <a:ext uri="{FF2B5EF4-FFF2-40B4-BE49-F238E27FC236}">
                <a16:creationId xmlns:a16="http://schemas.microsoft.com/office/drawing/2014/main" id="{0DC939C6-94AC-6C7A-2BDD-A0B5A6DB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34" y="2707198"/>
            <a:ext cx="372983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rawn Number red Circle Png - Red Marker Circle PNG image with transparent  background | TOPpng">
            <a:extLst>
              <a:ext uri="{FF2B5EF4-FFF2-40B4-BE49-F238E27FC236}">
                <a16:creationId xmlns:a16="http://schemas.microsoft.com/office/drawing/2014/main" id="{0B25685B-D3BC-8C57-3E1A-5FDE22E2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167" r="97381">
                        <a14:foregroundMark x1="61190" y1="22119" x2="67143" y2="21420"/>
                        <a14:foregroundMark x1="57262" y1="26310" x2="60000" y2="26542"/>
                        <a14:foregroundMark x1="92619" y1="36088" x2="94524" y2="38533"/>
                        <a14:foregroundMark x1="94524" y1="53318" x2="97381" y2="48894"/>
                        <a14:foregroundMark x1="5952" y1="62864" x2="4167" y2="5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6196">
            <a:off x="2417727" y="2990530"/>
            <a:ext cx="826197" cy="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3" name="Picture 4" descr="Drawn Number red Circle Png - Red Marker Circle PNG image with transparent  background | TOPpng">
            <a:extLst>
              <a:ext uri="{FF2B5EF4-FFF2-40B4-BE49-F238E27FC236}">
                <a16:creationId xmlns:a16="http://schemas.microsoft.com/office/drawing/2014/main" id="{4CB30430-AF29-2B3A-5ABB-E3E16624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167" r="97381">
                        <a14:foregroundMark x1="61190" y1="22119" x2="67143" y2="21420"/>
                        <a14:foregroundMark x1="57262" y1="26310" x2="60000" y2="26542"/>
                        <a14:foregroundMark x1="92619" y1="36088" x2="94524" y2="38533"/>
                        <a14:foregroundMark x1="94524" y1="53318" x2="97381" y2="48894"/>
                        <a14:foregroundMark x1="5952" y1="62864" x2="4167" y2="5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6196">
            <a:off x="2417727" y="4018463"/>
            <a:ext cx="826197" cy="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" grpId="0" animBg="1"/>
      <p:bldP spid="4704" grpId="0" build="p"/>
      <p:bldP spid="4708" grpId="0"/>
      <p:bldP spid="4708" grpId="1"/>
      <p:bldP spid="50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Google Shape;4270;p26"/>
          <p:cNvSpPr/>
          <p:nvPr/>
        </p:nvSpPr>
        <p:spPr>
          <a:xfrm rot="-10521406" flipH="1">
            <a:off x="-204490" y="3298089"/>
            <a:ext cx="2360308" cy="903847"/>
          </a:xfrm>
          <a:custGeom>
            <a:avLst/>
            <a:gdLst/>
            <a:ahLst/>
            <a:cxnLst/>
            <a:rect l="l" t="t" r="r" b="b"/>
            <a:pathLst>
              <a:path w="3622" h="1211" extrusionOk="0">
                <a:moveTo>
                  <a:pt x="0" y="0"/>
                </a:moveTo>
                <a:lnTo>
                  <a:pt x="0" y="1211"/>
                </a:lnTo>
                <a:lnTo>
                  <a:pt x="3149" y="1211"/>
                </a:lnTo>
                <a:lnTo>
                  <a:pt x="3622" y="591"/>
                </a:lnTo>
                <a:lnTo>
                  <a:pt x="31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2" name="Google Shape;4272;p26"/>
          <p:cNvSpPr txBox="1">
            <a:spLocks noGrp="1"/>
          </p:cNvSpPr>
          <p:nvPr>
            <p:ph type="title"/>
          </p:nvPr>
        </p:nvSpPr>
        <p:spPr>
          <a:xfrm>
            <a:off x="726437" y="257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 err="1"/>
              <a:t>Objectives</a:t>
            </a:r>
            <a:endParaRPr sz="4400" dirty="0">
              <a:solidFill>
                <a:schemeClr val="dk2"/>
              </a:solidFill>
            </a:endParaRPr>
          </a:p>
        </p:txBody>
      </p:sp>
      <p:sp>
        <p:nvSpPr>
          <p:cNvPr id="4273" name="Google Shape;4273;p26"/>
          <p:cNvSpPr/>
          <p:nvPr/>
        </p:nvSpPr>
        <p:spPr>
          <a:xfrm rot="-278594">
            <a:off x="-204490" y="1646627"/>
            <a:ext cx="2360308" cy="903847"/>
          </a:xfrm>
          <a:custGeom>
            <a:avLst/>
            <a:gdLst/>
            <a:ahLst/>
            <a:cxnLst/>
            <a:rect l="l" t="t" r="r" b="b"/>
            <a:pathLst>
              <a:path w="3622" h="1211" extrusionOk="0">
                <a:moveTo>
                  <a:pt x="0" y="0"/>
                </a:moveTo>
                <a:lnTo>
                  <a:pt x="0" y="1211"/>
                </a:lnTo>
                <a:lnTo>
                  <a:pt x="3149" y="1211"/>
                </a:lnTo>
                <a:lnTo>
                  <a:pt x="3622" y="591"/>
                </a:lnTo>
                <a:lnTo>
                  <a:pt x="31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4" name="Google Shape;4274;p26"/>
          <p:cNvSpPr txBox="1">
            <a:spLocks noGrp="1"/>
          </p:cNvSpPr>
          <p:nvPr>
            <p:ph type="title" idx="2"/>
          </p:nvPr>
        </p:nvSpPr>
        <p:spPr>
          <a:xfrm>
            <a:off x="726437" y="15551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01</a:t>
            </a:r>
            <a:endParaRPr dirty="0"/>
          </a:p>
        </p:txBody>
      </p:sp>
      <p:sp>
        <p:nvSpPr>
          <p:cNvPr id="4276" name="Google Shape;4276;p26"/>
          <p:cNvSpPr txBox="1">
            <a:spLocks noGrp="1"/>
          </p:cNvSpPr>
          <p:nvPr>
            <p:ph type="subTitle" idx="3"/>
          </p:nvPr>
        </p:nvSpPr>
        <p:spPr>
          <a:xfrm>
            <a:off x="2172003" y="1606012"/>
            <a:ext cx="6930900" cy="1038513"/>
          </a:xfrm>
          <a:prstGeom prst="roundRect">
            <a:avLst/>
          </a:prstGeom>
          <a:ln w="19050">
            <a:noFill/>
            <a:prstDash val="lgDash"/>
            <a:extLst>
              <a:ext uri="{C807C97D-BFC1-408E-A445-0C87EB9F89A2}">
                <ask:lineSketchStyleProps xmlns:ask="http://schemas.microsoft.com/office/drawing/2018/sketchyshapes" sd="3715587220">
                  <a:custGeom>
                    <a:avLst/>
                    <a:gdLst>
                      <a:gd name="connsiteX0" fmla="*/ 0 w 6930900"/>
                      <a:gd name="connsiteY0" fmla="*/ 173089 h 1038513"/>
                      <a:gd name="connsiteX1" fmla="*/ 173089 w 6930900"/>
                      <a:gd name="connsiteY1" fmla="*/ 0 h 1038513"/>
                      <a:gd name="connsiteX2" fmla="*/ 897408 w 6930900"/>
                      <a:gd name="connsiteY2" fmla="*/ 0 h 1038513"/>
                      <a:gd name="connsiteX3" fmla="*/ 1424186 w 6930900"/>
                      <a:gd name="connsiteY3" fmla="*/ 0 h 1038513"/>
                      <a:gd name="connsiteX4" fmla="*/ 2148506 w 6930900"/>
                      <a:gd name="connsiteY4" fmla="*/ 0 h 1038513"/>
                      <a:gd name="connsiteX5" fmla="*/ 2938672 w 6930900"/>
                      <a:gd name="connsiteY5" fmla="*/ 0 h 1038513"/>
                      <a:gd name="connsiteX6" fmla="*/ 3465450 w 6930900"/>
                      <a:gd name="connsiteY6" fmla="*/ 0 h 1038513"/>
                      <a:gd name="connsiteX7" fmla="*/ 3992228 w 6930900"/>
                      <a:gd name="connsiteY7" fmla="*/ 0 h 1038513"/>
                      <a:gd name="connsiteX8" fmla="*/ 4519006 w 6930900"/>
                      <a:gd name="connsiteY8" fmla="*/ 0 h 1038513"/>
                      <a:gd name="connsiteX9" fmla="*/ 4979936 w 6930900"/>
                      <a:gd name="connsiteY9" fmla="*/ 0 h 1038513"/>
                      <a:gd name="connsiteX10" fmla="*/ 5704255 w 6930900"/>
                      <a:gd name="connsiteY10" fmla="*/ 0 h 1038513"/>
                      <a:gd name="connsiteX11" fmla="*/ 6757811 w 6930900"/>
                      <a:gd name="connsiteY11" fmla="*/ 0 h 1038513"/>
                      <a:gd name="connsiteX12" fmla="*/ 6930900 w 6930900"/>
                      <a:gd name="connsiteY12" fmla="*/ 173089 h 1038513"/>
                      <a:gd name="connsiteX13" fmla="*/ 6930900 w 6930900"/>
                      <a:gd name="connsiteY13" fmla="*/ 865424 h 1038513"/>
                      <a:gd name="connsiteX14" fmla="*/ 6757811 w 6930900"/>
                      <a:gd name="connsiteY14" fmla="*/ 1038513 h 1038513"/>
                      <a:gd name="connsiteX15" fmla="*/ 6165186 w 6930900"/>
                      <a:gd name="connsiteY15" fmla="*/ 1038513 h 1038513"/>
                      <a:gd name="connsiteX16" fmla="*/ 5638408 w 6930900"/>
                      <a:gd name="connsiteY16" fmla="*/ 1038513 h 1038513"/>
                      <a:gd name="connsiteX17" fmla="*/ 4848242 w 6930900"/>
                      <a:gd name="connsiteY17" fmla="*/ 1038513 h 1038513"/>
                      <a:gd name="connsiteX18" fmla="*/ 4189769 w 6930900"/>
                      <a:gd name="connsiteY18" fmla="*/ 1038513 h 1038513"/>
                      <a:gd name="connsiteX19" fmla="*/ 3662992 w 6930900"/>
                      <a:gd name="connsiteY19" fmla="*/ 1038513 h 1038513"/>
                      <a:gd name="connsiteX20" fmla="*/ 3202061 w 6930900"/>
                      <a:gd name="connsiteY20" fmla="*/ 1038513 h 1038513"/>
                      <a:gd name="connsiteX21" fmla="*/ 2411894 w 6930900"/>
                      <a:gd name="connsiteY21" fmla="*/ 1038513 h 1038513"/>
                      <a:gd name="connsiteX22" fmla="*/ 1950964 w 6930900"/>
                      <a:gd name="connsiteY22" fmla="*/ 1038513 h 1038513"/>
                      <a:gd name="connsiteX23" fmla="*/ 1424186 w 6930900"/>
                      <a:gd name="connsiteY23" fmla="*/ 1038513 h 1038513"/>
                      <a:gd name="connsiteX24" fmla="*/ 173089 w 6930900"/>
                      <a:gd name="connsiteY24" fmla="*/ 1038513 h 1038513"/>
                      <a:gd name="connsiteX25" fmla="*/ 0 w 6930900"/>
                      <a:gd name="connsiteY25" fmla="*/ 865424 h 1038513"/>
                      <a:gd name="connsiteX26" fmla="*/ 0 w 6930900"/>
                      <a:gd name="connsiteY26" fmla="*/ 173089 h 1038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930900" h="1038513" fill="none" extrusionOk="0">
                        <a:moveTo>
                          <a:pt x="0" y="173089"/>
                        </a:moveTo>
                        <a:cubicBezTo>
                          <a:pt x="-4871" y="85066"/>
                          <a:pt x="77411" y="-5974"/>
                          <a:pt x="173089" y="0"/>
                        </a:cubicBezTo>
                        <a:cubicBezTo>
                          <a:pt x="463703" y="-16372"/>
                          <a:pt x="658374" y="-13781"/>
                          <a:pt x="897408" y="0"/>
                        </a:cubicBezTo>
                        <a:cubicBezTo>
                          <a:pt x="1136442" y="13781"/>
                          <a:pt x="1311878" y="-13313"/>
                          <a:pt x="1424186" y="0"/>
                        </a:cubicBezTo>
                        <a:cubicBezTo>
                          <a:pt x="1536494" y="13313"/>
                          <a:pt x="1804233" y="-33584"/>
                          <a:pt x="2148506" y="0"/>
                        </a:cubicBezTo>
                        <a:cubicBezTo>
                          <a:pt x="2492779" y="33584"/>
                          <a:pt x="2662026" y="-17995"/>
                          <a:pt x="2938672" y="0"/>
                        </a:cubicBezTo>
                        <a:cubicBezTo>
                          <a:pt x="3215318" y="17995"/>
                          <a:pt x="3236429" y="-4074"/>
                          <a:pt x="3465450" y="0"/>
                        </a:cubicBezTo>
                        <a:cubicBezTo>
                          <a:pt x="3694471" y="4074"/>
                          <a:pt x="3803882" y="23572"/>
                          <a:pt x="3992228" y="0"/>
                        </a:cubicBezTo>
                        <a:cubicBezTo>
                          <a:pt x="4180574" y="-23572"/>
                          <a:pt x="4385875" y="18655"/>
                          <a:pt x="4519006" y="0"/>
                        </a:cubicBezTo>
                        <a:cubicBezTo>
                          <a:pt x="4652137" y="-18655"/>
                          <a:pt x="4803551" y="19972"/>
                          <a:pt x="4979936" y="0"/>
                        </a:cubicBezTo>
                        <a:cubicBezTo>
                          <a:pt x="5156321" y="-19972"/>
                          <a:pt x="5348247" y="-5587"/>
                          <a:pt x="5704255" y="0"/>
                        </a:cubicBezTo>
                        <a:cubicBezTo>
                          <a:pt x="6060263" y="5587"/>
                          <a:pt x="6533824" y="35195"/>
                          <a:pt x="6757811" y="0"/>
                        </a:cubicBezTo>
                        <a:cubicBezTo>
                          <a:pt x="6849466" y="-16692"/>
                          <a:pt x="6952301" y="87698"/>
                          <a:pt x="6930900" y="173089"/>
                        </a:cubicBezTo>
                        <a:cubicBezTo>
                          <a:pt x="6962166" y="422621"/>
                          <a:pt x="6921274" y="688716"/>
                          <a:pt x="6930900" y="865424"/>
                        </a:cubicBezTo>
                        <a:cubicBezTo>
                          <a:pt x="6924077" y="965156"/>
                          <a:pt x="6856872" y="1042122"/>
                          <a:pt x="6757811" y="1038513"/>
                        </a:cubicBezTo>
                        <a:cubicBezTo>
                          <a:pt x="6548760" y="1019127"/>
                          <a:pt x="6298565" y="1010575"/>
                          <a:pt x="6165186" y="1038513"/>
                        </a:cubicBezTo>
                        <a:cubicBezTo>
                          <a:pt x="6031808" y="1066451"/>
                          <a:pt x="5887309" y="1045958"/>
                          <a:pt x="5638408" y="1038513"/>
                        </a:cubicBezTo>
                        <a:cubicBezTo>
                          <a:pt x="5389507" y="1031068"/>
                          <a:pt x="5224162" y="1076768"/>
                          <a:pt x="4848242" y="1038513"/>
                        </a:cubicBezTo>
                        <a:cubicBezTo>
                          <a:pt x="4472322" y="1000258"/>
                          <a:pt x="4502635" y="1022329"/>
                          <a:pt x="4189769" y="1038513"/>
                        </a:cubicBezTo>
                        <a:cubicBezTo>
                          <a:pt x="3876903" y="1054697"/>
                          <a:pt x="3797304" y="1016033"/>
                          <a:pt x="3662992" y="1038513"/>
                        </a:cubicBezTo>
                        <a:cubicBezTo>
                          <a:pt x="3528680" y="1060993"/>
                          <a:pt x="3370789" y="1044690"/>
                          <a:pt x="3202061" y="1038513"/>
                        </a:cubicBezTo>
                        <a:cubicBezTo>
                          <a:pt x="3033333" y="1032336"/>
                          <a:pt x="2790222" y="1061310"/>
                          <a:pt x="2411894" y="1038513"/>
                        </a:cubicBezTo>
                        <a:cubicBezTo>
                          <a:pt x="2033566" y="1015716"/>
                          <a:pt x="2125002" y="1020225"/>
                          <a:pt x="1950964" y="1038513"/>
                        </a:cubicBezTo>
                        <a:cubicBezTo>
                          <a:pt x="1776926" y="1056802"/>
                          <a:pt x="1548454" y="1051842"/>
                          <a:pt x="1424186" y="1038513"/>
                        </a:cubicBezTo>
                        <a:cubicBezTo>
                          <a:pt x="1299918" y="1025184"/>
                          <a:pt x="600353" y="1032306"/>
                          <a:pt x="173089" y="1038513"/>
                        </a:cubicBezTo>
                        <a:cubicBezTo>
                          <a:pt x="64738" y="1028761"/>
                          <a:pt x="4736" y="953554"/>
                          <a:pt x="0" y="865424"/>
                        </a:cubicBezTo>
                        <a:cubicBezTo>
                          <a:pt x="3625" y="715547"/>
                          <a:pt x="-18294" y="390922"/>
                          <a:pt x="0" y="173089"/>
                        </a:cubicBezTo>
                        <a:close/>
                      </a:path>
                      <a:path w="6930900" h="1038513" stroke="0" extrusionOk="0">
                        <a:moveTo>
                          <a:pt x="0" y="173089"/>
                        </a:moveTo>
                        <a:cubicBezTo>
                          <a:pt x="12020" y="83356"/>
                          <a:pt x="62214" y="-4725"/>
                          <a:pt x="173089" y="0"/>
                        </a:cubicBezTo>
                        <a:cubicBezTo>
                          <a:pt x="369794" y="-22144"/>
                          <a:pt x="770777" y="-20943"/>
                          <a:pt x="963256" y="0"/>
                        </a:cubicBezTo>
                        <a:cubicBezTo>
                          <a:pt x="1155735" y="20943"/>
                          <a:pt x="1310120" y="28413"/>
                          <a:pt x="1555881" y="0"/>
                        </a:cubicBezTo>
                        <a:cubicBezTo>
                          <a:pt x="1801643" y="-28413"/>
                          <a:pt x="2105732" y="-32457"/>
                          <a:pt x="2280200" y="0"/>
                        </a:cubicBezTo>
                        <a:cubicBezTo>
                          <a:pt x="2454668" y="32457"/>
                          <a:pt x="2577692" y="-15833"/>
                          <a:pt x="2741131" y="0"/>
                        </a:cubicBezTo>
                        <a:cubicBezTo>
                          <a:pt x="2904570" y="15833"/>
                          <a:pt x="3158568" y="19048"/>
                          <a:pt x="3267908" y="0"/>
                        </a:cubicBezTo>
                        <a:cubicBezTo>
                          <a:pt x="3377248" y="-19048"/>
                          <a:pt x="3610863" y="21883"/>
                          <a:pt x="3860533" y="0"/>
                        </a:cubicBezTo>
                        <a:cubicBezTo>
                          <a:pt x="4110203" y="-21883"/>
                          <a:pt x="4249033" y="11723"/>
                          <a:pt x="4519006" y="0"/>
                        </a:cubicBezTo>
                        <a:cubicBezTo>
                          <a:pt x="4788979" y="-11723"/>
                          <a:pt x="4892907" y="-7743"/>
                          <a:pt x="5111631" y="0"/>
                        </a:cubicBezTo>
                        <a:cubicBezTo>
                          <a:pt x="5330356" y="7743"/>
                          <a:pt x="5680331" y="10953"/>
                          <a:pt x="5901797" y="0"/>
                        </a:cubicBezTo>
                        <a:cubicBezTo>
                          <a:pt x="6123263" y="-10953"/>
                          <a:pt x="6423626" y="25252"/>
                          <a:pt x="6757811" y="0"/>
                        </a:cubicBezTo>
                        <a:cubicBezTo>
                          <a:pt x="6848099" y="13780"/>
                          <a:pt x="6940721" y="74812"/>
                          <a:pt x="6930900" y="173089"/>
                        </a:cubicBezTo>
                        <a:cubicBezTo>
                          <a:pt x="6943069" y="397580"/>
                          <a:pt x="6923857" y="532018"/>
                          <a:pt x="6930900" y="865424"/>
                        </a:cubicBezTo>
                        <a:cubicBezTo>
                          <a:pt x="6919931" y="972150"/>
                          <a:pt x="6866400" y="1057499"/>
                          <a:pt x="6757811" y="1038513"/>
                        </a:cubicBezTo>
                        <a:cubicBezTo>
                          <a:pt x="6599491" y="1016175"/>
                          <a:pt x="6265518" y="1044572"/>
                          <a:pt x="6033492" y="1038513"/>
                        </a:cubicBezTo>
                        <a:cubicBezTo>
                          <a:pt x="5801466" y="1032454"/>
                          <a:pt x="5607817" y="1013939"/>
                          <a:pt x="5440867" y="1038513"/>
                        </a:cubicBezTo>
                        <a:cubicBezTo>
                          <a:pt x="5273917" y="1063087"/>
                          <a:pt x="5171791" y="1056031"/>
                          <a:pt x="4979936" y="1038513"/>
                        </a:cubicBezTo>
                        <a:cubicBezTo>
                          <a:pt x="4788081" y="1020995"/>
                          <a:pt x="4489749" y="1012276"/>
                          <a:pt x="4255617" y="1038513"/>
                        </a:cubicBezTo>
                        <a:cubicBezTo>
                          <a:pt x="4021485" y="1064750"/>
                          <a:pt x="3837168" y="1016562"/>
                          <a:pt x="3662992" y="1038513"/>
                        </a:cubicBezTo>
                        <a:cubicBezTo>
                          <a:pt x="3488817" y="1060464"/>
                          <a:pt x="3389801" y="1056153"/>
                          <a:pt x="3136214" y="1038513"/>
                        </a:cubicBezTo>
                        <a:cubicBezTo>
                          <a:pt x="2882627" y="1020873"/>
                          <a:pt x="2576840" y="1037444"/>
                          <a:pt x="2346047" y="1038513"/>
                        </a:cubicBezTo>
                        <a:cubicBezTo>
                          <a:pt x="2115254" y="1039582"/>
                          <a:pt x="1979597" y="1035814"/>
                          <a:pt x="1819270" y="1038513"/>
                        </a:cubicBezTo>
                        <a:cubicBezTo>
                          <a:pt x="1658943" y="1041212"/>
                          <a:pt x="1366205" y="1008141"/>
                          <a:pt x="1160797" y="1038513"/>
                        </a:cubicBezTo>
                        <a:cubicBezTo>
                          <a:pt x="955389" y="1068885"/>
                          <a:pt x="563987" y="1007193"/>
                          <a:pt x="173089" y="1038513"/>
                        </a:cubicBezTo>
                        <a:cubicBezTo>
                          <a:pt x="69177" y="1049270"/>
                          <a:pt x="-20583" y="966589"/>
                          <a:pt x="0" y="865424"/>
                        </a:cubicBezTo>
                        <a:cubicBezTo>
                          <a:pt x="-26519" y="588636"/>
                          <a:pt x="31886" y="413291"/>
                          <a:pt x="0" y="1730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learn how to ask and answer about means of transport and some strange traffic rules.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4277" name="Google Shape;4277;p26"/>
          <p:cNvSpPr txBox="1">
            <a:spLocks noGrp="1"/>
          </p:cNvSpPr>
          <p:nvPr>
            <p:ph type="title" idx="4"/>
          </p:nvPr>
        </p:nvSpPr>
        <p:spPr>
          <a:xfrm>
            <a:off x="726437" y="32584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02</a:t>
            </a:r>
            <a:endParaRPr dirty="0"/>
          </a:p>
        </p:txBody>
      </p:sp>
      <p:sp>
        <p:nvSpPr>
          <p:cNvPr id="4279" name="Google Shape;4279;p26"/>
          <p:cNvSpPr txBox="1">
            <a:spLocks noGrp="1"/>
          </p:cNvSpPr>
          <p:nvPr>
            <p:ph type="subTitle" idx="6"/>
          </p:nvPr>
        </p:nvSpPr>
        <p:spPr>
          <a:xfrm>
            <a:off x="2217612" y="3318540"/>
            <a:ext cx="6540482" cy="1038513"/>
          </a:xfrm>
          <a:prstGeom prst="roundRect">
            <a:avLst/>
          </a:prstGeom>
          <a:ln w="19050">
            <a:noFill/>
            <a:prstDash val="lgDash"/>
            <a:extLst>
              <a:ext uri="{C807C97D-BFC1-408E-A445-0C87EB9F89A2}">
                <ask:lineSketchStyleProps xmlns:ask="http://schemas.microsoft.com/office/drawing/2018/sketchyshapes" sd="3540950596">
                  <a:custGeom>
                    <a:avLst/>
                    <a:gdLst>
                      <a:gd name="connsiteX0" fmla="*/ 0 w 6540482"/>
                      <a:gd name="connsiteY0" fmla="*/ 173089 h 1038513"/>
                      <a:gd name="connsiteX1" fmla="*/ 173089 w 6540482"/>
                      <a:gd name="connsiteY1" fmla="*/ 0 h 1038513"/>
                      <a:gd name="connsiteX2" fmla="*/ 737459 w 6540482"/>
                      <a:gd name="connsiteY2" fmla="*/ 0 h 1038513"/>
                      <a:gd name="connsiteX3" fmla="*/ 1301829 w 6540482"/>
                      <a:gd name="connsiteY3" fmla="*/ 0 h 1038513"/>
                      <a:gd name="connsiteX4" fmla="*/ 1990085 w 6540482"/>
                      <a:gd name="connsiteY4" fmla="*/ 0 h 1038513"/>
                      <a:gd name="connsiteX5" fmla="*/ 2554455 w 6540482"/>
                      <a:gd name="connsiteY5" fmla="*/ 0 h 1038513"/>
                      <a:gd name="connsiteX6" fmla="*/ 3242711 w 6540482"/>
                      <a:gd name="connsiteY6" fmla="*/ 0 h 1038513"/>
                      <a:gd name="connsiteX7" fmla="*/ 3807081 w 6540482"/>
                      <a:gd name="connsiteY7" fmla="*/ 0 h 1038513"/>
                      <a:gd name="connsiteX8" fmla="*/ 4495337 w 6540482"/>
                      <a:gd name="connsiteY8" fmla="*/ 0 h 1038513"/>
                      <a:gd name="connsiteX9" fmla="*/ 4997764 w 6540482"/>
                      <a:gd name="connsiteY9" fmla="*/ 0 h 1038513"/>
                      <a:gd name="connsiteX10" fmla="*/ 5624077 w 6540482"/>
                      <a:gd name="connsiteY10" fmla="*/ 0 h 1038513"/>
                      <a:gd name="connsiteX11" fmla="*/ 6367393 w 6540482"/>
                      <a:gd name="connsiteY11" fmla="*/ 0 h 1038513"/>
                      <a:gd name="connsiteX12" fmla="*/ 6540482 w 6540482"/>
                      <a:gd name="connsiteY12" fmla="*/ 173089 h 1038513"/>
                      <a:gd name="connsiteX13" fmla="*/ 6540482 w 6540482"/>
                      <a:gd name="connsiteY13" fmla="*/ 865424 h 1038513"/>
                      <a:gd name="connsiteX14" fmla="*/ 6367393 w 6540482"/>
                      <a:gd name="connsiteY14" fmla="*/ 1038513 h 1038513"/>
                      <a:gd name="connsiteX15" fmla="*/ 5803023 w 6540482"/>
                      <a:gd name="connsiteY15" fmla="*/ 1038513 h 1038513"/>
                      <a:gd name="connsiteX16" fmla="*/ 5052824 w 6540482"/>
                      <a:gd name="connsiteY16" fmla="*/ 1038513 h 1038513"/>
                      <a:gd name="connsiteX17" fmla="*/ 4364568 w 6540482"/>
                      <a:gd name="connsiteY17" fmla="*/ 1038513 h 1038513"/>
                      <a:gd name="connsiteX18" fmla="*/ 3738255 w 6540482"/>
                      <a:gd name="connsiteY18" fmla="*/ 1038513 h 1038513"/>
                      <a:gd name="connsiteX19" fmla="*/ 3235828 w 6540482"/>
                      <a:gd name="connsiteY19" fmla="*/ 1038513 h 1038513"/>
                      <a:gd name="connsiteX20" fmla="*/ 2671458 w 6540482"/>
                      <a:gd name="connsiteY20" fmla="*/ 1038513 h 1038513"/>
                      <a:gd name="connsiteX21" fmla="*/ 2107088 w 6540482"/>
                      <a:gd name="connsiteY21" fmla="*/ 1038513 h 1038513"/>
                      <a:gd name="connsiteX22" fmla="*/ 1356889 w 6540482"/>
                      <a:gd name="connsiteY22" fmla="*/ 1038513 h 1038513"/>
                      <a:gd name="connsiteX23" fmla="*/ 173089 w 6540482"/>
                      <a:gd name="connsiteY23" fmla="*/ 1038513 h 1038513"/>
                      <a:gd name="connsiteX24" fmla="*/ 0 w 6540482"/>
                      <a:gd name="connsiteY24" fmla="*/ 865424 h 1038513"/>
                      <a:gd name="connsiteX25" fmla="*/ 0 w 6540482"/>
                      <a:gd name="connsiteY25" fmla="*/ 173089 h 1038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540482" h="1038513" fill="none" extrusionOk="0">
                        <a:moveTo>
                          <a:pt x="0" y="173089"/>
                        </a:moveTo>
                        <a:cubicBezTo>
                          <a:pt x="891" y="68232"/>
                          <a:pt x="79873" y="851"/>
                          <a:pt x="173089" y="0"/>
                        </a:cubicBezTo>
                        <a:cubicBezTo>
                          <a:pt x="454667" y="-22318"/>
                          <a:pt x="457884" y="17764"/>
                          <a:pt x="737459" y="0"/>
                        </a:cubicBezTo>
                        <a:cubicBezTo>
                          <a:pt x="1017034" y="-17764"/>
                          <a:pt x="1175067" y="-1062"/>
                          <a:pt x="1301829" y="0"/>
                        </a:cubicBezTo>
                        <a:cubicBezTo>
                          <a:pt x="1428591" y="1062"/>
                          <a:pt x="1734284" y="-6740"/>
                          <a:pt x="1990085" y="0"/>
                        </a:cubicBezTo>
                        <a:cubicBezTo>
                          <a:pt x="2245886" y="6740"/>
                          <a:pt x="2317453" y="-5507"/>
                          <a:pt x="2554455" y="0"/>
                        </a:cubicBezTo>
                        <a:cubicBezTo>
                          <a:pt x="2791457" y="5507"/>
                          <a:pt x="2902941" y="2485"/>
                          <a:pt x="3242711" y="0"/>
                        </a:cubicBezTo>
                        <a:cubicBezTo>
                          <a:pt x="3582481" y="-2485"/>
                          <a:pt x="3616927" y="4800"/>
                          <a:pt x="3807081" y="0"/>
                        </a:cubicBezTo>
                        <a:cubicBezTo>
                          <a:pt x="3997235" y="-4800"/>
                          <a:pt x="4245276" y="14379"/>
                          <a:pt x="4495337" y="0"/>
                        </a:cubicBezTo>
                        <a:cubicBezTo>
                          <a:pt x="4745398" y="-14379"/>
                          <a:pt x="4881466" y="7052"/>
                          <a:pt x="4997764" y="0"/>
                        </a:cubicBezTo>
                        <a:cubicBezTo>
                          <a:pt x="5114062" y="-7052"/>
                          <a:pt x="5495218" y="-6966"/>
                          <a:pt x="5624077" y="0"/>
                        </a:cubicBezTo>
                        <a:cubicBezTo>
                          <a:pt x="5752936" y="6966"/>
                          <a:pt x="6040795" y="-20895"/>
                          <a:pt x="6367393" y="0"/>
                        </a:cubicBezTo>
                        <a:cubicBezTo>
                          <a:pt x="6469418" y="20097"/>
                          <a:pt x="6541651" y="67735"/>
                          <a:pt x="6540482" y="173089"/>
                        </a:cubicBezTo>
                        <a:cubicBezTo>
                          <a:pt x="6561159" y="387221"/>
                          <a:pt x="6519539" y="626994"/>
                          <a:pt x="6540482" y="865424"/>
                        </a:cubicBezTo>
                        <a:cubicBezTo>
                          <a:pt x="6535922" y="967723"/>
                          <a:pt x="6469602" y="1035859"/>
                          <a:pt x="6367393" y="1038513"/>
                        </a:cubicBezTo>
                        <a:cubicBezTo>
                          <a:pt x="6119660" y="1058334"/>
                          <a:pt x="5945159" y="1042205"/>
                          <a:pt x="5803023" y="1038513"/>
                        </a:cubicBezTo>
                        <a:cubicBezTo>
                          <a:pt x="5660887" y="1034822"/>
                          <a:pt x="5341534" y="1023714"/>
                          <a:pt x="5052824" y="1038513"/>
                        </a:cubicBezTo>
                        <a:cubicBezTo>
                          <a:pt x="4764114" y="1053312"/>
                          <a:pt x="4633627" y="1033315"/>
                          <a:pt x="4364568" y="1038513"/>
                        </a:cubicBezTo>
                        <a:cubicBezTo>
                          <a:pt x="4095509" y="1043711"/>
                          <a:pt x="3903769" y="1013739"/>
                          <a:pt x="3738255" y="1038513"/>
                        </a:cubicBezTo>
                        <a:cubicBezTo>
                          <a:pt x="3572741" y="1063287"/>
                          <a:pt x="3411628" y="1025596"/>
                          <a:pt x="3235828" y="1038513"/>
                        </a:cubicBezTo>
                        <a:cubicBezTo>
                          <a:pt x="3060028" y="1051430"/>
                          <a:pt x="2823031" y="1031803"/>
                          <a:pt x="2671458" y="1038513"/>
                        </a:cubicBezTo>
                        <a:cubicBezTo>
                          <a:pt x="2519885" y="1045224"/>
                          <a:pt x="2357395" y="1035466"/>
                          <a:pt x="2107088" y="1038513"/>
                        </a:cubicBezTo>
                        <a:cubicBezTo>
                          <a:pt x="1856781" y="1041561"/>
                          <a:pt x="1628529" y="1003564"/>
                          <a:pt x="1356889" y="1038513"/>
                        </a:cubicBezTo>
                        <a:cubicBezTo>
                          <a:pt x="1085249" y="1073462"/>
                          <a:pt x="554063" y="979432"/>
                          <a:pt x="173089" y="1038513"/>
                        </a:cubicBezTo>
                        <a:cubicBezTo>
                          <a:pt x="84150" y="1030260"/>
                          <a:pt x="-11276" y="949569"/>
                          <a:pt x="0" y="865424"/>
                        </a:cubicBezTo>
                        <a:cubicBezTo>
                          <a:pt x="-28921" y="633547"/>
                          <a:pt x="-20470" y="364092"/>
                          <a:pt x="0" y="173089"/>
                        </a:cubicBezTo>
                        <a:close/>
                      </a:path>
                      <a:path w="6540482" h="1038513" stroke="0" extrusionOk="0">
                        <a:moveTo>
                          <a:pt x="0" y="173089"/>
                        </a:moveTo>
                        <a:cubicBezTo>
                          <a:pt x="5590" y="70777"/>
                          <a:pt x="87496" y="3638"/>
                          <a:pt x="173089" y="0"/>
                        </a:cubicBezTo>
                        <a:cubicBezTo>
                          <a:pt x="337642" y="268"/>
                          <a:pt x="533185" y="13013"/>
                          <a:pt x="675516" y="0"/>
                        </a:cubicBezTo>
                        <a:cubicBezTo>
                          <a:pt x="817847" y="-13013"/>
                          <a:pt x="1151434" y="-2587"/>
                          <a:pt x="1301829" y="0"/>
                        </a:cubicBezTo>
                        <a:cubicBezTo>
                          <a:pt x="1452224" y="2587"/>
                          <a:pt x="1753121" y="16744"/>
                          <a:pt x="1990085" y="0"/>
                        </a:cubicBezTo>
                        <a:cubicBezTo>
                          <a:pt x="2227049" y="-16744"/>
                          <a:pt x="2270907" y="-8967"/>
                          <a:pt x="2492512" y="0"/>
                        </a:cubicBezTo>
                        <a:cubicBezTo>
                          <a:pt x="2714117" y="8967"/>
                          <a:pt x="2907097" y="-6141"/>
                          <a:pt x="3056882" y="0"/>
                        </a:cubicBezTo>
                        <a:cubicBezTo>
                          <a:pt x="3206667" y="6141"/>
                          <a:pt x="3453277" y="26547"/>
                          <a:pt x="3807081" y="0"/>
                        </a:cubicBezTo>
                        <a:cubicBezTo>
                          <a:pt x="4160885" y="-26547"/>
                          <a:pt x="4160412" y="500"/>
                          <a:pt x="4371451" y="0"/>
                        </a:cubicBezTo>
                        <a:cubicBezTo>
                          <a:pt x="4582490" y="-500"/>
                          <a:pt x="4660840" y="-26795"/>
                          <a:pt x="4935821" y="0"/>
                        </a:cubicBezTo>
                        <a:cubicBezTo>
                          <a:pt x="5210802" y="26795"/>
                          <a:pt x="5333612" y="8339"/>
                          <a:pt x="5562133" y="0"/>
                        </a:cubicBezTo>
                        <a:cubicBezTo>
                          <a:pt x="5790654" y="-8339"/>
                          <a:pt x="6104062" y="38865"/>
                          <a:pt x="6367393" y="0"/>
                        </a:cubicBezTo>
                        <a:cubicBezTo>
                          <a:pt x="6474804" y="8618"/>
                          <a:pt x="6558769" y="84051"/>
                          <a:pt x="6540482" y="173089"/>
                        </a:cubicBezTo>
                        <a:cubicBezTo>
                          <a:pt x="6546461" y="366877"/>
                          <a:pt x="6573894" y="645602"/>
                          <a:pt x="6540482" y="865424"/>
                        </a:cubicBezTo>
                        <a:cubicBezTo>
                          <a:pt x="6542915" y="954939"/>
                          <a:pt x="6448656" y="1040750"/>
                          <a:pt x="6367393" y="1038513"/>
                        </a:cubicBezTo>
                        <a:cubicBezTo>
                          <a:pt x="6205974" y="1056855"/>
                          <a:pt x="6011633" y="1014656"/>
                          <a:pt x="5803023" y="1038513"/>
                        </a:cubicBezTo>
                        <a:cubicBezTo>
                          <a:pt x="5594413" y="1062371"/>
                          <a:pt x="5312019" y="1057232"/>
                          <a:pt x="5114767" y="1038513"/>
                        </a:cubicBezTo>
                        <a:cubicBezTo>
                          <a:pt x="4917515" y="1019794"/>
                          <a:pt x="4704619" y="1046187"/>
                          <a:pt x="4426511" y="1038513"/>
                        </a:cubicBezTo>
                        <a:cubicBezTo>
                          <a:pt x="4148403" y="1030839"/>
                          <a:pt x="3879027" y="1065556"/>
                          <a:pt x="3738255" y="1038513"/>
                        </a:cubicBezTo>
                        <a:cubicBezTo>
                          <a:pt x="3597483" y="1011470"/>
                          <a:pt x="3286913" y="1072806"/>
                          <a:pt x="3049999" y="1038513"/>
                        </a:cubicBezTo>
                        <a:cubicBezTo>
                          <a:pt x="2813085" y="1004220"/>
                          <a:pt x="2716545" y="1014596"/>
                          <a:pt x="2485629" y="1038513"/>
                        </a:cubicBezTo>
                        <a:cubicBezTo>
                          <a:pt x="2254713" y="1062431"/>
                          <a:pt x="1961939" y="1001549"/>
                          <a:pt x="1735430" y="1038513"/>
                        </a:cubicBezTo>
                        <a:cubicBezTo>
                          <a:pt x="1508921" y="1075477"/>
                          <a:pt x="1242032" y="1041720"/>
                          <a:pt x="923288" y="1038513"/>
                        </a:cubicBezTo>
                        <a:cubicBezTo>
                          <a:pt x="604544" y="1035306"/>
                          <a:pt x="441045" y="1058830"/>
                          <a:pt x="173089" y="1038513"/>
                        </a:cubicBezTo>
                        <a:cubicBezTo>
                          <a:pt x="79116" y="1034468"/>
                          <a:pt x="-2053" y="963094"/>
                          <a:pt x="0" y="865424"/>
                        </a:cubicBezTo>
                        <a:cubicBezTo>
                          <a:pt x="-4524" y="539038"/>
                          <a:pt x="8679" y="413660"/>
                          <a:pt x="0" y="1730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practise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using some grammar points and vocabulary related to the topic.</a:t>
            </a:r>
            <a:endParaRPr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806F94-5B5B-C91F-2938-9C9845DA3E6C}"/>
              </a:ext>
            </a:extLst>
          </p:cNvPr>
          <p:cNvSpPr txBox="1"/>
          <p:nvPr/>
        </p:nvSpPr>
        <p:spPr>
          <a:xfrm>
            <a:off x="1679823" y="871403"/>
            <a:ext cx="719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lt1"/>
                </a:solidFill>
                <a:latin typeface="Anton"/>
                <a:sym typeface="Anton"/>
              </a:rPr>
              <a:t>By the end of the lesson, students will be able to:</a:t>
            </a:r>
            <a:endParaRPr lang="en-VN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" grpId="0" animBg="1"/>
      <p:bldP spid="4272" grpId="0"/>
      <p:bldP spid="4273" grpId="0" animBg="1"/>
      <p:bldP spid="4274" grpId="0"/>
      <p:bldP spid="4276" grpId="0" uiExpand="1" build="p" animBg="1"/>
      <p:bldP spid="4277" grpId="0"/>
      <p:bldP spid="4279" grpId="0" uiExpand="1" build="p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rgbClr val="070207"/>
                </a:solidFill>
              </a:rPr>
              <a:t>Which</a:t>
            </a:r>
            <a:r>
              <a:rPr lang="pt-BR" dirty="0">
                <a:solidFill>
                  <a:srgbClr val="070207"/>
                </a:solidFill>
              </a:rPr>
              <a:t> countries </a:t>
            </a:r>
            <a:r>
              <a:rPr lang="pt-BR" dirty="0" err="1">
                <a:solidFill>
                  <a:srgbClr val="070207"/>
                </a:solidFill>
              </a:rPr>
              <a:t>below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keep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to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the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right</a:t>
            </a:r>
            <a:r>
              <a:rPr lang="pt-BR" dirty="0">
                <a:solidFill>
                  <a:srgbClr val="070207"/>
                </a:solidFill>
              </a:rPr>
              <a:t>?</a:t>
            </a:r>
            <a:endParaRPr dirty="0">
              <a:solidFill>
                <a:srgbClr val="070207"/>
              </a:solidFill>
            </a:endParaRPr>
          </a:p>
        </p:txBody>
      </p:sp>
      <p:grpSp>
        <p:nvGrpSpPr>
          <p:cNvPr id="4797" name="Google Shape;4797;p37"/>
          <p:cNvGrpSpPr/>
          <p:nvPr/>
        </p:nvGrpSpPr>
        <p:grpSpPr>
          <a:xfrm>
            <a:off x="4613402" y="1410322"/>
            <a:ext cx="3560459" cy="2886513"/>
            <a:chOff x="4298792" y="1293692"/>
            <a:chExt cx="4125199" cy="3344356"/>
          </a:xfrm>
        </p:grpSpPr>
        <p:sp>
          <p:nvSpPr>
            <p:cNvPr id="4798" name="Google Shape;4798;p37"/>
            <p:cNvSpPr/>
            <p:nvPr/>
          </p:nvSpPr>
          <p:spPr>
            <a:xfrm>
              <a:off x="5477411" y="3319737"/>
              <a:ext cx="7668" cy="21830"/>
            </a:xfrm>
            <a:custGeom>
              <a:avLst/>
              <a:gdLst/>
              <a:ahLst/>
              <a:cxnLst/>
              <a:rect l="l" t="t" r="r" b="b"/>
              <a:pathLst>
                <a:path w="477" h="1358" extrusionOk="0">
                  <a:moveTo>
                    <a:pt x="477" y="917"/>
                  </a:move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77" y="441"/>
                  </a:lnTo>
                  <a:lnTo>
                    <a:pt x="477" y="917"/>
                  </a:lnTo>
                  <a:lnTo>
                    <a:pt x="477" y="1357"/>
                  </a:lnTo>
                  <a:lnTo>
                    <a:pt x="477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799" name="Google Shape;4799;p37"/>
            <p:cNvSpPr/>
            <p:nvPr/>
          </p:nvSpPr>
          <p:spPr>
            <a:xfrm>
              <a:off x="5492136" y="330501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0" name="Google Shape;4800;p37"/>
            <p:cNvSpPr/>
            <p:nvPr/>
          </p:nvSpPr>
          <p:spPr>
            <a:xfrm>
              <a:off x="5477411" y="3356275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0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1" name="Google Shape;4801;p37"/>
            <p:cNvSpPr/>
            <p:nvPr/>
          </p:nvSpPr>
          <p:spPr>
            <a:xfrm>
              <a:off x="5477411" y="3378668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2" name="Google Shape;4802;p37"/>
            <p:cNvSpPr/>
            <p:nvPr/>
          </p:nvSpPr>
          <p:spPr>
            <a:xfrm>
              <a:off x="5565808" y="3216616"/>
              <a:ext cx="14741" cy="44206"/>
            </a:xfrm>
            <a:custGeom>
              <a:avLst/>
              <a:gdLst/>
              <a:ahLst/>
              <a:cxnLst/>
              <a:rect l="l" t="t" r="r" b="b"/>
              <a:pathLst>
                <a:path w="917" h="2750" extrusionOk="0">
                  <a:moveTo>
                    <a:pt x="0" y="0"/>
                  </a:moveTo>
                  <a:lnTo>
                    <a:pt x="477" y="917"/>
                  </a:lnTo>
                  <a:lnTo>
                    <a:pt x="832" y="1272"/>
                  </a:lnTo>
                  <a:lnTo>
                    <a:pt x="832" y="1272"/>
                  </a:lnTo>
                  <a:lnTo>
                    <a:pt x="917" y="917"/>
                  </a:lnTo>
                  <a:lnTo>
                    <a:pt x="917" y="440"/>
                  </a:lnTo>
                  <a:lnTo>
                    <a:pt x="0" y="0"/>
                  </a:lnTo>
                  <a:close/>
                  <a:moveTo>
                    <a:pt x="832" y="1272"/>
                  </a:moveTo>
                  <a:lnTo>
                    <a:pt x="477" y="2750"/>
                  </a:lnTo>
                  <a:lnTo>
                    <a:pt x="477" y="2750"/>
                  </a:lnTo>
                  <a:lnTo>
                    <a:pt x="917" y="1357"/>
                  </a:lnTo>
                  <a:lnTo>
                    <a:pt x="832" y="1272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3" name="Google Shape;4803;p37"/>
            <p:cNvSpPr/>
            <p:nvPr/>
          </p:nvSpPr>
          <p:spPr>
            <a:xfrm>
              <a:off x="5433205" y="3282620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4" name="Google Shape;4804;p37"/>
            <p:cNvSpPr/>
            <p:nvPr/>
          </p:nvSpPr>
          <p:spPr>
            <a:xfrm>
              <a:off x="5418480" y="3429947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5" name="Google Shape;4805;p37"/>
            <p:cNvSpPr/>
            <p:nvPr/>
          </p:nvSpPr>
          <p:spPr>
            <a:xfrm>
              <a:off x="5573459" y="3179482"/>
              <a:ext cx="16" cy="29482"/>
            </a:xfrm>
            <a:custGeom>
              <a:avLst/>
              <a:gdLst/>
              <a:ahLst/>
              <a:cxnLst/>
              <a:rect l="l" t="t" r="r" b="b"/>
              <a:pathLst>
                <a:path w="1" h="1834" extrusionOk="0">
                  <a:moveTo>
                    <a:pt x="1" y="1394"/>
                  </a:moveTo>
                  <a:lnTo>
                    <a:pt x="1" y="477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7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6" name="Google Shape;4806;p37"/>
            <p:cNvSpPr/>
            <p:nvPr/>
          </p:nvSpPr>
          <p:spPr>
            <a:xfrm>
              <a:off x="5580532" y="3157685"/>
              <a:ext cx="16" cy="21814"/>
            </a:xfrm>
            <a:custGeom>
              <a:avLst/>
              <a:gdLst/>
              <a:ahLst/>
              <a:cxnLst/>
              <a:rect l="l" t="t" r="r" b="b"/>
              <a:pathLst>
                <a:path w="1" h="1357" extrusionOk="0">
                  <a:moveTo>
                    <a:pt x="1" y="917"/>
                  </a:moveTo>
                  <a:lnTo>
                    <a:pt x="1" y="4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7" name="Google Shape;4807;p37"/>
            <p:cNvSpPr/>
            <p:nvPr/>
          </p:nvSpPr>
          <p:spPr>
            <a:xfrm>
              <a:off x="6405582" y="4159511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8" name="Google Shape;4808;p37"/>
            <p:cNvSpPr/>
            <p:nvPr/>
          </p:nvSpPr>
          <p:spPr>
            <a:xfrm>
              <a:off x="5543994" y="3614408"/>
              <a:ext cx="16" cy="7073"/>
            </a:xfrm>
            <a:custGeom>
              <a:avLst/>
              <a:gdLst/>
              <a:ahLst/>
              <a:cxnLst/>
              <a:rect l="l" t="t" r="r" b="b"/>
              <a:pathLst>
                <a:path w="1" h="440" extrusionOk="0">
                  <a:moveTo>
                    <a:pt x="1" y="0"/>
                  </a:move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09" name="Google Shape;4809;p37"/>
            <p:cNvSpPr/>
            <p:nvPr/>
          </p:nvSpPr>
          <p:spPr>
            <a:xfrm>
              <a:off x="5830997" y="3400482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917" y="0"/>
                  </a:move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0" name="Google Shape;4810;p37"/>
            <p:cNvSpPr/>
            <p:nvPr/>
          </p:nvSpPr>
          <p:spPr>
            <a:xfrm>
              <a:off x="5411407" y="3415206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1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1" name="Google Shape;4811;p37"/>
            <p:cNvSpPr/>
            <p:nvPr/>
          </p:nvSpPr>
          <p:spPr>
            <a:xfrm>
              <a:off x="5706062" y="3650946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2" name="Google Shape;4812;p37"/>
            <p:cNvSpPr/>
            <p:nvPr/>
          </p:nvSpPr>
          <p:spPr>
            <a:xfrm>
              <a:off x="5477411" y="3408133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441"/>
                  </a:moveTo>
                  <a:lnTo>
                    <a:pt x="1393" y="917"/>
                  </a:lnTo>
                  <a:lnTo>
                    <a:pt x="1393" y="917"/>
                  </a:lnTo>
                  <a:lnTo>
                    <a:pt x="1393" y="917"/>
                  </a:ln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3" name="Google Shape;4813;p37"/>
            <p:cNvSpPr/>
            <p:nvPr/>
          </p:nvSpPr>
          <p:spPr>
            <a:xfrm>
              <a:off x="5499804" y="3429947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4" name="Google Shape;4814;p37"/>
            <p:cNvSpPr/>
            <p:nvPr/>
          </p:nvSpPr>
          <p:spPr>
            <a:xfrm>
              <a:off x="5470338" y="3393409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440" y="44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5" name="Google Shape;4815;p37"/>
            <p:cNvSpPr/>
            <p:nvPr/>
          </p:nvSpPr>
          <p:spPr>
            <a:xfrm>
              <a:off x="6361376" y="4092928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6" name="Google Shape;4816;p37"/>
            <p:cNvSpPr/>
            <p:nvPr/>
          </p:nvSpPr>
          <p:spPr>
            <a:xfrm>
              <a:off x="5492136" y="3459413"/>
              <a:ext cx="14757" cy="22409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1394"/>
                  </a:lnTo>
                  <a:lnTo>
                    <a:pt x="917" y="1394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7" name="Google Shape;4817;p37"/>
            <p:cNvSpPr/>
            <p:nvPr/>
          </p:nvSpPr>
          <p:spPr>
            <a:xfrm>
              <a:off x="5543994" y="3533068"/>
              <a:ext cx="14757" cy="66615"/>
            </a:xfrm>
            <a:custGeom>
              <a:avLst/>
              <a:gdLst/>
              <a:ahLst/>
              <a:cxnLst/>
              <a:rect l="l" t="t" r="r" b="b"/>
              <a:pathLst>
                <a:path w="918" h="4144" extrusionOk="0">
                  <a:moveTo>
                    <a:pt x="917" y="1"/>
                  </a:moveTo>
                  <a:lnTo>
                    <a:pt x="441" y="917"/>
                  </a:lnTo>
                  <a:lnTo>
                    <a:pt x="441" y="1394"/>
                  </a:lnTo>
                  <a:lnTo>
                    <a:pt x="917" y="1"/>
                  </a:lnTo>
                  <a:close/>
                  <a:moveTo>
                    <a:pt x="441" y="1394"/>
                  </a:moveTo>
                  <a:lnTo>
                    <a:pt x="1" y="2311"/>
                  </a:lnTo>
                  <a:lnTo>
                    <a:pt x="441" y="1834"/>
                  </a:lnTo>
                  <a:lnTo>
                    <a:pt x="441" y="1394"/>
                  </a:lnTo>
                  <a:close/>
                  <a:moveTo>
                    <a:pt x="1" y="2750"/>
                  </a:moveTo>
                  <a:lnTo>
                    <a:pt x="1" y="3667"/>
                  </a:lnTo>
                  <a:lnTo>
                    <a:pt x="441" y="4144"/>
                  </a:lnTo>
                  <a:lnTo>
                    <a:pt x="441" y="3667"/>
                  </a:lnTo>
                  <a:lnTo>
                    <a:pt x="1" y="275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8" name="Google Shape;4818;p37"/>
            <p:cNvSpPr/>
            <p:nvPr/>
          </p:nvSpPr>
          <p:spPr>
            <a:xfrm>
              <a:off x="5485063" y="3916135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19" name="Google Shape;4819;p37"/>
            <p:cNvSpPr/>
            <p:nvPr/>
          </p:nvSpPr>
          <p:spPr>
            <a:xfrm>
              <a:off x="6022531" y="3717529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0" name="Google Shape;4820;p37"/>
            <p:cNvSpPr/>
            <p:nvPr/>
          </p:nvSpPr>
          <p:spPr>
            <a:xfrm>
              <a:off x="6361376" y="380592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1" name="Google Shape;4821;p37"/>
            <p:cNvSpPr/>
            <p:nvPr/>
          </p:nvSpPr>
          <p:spPr>
            <a:xfrm>
              <a:off x="5845722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2" name="Google Shape;4822;p37"/>
            <p:cNvSpPr/>
            <p:nvPr/>
          </p:nvSpPr>
          <p:spPr>
            <a:xfrm>
              <a:off x="6413233" y="3850131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3" name="Google Shape;4823;p37"/>
            <p:cNvSpPr/>
            <p:nvPr/>
          </p:nvSpPr>
          <p:spPr>
            <a:xfrm>
              <a:off x="6479237" y="414478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477" y="440"/>
                  </a:lnTo>
                  <a:lnTo>
                    <a:pt x="47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4" name="Google Shape;4824;p37"/>
            <p:cNvSpPr/>
            <p:nvPr/>
          </p:nvSpPr>
          <p:spPr>
            <a:xfrm>
              <a:off x="6449772" y="3850131"/>
              <a:ext cx="22409" cy="14741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1394" y="0"/>
                  </a:moveTo>
                  <a:lnTo>
                    <a:pt x="1" y="440"/>
                  </a:lnTo>
                  <a:lnTo>
                    <a:pt x="1" y="917"/>
                  </a:lnTo>
                  <a:lnTo>
                    <a:pt x="477" y="44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5" name="Google Shape;4825;p37"/>
            <p:cNvSpPr/>
            <p:nvPr/>
          </p:nvSpPr>
          <p:spPr>
            <a:xfrm>
              <a:off x="6472164" y="4012184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1"/>
                  </a:moveTo>
                  <a:lnTo>
                    <a:pt x="1" y="441"/>
                  </a:ln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6" name="Google Shape;4826;p37"/>
            <p:cNvSpPr/>
            <p:nvPr/>
          </p:nvSpPr>
          <p:spPr>
            <a:xfrm>
              <a:off x="5367201" y="3371016"/>
              <a:ext cx="7089" cy="29482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917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477"/>
                  </a:lnTo>
                  <a:lnTo>
                    <a:pt x="441" y="1393"/>
                  </a:lnTo>
                  <a:lnTo>
                    <a:pt x="1" y="1833"/>
                  </a:lnTo>
                  <a:lnTo>
                    <a:pt x="1" y="1833"/>
                  </a:lnTo>
                  <a:lnTo>
                    <a:pt x="441" y="139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7" name="Google Shape;4827;p37"/>
            <p:cNvSpPr/>
            <p:nvPr/>
          </p:nvSpPr>
          <p:spPr>
            <a:xfrm>
              <a:off x="6457440" y="3916135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8" name="Google Shape;4828;p37"/>
            <p:cNvSpPr/>
            <p:nvPr/>
          </p:nvSpPr>
          <p:spPr>
            <a:xfrm>
              <a:off x="5462670" y="3842464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29" name="Google Shape;4829;p37"/>
            <p:cNvSpPr/>
            <p:nvPr/>
          </p:nvSpPr>
          <p:spPr>
            <a:xfrm>
              <a:off x="5308270" y="3326810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0" name="Google Shape;4830;p37"/>
            <p:cNvSpPr/>
            <p:nvPr/>
          </p:nvSpPr>
          <p:spPr>
            <a:xfrm>
              <a:off x="5323011" y="3334478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1" name="Google Shape;4831;p37"/>
            <p:cNvSpPr/>
            <p:nvPr/>
          </p:nvSpPr>
          <p:spPr>
            <a:xfrm>
              <a:off x="5337736" y="334920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1"/>
                  </a:move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2" name="Google Shape;4832;p37"/>
            <p:cNvSpPr/>
            <p:nvPr/>
          </p:nvSpPr>
          <p:spPr>
            <a:xfrm>
              <a:off x="5470338" y="3452340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3" name="Google Shape;4833;p37"/>
            <p:cNvSpPr/>
            <p:nvPr/>
          </p:nvSpPr>
          <p:spPr>
            <a:xfrm>
              <a:off x="5477411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4" name="Google Shape;4834;p37"/>
            <p:cNvSpPr/>
            <p:nvPr/>
          </p:nvSpPr>
          <p:spPr>
            <a:xfrm>
              <a:off x="5455597" y="383539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5" name="Google Shape;4835;p37"/>
            <p:cNvSpPr/>
            <p:nvPr/>
          </p:nvSpPr>
          <p:spPr>
            <a:xfrm>
              <a:off x="5485063" y="3754067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6" name="Google Shape;4836;p37"/>
            <p:cNvSpPr/>
            <p:nvPr/>
          </p:nvSpPr>
          <p:spPr>
            <a:xfrm>
              <a:off x="5573459" y="35036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7" name="Google Shape;4837;p37"/>
            <p:cNvSpPr/>
            <p:nvPr/>
          </p:nvSpPr>
          <p:spPr>
            <a:xfrm>
              <a:off x="6103854" y="362913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8" name="Google Shape;4838;p37"/>
            <p:cNvSpPr/>
            <p:nvPr/>
          </p:nvSpPr>
          <p:spPr>
            <a:xfrm>
              <a:off x="6081462" y="3658598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39" name="Google Shape;4839;p37"/>
            <p:cNvSpPr/>
            <p:nvPr/>
          </p:nvSpPr>
          <p:spPr>
            <a:xfrm>
              <a:off x="6096186" y="3621481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0" name="Google Shape;4840;p37"/>
            <p:cNvSpPr/>
            <p:nvPr/>
          </p:nvSpPr>
          <p:spPr>
            <a:xfrm>
              <a:off x="5963600" y="322368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6066721" y="368806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6376116" y="3533068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3" name="Google Shape;4843;p37"/>
            <p:cNvSpPr/>
            <p:nvPr/>
          </p:nvSpPr>
          <p:spPr>
            <a:xfrm>
              <a:off x="6118579" y="3599667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441" y="440"/>
                  </a:lnTo>
                  <a:lnTo>
                    <a:pt x="917" y="4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4" name="Google Shape;4844;p37"/>
            <p:cNvSpPr/>
            <p:nvPr/>
          </p:nvSpPr>
          <p:spPr>
            <a:xfrm>
              <a:off x="6398509" y="3533068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5" name="Google Shape;4845;p37"/>
            <p:cNvSpPr/>
            <p:nvPr/>
          </p:nvSpPr>
          <p:spPr>
            <a:xfrm>
              <a:off x="6110927" y="357727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6" name="Google Shape;4846;p37"/>
            <p:cNvSpPr/>
            <p:nvPr/>
          </p:nvSpPr>
          <p:spPr>
            <a:xfrm>
              <a:off x="6148044" y="3621481"/>
              <a:ext cx="7089" cy="0"/>
            </a:xfrm>
            <a:custGeom>
              <a:avLst/>
              <a:gdLst/>
              <a:ahLst/>
              <a:cxnLst/>
              <a:rect l="l" t="t" r="r" b="b"/>
              <a:pathLst>
                <a:path w="441" extrusionOk="0">
                  <a:moveTo>
                    <a:pt x="44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7" name="Google Shape;4847;p37"/>
            <p:cNvSpPr/>
            <p:nvPr/>
          </p:nvSpPr>
          <p:spPr>
            <a:xfrm>
              <a:off x="5875187" y="3658598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8" name="Google Shape;4848;p37"/>
            <p:cNvSpPr/>
            <p:nvPr/>
          </p:nvSpPr>
          <p:spPr>
            <a:xfrm>
              <a:off x="5868130" y="3643873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917"/>
                  </a:ln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49" name="Google Shape;4849;p37"/>
            <p:cNvSpPr/>
            <p:nvPr/>
          </p:nvSpPr>
          <p:spPr>
            <a:xfrm>
              <a:off x="5750268" y="364387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0" name="Google Shape;4850;p37"/>
            <p:cNvSpPr/>
            <p:nvPr/>
          </p:nvSpPr>
          <p:spPr>
            <a:xfrm>
              <a:off x="5875187" y="362913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478" y="441"/>
                  </a:lnTo>
                  <a:lnTo>
                    <a:pt x="478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1" name="Google Shape;4851;p37"/>
            <p:cNvSpPr/>
            <p:nvPr/>
          </p:nvSpPr>
          <p:spPr>
            <a:xfrm>
              <a:off x="6103854" y="358494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2" name="Google Shape;4852;p37"/>
            <p:cNvSpPr/>
            <p:nvPr/>
          </p:nvSpPr>
          <p:spPr>
            <a:xfrm>
              <a:off x="6022531" y="3526011"/>
              <a:ext cx="7668" cy="7073"/>
            </a:xfrm>
            <a:custGeom>
              <a:avLst/>
              <a:gdLst/>
              <a:ahLst/>
              <a:cxnLst/>
              <a:rect l="l" t="t" r="r" b="b"/>
              <a:pathLst>
                <a:path w="477" h="440" extrusionOk="0">
                  <a:moveTo>
                    <a:pt x="477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3" name="Google Shape;4853;p37"/>
            <p:cNvSpPr/>
            <p:nvPr/>
          </p:nvSpPr>
          <p:spPr>
            <a:xfrm>
              <a:off x="6103854" y="3614408"/>
              <a:ext cx="7089" cy="7073"/>
            </a:xfrm>
            <a:custGeom>
              <a:avLst/>
              <a:gdLst/>
              <a:ahLst/>
              <a:cxnLst/>
              <a:rect l="l" t="t" r="r" b="b"/>
              <a:pathLst>
                <a:path w="441" h="440" extrusionOk="0">
                  <a:moveTo>
                    <a:pt x="0" y="44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4" name="Google Shape;4854;p37"/>
            <p:cNvSpPr/>
            <p:nvPr/>
          </p:nvSpPr>
          <p:spPr>
            <a:xfrm>
              <a:off x="5691337" y="36509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5" name="Google Shape;4855;p37"/>
            <p:cNvSpPr/>
            <p:nvPr/>
          </p:nvSpPr>
          <p:spPr>
            <a:xfrm>
              <a:off x="5868130" y="3606740"/>
              <a:ext cx="7073" cy="7684"/>
            </a:xfrm>
            <a:custGeom>
              <a:avLst/>
              <a:gdLst/>
              <a:ahLst/>
              <a:cxnLst/>
              <a:rect l="l" t="t" r="r" b="b"/>
              <a:pathLst>
                <a:path w="440" h="478" extrusionOk="0">
                  <a:moveTo>
                    <a:pt x="0" y="0"/>
                  </a:moveTo>
                  <a:lnTo>
                    <a:pt x="0" y="0"/>
                  </a:lnTo>
                  <a:lnTo>
                    <a:pt x="440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6" name="Google Shape;4856;p37"/>
            <p:cNvSpPr/>
            <p:nvPr/>
          </p:nvSpPr>
          <p:spPr>
            <a:xfrm>
              <a:off x="6081462" y="3621481"/>
              <a:ext cx="7668" cy="0"/>
            </a:xfrm>
            <a:custGeom>
              <a:avLst/>
              <a:gdLst/>
              <a:ahLst/>
              <a:cxnLst/>
              <a:rect l="l" t="t" r="r" b="b"/>
              <a:pathLst>
                <a:path w="47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7" name="Google Shape;4857;p37"/>
            <p:cNvSpPr/>
            <p:nvPr/>
          </p:nvSpPr>
          <p:spPr>
            <a:xfrm>
              <a:off x="6051996" y="3533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8" name="Google Shape;4858;p37"/>
            <p:cNvSpPr/>
            <p:nvPr/>
          </p:nvSpPr>
          <p:spPr>
            <a:xfrm>
              <a:off x="6221716" y="3459413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59" name="Google Shape;4859;p37"/>
            <p:cNvSpPr/>
            <p:nvPr/>
          </p:nvSpPr>
          <p:spPr>
            <a:xfrm>
              <a:off x="6133319" y="3400482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0" name="Google Shape;4860;p37"/>
            <p:cNvSpPr/>
            <p:nvPr/>
          </p:nvSpPr>
          <p:spPr>
            <a:xfrm>
              <a:off x="6280647" y="3444672"/>
              <a:ext cx="21814" cy="22425"/>
            </a:xfrm>
            <a:custGeom>
              <a:avLst/>
              <a:gdLst/>
              <a:ahLst/>
              <a:cxnLst/>
              <a:rect l="l" t="t" r="r" b="b"/>
              <a:pathLst>
                <a:path w="1357" h="1395" extrusionOk="0">
                  <a:moveTo>
                    <a:pt x="440" y="917"/>
                  </a:moveTo>
                  <a:lnTo>
                    <a:pt x="440" y="478"/>
                  </a:lnTo>
                  <a:lnTo>
                    <a:pt x="1357" y="1"/>
                  </a:lnTo>
                  <a:lnTo>
                    <a:pt x="1357" y="1"/>
                  </a:lnTo>
                  <a:lnTo>
                    <a:pt x="440" y="478"/>
                  </a:lnTo>
                  <a:lnTo>
                    <a:pt x="440" y="917"/>
                  </a:lnTo>
                  <a:lnTo>
                    <a:pt x="0" y="1394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1" name="Google Shape;4861;p37"/>
            <p:cNvSpPr/>
            <p:nvPr/>
          </p:nvSpPr>
          <p:spPr>
            <a:xfrm>
              <a:off x="6096186" y="3400482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2" name="Google Shape;4862;p37"/>
            <p:cNvSpPr/>
            <p:nvPr/>
          </p:nvSpPr>
          <p:spPr>
            <a:xfrm>
              <a:off x="6405582" y="3474137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3" name="Google Shape;4863;p37"/>
            <p:cNvSpPr/>
            <p:nvPr/>
          </p:nvSpPr>
          <p:spPr>
            <a:xfrm>
              <a:off x="6000717" y="334155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4" name="Google Shape;4864;p37"/>
            <p:cNvSpPr/>
            <p:nvPr/>
          </p:nvSpPr>
          <p:spPr>
            <a:xfrm>
              <a:off x="6324837" y="3452340"/>
              <a:ext cx="29482" cy="14757"/>
            </a:xfrm>
            <a:custGeom>
              <a:avLst/>
              <a:gdLst/>
              <a:ahLst/>
              <a:cxnLst/>
              <a:rect l="l" t="t" r="r" b="b"/>
              <a:pathLst>
                <a:path w="1834" h="918" extrusionOk="0">
                  <a:moveTo>
                    <a:pt x="1357" y="440"/>
                  </a:moveTo>
                  <a:lnTo>
                    <a:pt x="1834" y="1"/>
                  </a:lnTo>
                  <a:lnTo>
                    <a:pt x="1357" y="44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5" name="Google Shape;4865;p37"/>
            <p:cNvSpPr/>
            <p:nvPr/>
          </p:nvSpPr>
          <p:spPr>
            <a:xfrm>
              <a:off x="6376116" y="345234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6" name="Google Shape;4866;p37"/>
            <p:cNvSpPr/>
            <p:nvPr/>
          </p:nvSpPr>
          <p:spPr>
            <a:xfrm>
              <a:off x="6243514" y="3444672"/>
              <a:ext cx="29482" cy="22425"/>
            </a:xfrm>
            <a:custGeom>
              <a:avLst/>
              <a:gdLst/>
              <a:ahLst/>
              <a:cxnLst/>
              <a:rect l="l" t="t" r="r" b="b"/>
              <a:pathLst>
                <a:path w="1834" h="1395" extrusionOk="0">
                  <a:moveTo>
                    <a:pt x="1394" y="1"/>
                  </a:moveTo>
                  <a:lnTo>
                    <a:pt x="917" y="478"/>
                  </a:lnTo>
                  <a:lnTo>
                    <a:pt x="1394" y="478"/>
                  </a:lnTo>
                  <a:lnTo>
                    <a:pt x="1834" y="1"/>
                  </a:lnTo>
                  <a:close/>
                  <a:moveTo>
                    <a:pt x="477" y="478"/>
                  </a:moveTo>
                  <a:lnTo>
                    <a:pt x="1" y="1394"/>
                  </a:lnTo>
                  <a:lnTo>
                    <a:pt x="477" y="1394"/>
                  </a:lnTo>
                  <a:lnTo>
                    <a:pt x="917" y="478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7" name="Google Shape;4867;p37"/>
            <p:cNvSpPr/>
            <p:nvPr/>
          </p:nvSpPr>
          <p:spPr>
            <a:xfrm>
              <a:off x="5868130" y="3393409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8" name="Google Shape;4868;p37"/>
            <p:cNvSpPr/>
            <p:nvPr/>
          </p:nvSpPr>
          <p:spPr>
            <a:xfrm>
              <a:off x="6089113" y="3408133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41" y="1"/>
                  </a:moveTo>
                  <a:lnTo>
                    <a:pt x="1" y="917"/>
                  </a:lnTo>
                  <a:lnTo>
                    <a:pt x="441" y="91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69" name="Google Shape;4869;p37"/>
            <p:cNvSpPr/>
            <p:nvPr/>
          </p:nvSpPr>
          <p:spPr>
            <a:xfrm>
              <a:off x="5904653" y="3341551"/>
              <a:ext cx="58963" cy="44206"/>
            </a:xfrm>
            <a:custGeom>
              <a:avLst/>
              <a:gdLst/>
              <a:ahLst/>
              <a:cxnLst/>
              <a:rect l="l" t="t" r="r" b="b"/>
              <a:pathLst>
                <a:path w="3668" h="2750" extrusionOk="0">
                  <a:moveTo>
                    <a:pt x="3227" y="0"/>
                  </a:moveTo>
                  <a:lnTo>
                    <a:pt x="2311" y="477"/>
                  </a:lnTo>
                  <a:lnTo>
                    <a:pt x="3667" y="0"/>
                  </a:lnTo>
                  <a:close/>
                  <a:moveTo>
                    <a:pt x="1834" y="917"/>
                  </a:moveTo>
                  <a:lnTo>
                    <a:pt x="1394" y="1393"/>
                  </a:lnTo>
                  <a:lnTo>
                    <a:pt x="1" y="2750"/>
                  </a:lnTo>
                  <a:lnTo>
                    <a:pt x="1834" y="1393"/>
                  </a:lnTo>
                  <a:lnTo>
                    <a:pt x="1834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0" name="Google Shape;4870;p37"/>
            <p:cNvSpPr/>
            <p:nvPr/>
          </p:nvSpPr>
          <p:spPr>
            <a:xfrm>
              <a:off x="5830997" y="3422874"/>
              <a:ext cx="73672" cy="95486"/>
            </a:xfrm>
            <a:custGeom>
              <a:avLst/>
              <a:gdLst/>
              <a:ahLst/>
              <a:cxnLst/>
              <a:rect l="l" t="t" r="r" b="b"/>
              <a:pathLst>
                <a:path w="4583" h="5940" extrusionOk="0">
                  <a:moveTo>
                    <a:pt x="3666" y="5939"/>
                  </a:moveTo>
                  <a:lnTo>
                    <a:pt x="3227" y="5500"/>
                  </a:lnTo>
                  <a:lnTo>
                    <a:pt x="2750" y="4583"/>
                  </a:lnTo>
                  <a:lnTo>
                    <a:pt x="2310" y="3667"/>
                  </a:lnTo>
                  <a:lnTo>
                    <a:pt x="1833" y="3190"/>
                  </a:lnTo>
                  <a:lnTo>
                    <a:pt x="1833" y="2750"/>
                  </a:lnTo>
                  <a:lnTo>
                    <a:pt x="1394" y="1834"/>
                  </a:lnTo>
                  <a:lnTo>
                    <a:pt x="917" y="1357"/>
                  </a:lnTo>
                  <a:lnTo>
                    <a:pt x="477" y="917"/>
                  </a:lnTo>
                  <a:lnTo>
                    <a:pt x="477" y="0"/>
                  </a:lnTo>
                  <a:lnTo>
                    <a:pt x="0" y="0"/>
                  </a:lnTo>
                  <a:lnTo>
                    <a:pt x="477" y="0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1394" y="1834"/>
                  </a:lnTo>
                  <a:lnTo>
                    <a:pt x="1833" y="2750"/>
                  </a:lnTo>
                  <a:lnTo>
                    <a:pt x="1833" y="3190"/>
                  </a:lnTo>
                  <a:lnTo>
                    <a:pt x="2310" y="3667"/>
                  </a:lnTo>
                  <a:lnTo>
                    <a:pt x="2750" y="4583"/>
                  </a:lnTo>
                  <a:lnTo>
                    <a:pt x="3227" y="5500"/>
                  </a:lnTo>
                  <a:lnTo>
                    <a:pt x="3666" y="5939"/>
                  </a:lnTo>
                  <a:lnTo>
                    <a:pt x="4143" y="5939"/>
                  </a:lnTo>
                  <a:lnTo>
                    <a:pt x="4583" y="5939"/>
                  </a:lnTo>
                  <a:lnTo>
                    <a:pt x="4143" y="593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1" name="Google Shape;4871;p37"/>
            <p:cNvSpPr/>
            <p:nvPr/>
          </p:nvSpPr>
          <p:spPr>
            <a:xfrm>
              <a:off x="5816256" y="3393409"/>
              <a:ext cx="7684" cy="14741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1" y="0"/>
                  </a:moveTo>
                  <a:lnTo>
                    <a:pt x="478" y="917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2" name="Google Shape;4872;p37"/>
            <p:cNvSpPr/>
            <p:nvPr/>
          </p:nvSpPr>
          <p:spPr>
            <a:xfrm>
              <a:off x="6059648" y="3408133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3" name="Google Shape;4873;p37"/>
            <p:cNvSpPr/>
            <p:nvPr/>
          </p:nvSpPr>
          <p:spPr>
            <a:xfrm>
              <a:off x="6051996" y="3378668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1"/>
                  </a:moveTo>
                  <a:lnTo>
                    <a:pt x="91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4" name="Google Shape;4874;p37"/>
            <p:cNvSpPr/>
            <p:nvPr/>
          </p:nvSpPr>
          <p:spPr>
            <a:xfrm>
              <a:off x="5978324" y="334920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5" name="Google Shape;4875;p37"/>
            <p:cNvSpPr/>
            <p:nvPr/>
          </p:nvSpPr>
          <p:spPr>
            <a:xfrm>
              <a:off x="5934134" y="3547809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6" name="Google Shape;4876;p37"/>
            <p:cNvSpPr/>
            <p:nvPr/>
          </p:nvSpPr>
          <p:spPr>
            <a:xfrm>
              <a:off x="6177510" y="1816998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7" name="Google Shape;4877;p37"/>
            <p:cNvSpPr/>
            <p:nvPr/>
          </p:nvSpPr>
          <p:spPr>
            <a:xfrm>
              <a:off x="6148044" y="1846463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8" name="Google Shape;4878;p37"/>
            <p:cNvSpPr/>
            <p:nvPr/>
          </p:nvSpPr>
          <p:spPr>
            <a:xfrm>
              <a:off x="6184583" y="1787532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79" name="Google Shape;4879;p37"/>
            <p:cNvSpPr/>
            <p:nvPr/>
          </p:nvSpPr>
          <p:spPr>
            <a:xfrm>
              <a:off x="6192250" y="1787532"/>
              <a:ext cx="29482" cy="14741"/>
            </a:xfrm>
            <a:custGeom>
              <a:avLst/>
              <a:gdLst/>
              <a:ahLst/>
              <a:cxnLst/>
              <a:rect l="l" t="t" r="r" b="b"/>
              <a:pathLst>
                <a:path w="1834" h="917" extrusionOk="0">
                  <a:moveTo>
                    <a:pt x="0" y="0"/>
                  </a:moveTo>
                  <a:lnTo>
                    <a:pt x="440" y="440"/>
                  </a:lnTo>
                  <a:lnTo>
                    <a:pt x="1833" y="91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0" name="Google Shape;4880;p37"/>
            <p:cNvSpPr/>
            <p:nvPr/>
          </p:nvSpPr>
          <p:spPr>
            <a:xfrm>
              <a:off x="5875187" y="2583100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8" y="1"/>
                  </a:moveTo>
                  <a:lnTo>
                    <a:pt x="47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1" name="Google Shape;4881;p37"/>
            <p:cNvSpPr/>
            <p:nvPr/>
          </p:nvSpPr>
          <p:spPr>
            <a:xfrm>
              <a:off x="6243514" y="1824071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0"/>
                  </a:moveTo>
                  <a:lnTo>
                    <a:pt x="1" y="0"/>
                  </a:ln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2" name="Google Shape;4882;p37"/>
            <p:cNvSpPr/>
            <p:nvPr/>
          </p:nvSpPr>
          <p:spPr>
            <a:xfrm>
              <a:off x="6125652" y="1868261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3" name="Google Shape;4883;p37"/>
            <p:cNvSpPr/>
            <p:nvPr/>
          </p:nvSpPr>
          <p:spPr>
            <a:xfrm>
              <a:off x="5912320" y="2258980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440" y="440"/>
                  </a:lnTo>
                  <a:lnTo>
                    <a:pt x="440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4" name="Google Shape;4884;p37"/>
            <p:cNvSpPr/>
            <p:nvPr/>
          </p:nvSpPr>
          <p:spPr>
            <a:xfrm>
              <a:off x="6089113" y="1897726"/>
              <a:ext cx="21830" cy="7684"/>
            </a:xfrm>
            <a:custGeom>
              <a:avLst/>
              <a:gdLst/>
              <a:ahLst/>
              <a:cxnLst/>
              <a:rect l="l" t="t" r="r" b="b"/>
              <a:pathLst>
                <a:path w="135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135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5" name="Google Shape;4885;p37"/>
            <p:cNvSpPr/>
            <p:nvPr/>
          </p:nvSpPr>
          <p:spPr>
            <a:xfrm>
              <a:off x="6287720" y="1816998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917"/>
                  </a:lnTo>
                  <a:lnTo>
                    <a:pt x="917" y="91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6" name="Google Shape;4886;p37"/>
            <p:cNvSpPr/>
            <p:nvPr/>
          </p:nvSpPr>
          <p:spPr>
            <a:xfrm>
              <a:off x="6656030" y="2833565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7" name="Google Shape;4887;p37"/>
            <p:cNvSpPr/>
            <p:nvPr/>
          </p:nvSpPr>
          <p:spPr>
            <a:xfrm>
              <a:off x="6722629" y="284063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8" name="Google Shape;4888;p37"/>
            <p:cNvSpPr/>
            <p:nvPr/>
          </p:nvSpPr>
          <p:spPr>
            <a:xfrm>
              <a:off x="6921220" y="299561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89" name="Google Shape;4889;p37"/>
            <p:cNvSpPr/>
            <p:nvPr/>
          </p:nvSpPr>
          <p:spPr>
            <a:xfrm>
              <a:off x="5830997" y="2649104"/>
              <a:ext cx="14741" cy="14757"/>
            </a:xfrm>
            <a:custGeom>
              <a:avLst/>
              <a:gdLst/>
              <a:ahLst/>
              <a:cxnLst/>
              <a:rect l="l" t="t" r="r" b="b"/>
              <a:pathLst>
                <a:path w="917" h="918" extrusionOk="0">
                  <a:moveTo>
                    <a:pt x="0" y="1"/>
                  </a:moveTo>
                  <a:lnTo>
                    <a:pt x="0" y="477"/>
                  </a:lnTo>
                  <a:lnTo>
                    <a:pt x="917" y="917"/>
                  </a:lnTo>
                  <a:lnTo>
                    <a:pt x="47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0" name="Google Shape;4890;p37"/>
            <p:cNvSpPr/>
            <p:nvPr/>
          </p:nvSpPr>
          <p:spPr>
            <a:xfrm>
              <a:off x="6236441" y="1853536"/>
              <a:ext cx="58947" cy="81340"/>
            </a:xfrm>
            <a:custGeom>
              <a:avLst/>
              <a:gdLst/>
              <a:ahLst/>
              <a:cxnLst/>
              <a:rect l="l" t="t" r="r" b="b"/>
              <a:pathLst>
                <a:path w="3667" h="5060" extrusionOk="0">
                  <a:moveTo>
                    <a:pt x="1" y="0"/>
                  </a:moveTo>
                  <a:lnTo>
                    <a:pt x="917" y="477"/>
                  </a:lnTo>
                  <a:lnTo>
                    <a:pt x="2274" y="917"/>
                  </a:lnTo>
                  <a:lnTo>
                    <a:pt x="1357" y="477"/>
                  </a:lnTo>
                  <a:lnTo>
                    <a:pt x="1" y="0"/>
                  </a:lnTo>
                  <a:close/>
                  <a:moveTo>
                    <a:pt x="3190" y="3666"/>
                  </a:moveTo>
                  <a:lnTo>
                    <a:pt x="3190" y="4143"/>
                  </a:lnTo>
                  <a:lnTo>
                    <a:pt x="2750" y="5059"/>
                  </a:lnTo>
                  <a:lnTo>
                    <a:pt x="3190" y="5059"/>
                  </a:lnTo>
                  <a:lnTo>
                    <a:pt x="3667" y="4143"/>
                  </a:lnTo>
                  <a:lnTo>
                    <a:pt x="3190" y="3666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1" name="Google Shape;4891;p37"/>
            <p:cNvSpPr/>
            <p:nvPr/>
          </p:nvSpPr>
          <p:spPr>
            <a:xfrm>
              <a:off x="6390841" y="1691468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477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1" y="1394"/>
                  </a:lnTo>
                  <a:lnTo>
                    <a:pt x="1394" y="1394"/>
                  </a:lnTo>
                  <a:lnTo>
                    <a:pt x="1394" y="139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2" name="Google Shape;4892;p37"/>
            <p:cNvSpPr/>
            <p:nvPr/>
          </p:nvSpPr>
          <p:spPr>
            <a:xfrm>
              <a:off x="6346651" y="171386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3" name="Google Shape;4893;p37"/>
            <p:cNvSpPr/>
            <p:nvPr/>
          </p:nvSpPr>
          <p:spPr>
            <a:xfrm>
              <a:off x="6427974" y="1750399"/>
              <a:ext cx="7089" cy="22409"/>
            </a:xfrm>
            <a:custGeom>
              <a:avLst/>
              <a:gdLst/>
              <a:ahLst/>
              <a:cxnLst/>
              <a:rect l="l" t="t" r="r" b="b"/>
              <a:pathLst>
                <a:path w="441" h="1394" extrusionOk="0">
                  <a:moveTo>
                    <a:pt x="0" y="1"/>
                  </a:moveTo>
                  <a:lnTo>
                    <a:pt x="0" y="917"/>
                  </a:lnTo>
                  <a:lnTo>
                    <a:pt x="440" y="1394"/>
                  </a:lnTo>
                  <a:lnTo>
                    <a:pt x="440" y="9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4" name="Google Shape;4894;p37"/>
            <p:cNvSpPr/>
            <p:nvPr/>
          </p:nvSpPr>
          <p:spPr>
            <a:xfrm>
              <a:off x="6302445" y="1617812"/>
              <a:ext cx="22409" cy="66599"/>
            </a:xfrm>
            <a:custGeom>
              <a:avLst/>
              <a:gdLst/>
              <a:ahLst/>
              <a:cxnLst/>
              <a:rect l="l" t="t" r="r" b="b"/>
              <a:pathLst>
                <a:path w="1394" h="4143" extrusionOk="0">
                  <a:moveTo>
                    <a:pt x="1394" y="0"/>
                  </a:moveTo>
                  <a:lnTo>
                    <a:pt x="917" y="917"/>
                  </a:lnTo>
                  <a:lnTo>
                    <a:pt x="917" y="1393"/>
                  </a:lnTo>
                  <a:lnTo>
                    <a:pt x="1" y="2310"/>
                  </a:lnTo>
                  <a:lnTo>
                    <a:pt x="1" y="3226"/>
                  </a:lnTo>
                  <a:lnTo>
                    <a:pt x="1" y="3666"/>
                  </a:lnTo>
                  <a:lnTo>
                    <a:pt x="477" y="4143"/>
                  </a:lnTo>
                  <a:lnTo>
                    <a:pt x="477" y="3226"/>
                  </a:lnTo>
                  <a:lnTo>
                    <a:pt x="917" y="2310"/>
                  </a:lnTo>
                  <a:lnTo>
                    <a:pt x="1394" y="917"/>
                  </a:lnTo>
                  <a:lnTo>
                    <a:pt x="1394" y="477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5" name="Google Shape;4895;p37"/>
            <p:cNvSpPr/>
            <p:nvPr/>
          </p:nvSpPr>
          <p:spPr>
            <a:xfrm>
              <a:off x="5131477" y="2877755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44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6" name="Google Shape;4896;p37"/>
            <p:cNvSpPr/>
            <p:nvPr/>
          </p:nvSpPr>
          <p:spPr>
            <a:xfrm>
              <a:off x="4843896" y="2914293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477" y="1"/>
                  </a:moveTo>
                  <a:lnTo>
                    <a:pt x="1" y="477"/>
                  </a:lnTo>
                  <a:lnTo>
                    <a:pt x="47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7" name="Google Shape;4897;p37"/>
            <p:cNvSpPr/>
            <p:nvPr/>
          </p:nvSpPr>
          <p:spPr>
            <a:xfrm>
              <a:off x="5146218" y="2870103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477"/>
                  </a:moveTo>
                  <a:lnTo>
                    <a:pt x="440" y="47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8" name="Google Shape;4898;p37"/>
            <p:cNvSpPr/>
            <p:nvPr/>
          </p:nvSpPr>
          <p:spPr>
            <a:xfrm>
              <a:off x="4822098" y="2877755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lnTo>
                    <a:pt x="917" y="441"/>
                  </a:lnTo>
                  <a:lnTo>
                    <a:pt x="917" y="44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899" name="Google Shape;4899;p37"/>
            <p:cNvSpPr/>
            <p:nvPr/>
          </p:nvSpPr>
          <p:spPr>
            <a:xfrm>
              <a:off x="6221716" y="1846463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0" y="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0" name="Google Shape;4900;p37"/>
            <p:cNvSpPr/>
            <p:nvPr/>
          </p:nvSpPr>
          <p:spPr>
            <a:xfrm>
              <a:off x="7385610" y="321661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1" name="Google Shape;4901;p37"/>
            <p:cNvSpPr/>
            <p:nvPr/>
          </p:nvSpPr>
          <p:spPr>
            <a:xfrm>
              <a:off x="5028356" y="316475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2" name="Google Shape;4902;p37"/>
            <p:cNvSpPr/>
            <p:nvPr/>
          </p:nvSpPr>
          <p:spPr>
            <a:xfrm>
              <a:off x="4681843" y="3002690"/>
              <a:ext cx="37133" cy="14757"/>
            </a:xfrm>
            <a:custGeom>
              <a:avLst/>
              <a:gdLst/>
              <a:ahLst/>
              <a:cxnLst/>
              <a:rect l="l" t="t" r="r" b="b"/>
              <a:pathLst>
                <a:path w="2310" h="918" extrusionOk="0">
                  <a:moveTo>
                    <a:pt x="477" y="1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917"/>
                  </a:lnTo>
                  <a:lnTo>
                    <a:pt x="2310" y="917"/>
                  </a:lnTo>
                  <a:lnTo>
                    <a:pt x="1833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3" name="Google Shape;4903;p37"/>
            <p:cNvSpPr/>
            <p:nvPr/>
          </p:nvSpPr>
          <p:spPr>
            <a:xfrm>
              <a:off x="5123826" y="2884828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47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4" name="Google Shape;4904;p37"/>
            <p:cNvSpPr/>
            <p:nvPr/>
          </p:nvSpPr>
          <p:spPr>
            <a:xfrm>
              <a:off x="4888102" y="2951426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0"/>
                  </a:move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5" name="Google Shape;4905;p37"/>
            <p:cNvSpPr/>
            <p:nvPr/>
          </p:nvSpPr>
          <p:spPr>
            <a:xfrm>
              <a:off x="6449772" y="184646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6" name="Google Shape;4906;p37"/>
            <p:cNvSpPr/>
            <p:nvPr/>
          </p:nvSpPr>
          <p:spPr>
            <a:xfrm>
              <a:off x="6582375" y="218530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7" name="Google Shape;4907;p37"/>
            <p:cNvSpPr/>
            <p:nvPr/>
          </p:nvSpPr>
          <p:spPr>
            <a:xfrm>
              <a:off x="6538168" y="206744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8" name="Google Shape;4908;p37"/>
            <p:cNvSpPr/>
            <p:nvPr/>
          </p:nvSpPr>
          <p:spPr>
            <a:xfrm>
              <a:off x="6435047" y="178753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09" name="Google Shape;4909;p37"/>
            <p:cNvSpPr/>
            <p:nvPr/>
          </p:nvSpPr>
          <p:spPr>
            <a:xfrm>
              <a:off x="6545836" y="2023256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0" name="Google Shape;4910;p37"/>
            <p:cNvSpPr/>
            <p:nvPr/>
          </p:nvSpPr>
          <p:spPr>
            <a:xfrm>
              <a:off x="6994891" y="2030329"/>
              <a:ext cx="58947" cy="22409"/>
            </a:xfrm>
            <a:custGeom>
              <a:avLst/>
              <a:gdLst/>
              <a:ahLst/>
              <a:cxnLst/>
              <a:rect l="l" t="t" r="r" b="b"/>
              <a:pathLst>
                <a:path w="3667" h="1394" extrusionOk="0">
                  <a:moveTo>
                    <a:pt x="2310" y="0"/>
                  </a:moveTo>
                  <a:lnTo>
                    <a:pt x="0" y="917"/>
                  </a:lnTo>
                  <a:lnTo>
                    <a:pt x="917" y="1393"/>
                  </a:lnTo>
                  <a:lnTo>
                    <a:pt x="1833" y="1393"/>
                  </a:lnTo>
                  <a:lnTo>
                    <a:pt x="2310" y="917"/>
                  </a:lnTo>
                  <a:lnTo>
                    <a:pt x="3666" y="1393"/>
                  </a:lnTo>
                  <a:lnTo>
                    <a:pt x="3666" y="1393"/>
                  </a:lnTo>
                  <a:lnTo>
                    <a:pt x="2750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1" name="Google Shape;4911;p37"/>
            <p:cNvSpPr/>
            <p:nvPr/>
          </p:nvSpPr>
          <p:spPr>
            <a:xfrm>
              <a:off x="6619492" y="2354449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477"/>
                  </a:move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2" name="Google Shape;4912;p37"/>
            <p:cNvSpPr/>
            <p:nvPr/>
          </p:nvSpPr>
          <p:spPr>
            <a:xfrm>
              <a:off x="6560561" y="2126377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3" name="Google Shape;4913;p37"/>
            <p:cNvSpPr/>
            <p:nvPr/>
          </p:nvSpPr>
          <p:spPr>
            <a:xfrm>
              <a:off x="6700237" y="4092928"/>
              <a:ext cx="7668" cy="7668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4" name="Google Shape;4914;p37"/>
            <p:cNvSpPr/>
            <p:nvPr/>
          </p:nvSpPr>
          <p:spPr>
            <a:xfrm>
              <a:off x="6862289" y="371752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5" name="Google Shape;4915;p37"/>
            <p:cNvSpPr/>
            <p:nvPr/>
          </p:nvSpPr>
          <p:spPr>
            <a:xfrm>
              <a:off x="6493978" y="390906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6" name="Google Shape;4916;p37"/>
            <p:cNvSpPr/>
            <p:nvPr/>
          </p:nvSpPr>
          <p:spPr>
            <a:xfrm>
              <a:off x="6656030" y="4107653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1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7" name="Google Shape;4917;p37"/>
            <p:cNvSpPr/>
            <p:nvPr/>
          </p:nvSpPr>
          <p:spPr>
            <a:xfrm>
              <a:off x="6685496" y="3481805"/>
              <a:ext cx="37149" cy="29482"/>
            </a:xfrm>
            <a:custGeom>
              <a:avLst/>
              <a:gdLst/>
              <a:ahLst/>
              <a:cxnLst/>
              <a:rect l="l" t="t" r="r" b="b"/>
              <a:pathLst>
                <a:path w="2311" h="1834" extrusionOk="0">
                  <a:moveTo>
                    <a:pt x="1394" y="917"/>
                  </a:moveTo>
                  <a:lnTo>
                    <a:pt x="1834" y="440"/>
                  </a:lnTo>
                  <a:lnTo>
                    <a:pt x="2310" y="1"/>
                  </a:lnTo>
                  <a:lnTo>
                    <a:pt x="2310" y="1"/>
                  </a:ln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8" name="Google Shape;4918;p37"/>
            <p:cNvSpPr/>
            <p:nvPr/>
          </p:nvSpPr>
          <p:spPr>
            <a:xfrm>
              <a:off x="6773892" y="3496546"/>
              <a:ext cx="14757" cy="7073"/>
            </a:xfrm>
            <a:custGeom>
              <a:avLst/>
              <a:gdLst/>
              <a:ahLst/>
              <a:cxnLst/>
              <a:rect l="l" t="t" r="r" b="b"/>
              <a:pathLst>
                <a:path w="918" h="440" extrusionOk="0">
                  <a:moveTo>
                    <a:pt x="477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19" name="Google Shape;4919;p37"/>
            <p:cNvSpPr/>
            <p:nvPr/>
          </p:nvSpPr>
          <p:spPr>
            <a:xfrm>
              <a:off x="6832823" y="351834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47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0" name="Google Shape;4920;p37"/>
            <p:cNvSpPr/>
            <p:nvPr/>
          </p:nvSpPr>
          <p:spPr>
            <a:xfrm>
              <a:off x="6869956" y="359199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1" name="Google Shape;4921;p37"/>
            <p:cNvSpPr/>
            <p:nvPr/>
          </p:nvSpPr>
          <p:spPr>
            <a:xfrm>
              <a:off x="6663698" y="350360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2" name="Google Shape;4922;p37"/>
            <p:cNvSpPr/>
            <p:nvPr/>
          </p:nvSpPr>
          <p:spPr>
            <a:xfrm>
              <a:off x="6773892" y="4033997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3" name="Google Shape;4923;p37"/>
            <p:cNvSpPr/>
            <p:nvPr/>
          </p:nvSpPr>
          <p:spPr>
            <a:xfrm>
              <a:off x="6818098" y="3496546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4" name="Google Shape;4924;p37"/>
            <p:cNvSpPr/>
            <p:nvPr/>
          </p:nvSpPr>
          <p:spPr>
            <a:xfrm>
              <a:off x="6737354" y="4092928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5" name="Google Shape;4925;p37"/>
            <p:cNvSpPr/>
            <p:nvPr/>
          </p:nvSpPr>
          <p:spPr>
            <a:xfrm>
              <a:off x="6752094" y="406346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6" name="Google Shape;4926;p37"/>
            <p:cNvSpPr/>
            <p:nvPr/>
          </p:nvSpPr>
          <p:spPr>
            <a:xfrm>
              <a:off x="7407408" y="3371016"/>
              <a:ext cx="29482" cy="16"/>
            </a:xfrm>
            <a:custGeom>
              <a:avLst/>
              <a:gdLst/>
              <a:ahLst/>
              <a:cxnLst/>
              <a:rect l="l" t="t" r="r" b="b"/>
              <a:pathLst>
                <a:path w="1834" h="1" extrusionOk="0">
                  <a:moveTo>
                    <a:pt x="0" y="0"/>
                  </a:moveTo>
                  <a:lnTo>
                    <a:pt x="917" y="0"/>
                  </a:lnTo>
                  <a:lnTo>
                    <a:pt x="1833" y="0"/>
                  </a:lnTo>
                  <a:lnTo>
                    <a:pt x="183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7" name="Google Shape;4927;p37"/>
            <p:cNvSpPr/>
            <p:nvPr/>
          </p:nvSpPr>
          <p:spPr>
            <a:xfrm>
              <a:off x="6590026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8" name="Google Shape;4928;p37"/>
            <p:cNvSpPr/>
            <p:nvPr/>
          </p:nvSpPr>
          <p:spPr>
            <a:xfrm>
              <a:off x="6626565" y="4100580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29" name="Google Shape;4929;p37"/>
            <p:cNvSpPr/>
            <p:nvPr/>
          </p:nvSpPr>
          <p:spPr>
            <a:xfrm>
              <a:off x="6766819" y="4092928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0" name="Google Shape;4930;p37"/>
            <p:cNvSpPr/>
            <p:nvPr/>
          </p:nvSpPr>
          <p:spPr>
            <a:xfrm>
              <a:off x="6759167" y="4130045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1" name="Google Shape;4931;p37"/>
            <p:cNvSpPr/>
            <p:nvPr/>
          </p:nvSpPr>
          <p:spPr>
            <a:xfrm>
              <a:off x="6766819" y="410765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2" name="Google Shape;4932;p37"/>
            <p:cNvSpPr/>
            <p:nvPr/>
          </p:nvSpPr>
          <p:spPr>
            <a:xfrm>
              <a:off x="6369043" y="426264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3" name="Google Shape;4933;p37"/>
            <p:cNvSpPr/>
            <p:nvPr/>
          </p:nvSpPr>
          <p:spPr>
            <a:xfrm>
              <a:off x="7304271" y="3216616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4" name="Google Shape;4934;p37"/>
            <p:cNvSpPr/>
            <p:nvPr/>
          </p:nvSpPr>
          <p:spPr>
            <a:xfrm>
              <a:off x="7274805" y="3208948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917" y="47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917" y="477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5" name="Google Shape;4935;p37"/>
            <p:cNvSpPr/>
            <p:nvPr/>
          </p:nvSpPr>
          <p:spPr>
            <a:xfrm>
              <a:off x="7208801" y="3194223"/>
              <a:ext cx="14757" cy="29482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1" y="1833"/>
                  </a:lnTo>
                  <a:lnTo>
                    <a:pt x="441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6" name="Google Shape;4936;p37"/>
            <p:cNvSpPr/>
            <p:nvPr/>
          </p:nvSpPr>
          <p:spPr>
            <a:xfrm>
              <a:off x="7179336" y="3216616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7" name="Google Shape;4937;p37"/>
            <p:cNvSpPr/>
            <p:nvPr/>
          </p:nvSpPr>
          <p:spPr>
            <a:xfrm>
              <a:off x="7415076" y="3216616"/>
              <a:ext cx="7073" cy="7089"/>
            </a:xfrm>
            <a:custGeom>
              <a:avLst/>
              <a:gdLst/>
              <a:ahLst/>
              <a:cxnLst/>
              <a:rect l="l" t="t" r="r" b="b"/>
              <a:pathLst>
                <a:path w="440" h="441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8" name="Google Shape;4938;p37"/>
            <p:cNvSpPr/>
            <p:nvPr/>
          </p:nvSpPr>
          <p:spPr>
            <a:xfrm>
              <a:off x="7149870" y="3216616"/>
              <a:ext cx="21830" cy="16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1357" y="0"/>
                  </a:ln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39" name="Google Shape;4939;p37"/>
            <p:cNvSpPr/>
            <p:nvPr/>
          </p:nvSpPr>
          <p:spPr>
            <a:xfrm>
              <a:off x="7415076" y="3267879"/>
              <a:ext cx="7073" cy="16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44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0" name="Google Shape;4940;p37"/>
            <p:cNvSpPr/>
            <p:nvPr/>
          </p:nvSpPr>
          <p:spPr>
            <a:xfrm>
              <a:off x="7333736" y="3208948"/>
              <a:ext cx="22425" cy="7684"/>
            </a:xfrm>
            <a:custGeom>
              <a:avLst/>
              <a:gdLst/>
              <a:ahLst/>
              <a:cxnLst/>
              <a:rect l="l" t="t" r="r" b="b"/>
              <a:pathLst>
                <a:path w="1395" h="478" extrusionOk="0">
                  <a:moveTo>
                    <a:pt x="478" y="1"/>
                  </a:moveTo>
                  <a:lnTo>
                    <a:pt x="1394" y="1"/>
                  </a:lnTo>
                  <a:lnTo>
                    <a:pt x="1394" y="1"/>
                  </a:lnTo>
                  <a:lnTo>
                    <a:pt x="1394" y="1"/>
                  </a:lnTo>
                  <a:lnTo>
                    <a:pt x="478" y="1"/>
                  </a:lnTo>
                  <a:lnTo>
                    <a:pt x="478" y="477"/>
                  </a:lnTo>
                  <a:lnTo>
                    <a:pt x="1" y="477"/>
                  </a:lnTo>
                  <a:lnTo>
                    <a:pt x="478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1" name="Google Shape;4941;p37"/>
            <p:cNvSpPr/>
            <p:nvPr/>
          </p:nvSpPr>
          <p:spPr>
            <a:xfrm>
              <a:off x="7370869" y="3216616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2" name="Google Shape;4942;p37"/>
            <p:cNvSpPr/>
            <p:nvPr/>
          </p:nvSpPr>
          <p:spPr>
            <a:xfrm>
              <a:off x="6773892" y="3231340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3" name="Google Shape;4943;p37"/>
            <p:cNvSpPr/>
            <p:nvPr/>
          </p:nvSpPr>
          <p:spPr>
            <a:xfrm>
              <a:off x="6493978" y="324608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4" name="Google Shape;4944;p37"/>
            <p:cNvSpPr/>
            <p:nvPr/>
          </p:nvSpPr>
          <p:spPr>
            <a:xfrm>
              <a:off x="6855216" y="322368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5" name="Google Shape;4945;p37"/>
            <p:cNvSpPr/>
            <p:nvPr/>
          </p:nvSpPr>
          <p:spPr>
            <a:xfrm>
              <a:off x="6744427" y="3223689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6" name="Google Shape;4946;p37"/>
            <p:cNvSpPr/>
            <p:nvPr/>
          </p:nvSpPr>
          <p:spPr>
            <a:xfrm>
              <a:off x="6538168" y="3208948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7" name="Google Shape;4947;p37"/>
            <p:cNvSpPr/>
            <p:nvPr/>
          </p:nvSpPr>
          <p:spPr>
            <a:xfrm>
              <a:off x="6943612" y="3113479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1" y="44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8" name="Google Shape;4948;p37"/>
            <p:cNvSpPr/>
            <p:nvPr/>
          </p:nvSpPr>
          <p:spPr>
            <a:xfrm>
              <a:off x="7002543" y="3098754"/>
              <a:ext cx="14757" cy="14741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49" name="Google Shape;4949;p37"/>
            <p:cNvSpPr/>
            <p:nvPr/>
          </p:nvSpPr>
          <p:spPr>
            <a:xfrm>
              <a:off x="6965426" y="3105827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477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0" name="Google Shape;4950;p37"/>
            <p:cNvSpPr/>
            <p:nvPr/>
          </p:nvSpPr>
          <p:spPr>
            <a:xfrm>
              <a:off x="7090939" y="315768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441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1" name="Google Shape;4951;p37"/>
            <p:cNvSpPr/>
            <p:nvPr/>
          </p:nvSpPr>
          <p:spPr>
            <a:xfrm>
              <a:off x="8092782" y="387959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2" name="Google Shape;4952;p37"/>
            <p:cNvSpPr/>
            <p:nvPr/>
          </p:nvSpPr>
          <p:spPr>
            <a:xfrm>
              <a:off x="5683670" y="3002690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3" name="Google Shape;4953;p37"/>
            <p:cNvSpPr/>
            <p:nvPr/>
          </p:nvSpPr>
          <p:spPr>
            <a:xfrm>
              <a:off x="5706062" y="301035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440" y="44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4" name="Google Shape;4954;p37"/>
            <p:cNvSpPr/>
            <p:nvPr/>
          </p:nvSpPr>
          <p:spPr>
            <a:xfrm>
              <a:off x="7591869" y="3680412"/>
              <a:ext cx="14741" cy="22409"/>
            </a:xfrm>
            <a:custGeom>
              <a:avLst/>
              <a:gdLst/>
              <a:ahLst/>
              <a:cxnLst/>
              <a:rect l="l" t="t" r="r" b="b"/>
              <a:pathLst>
                <a:path w="917" h="1394" extrusionOk="0">
                  <a:moveTo>
                    <a:pt x="440" y="917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0" y="917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0" y="139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5" name="Google Shape;4955;p37"/>
            <p:cNvSpPr/>
            <p:nvPr/>
          </p:nvSpPr>
          <p:spPr>
            <a:xfrm>
              <a:off x="7562403" y="3702804"/>
              <a:ext cx="7073" cy="21814"/>
            </a:xfrm>
            <a:custGeom>
              <a:avLst/>
              <a:gdLst/>
              <a:ahLst/>
              <a:cxnLst/>
              <a:rect l="l" t="t" r="r" b="b"/>
              <a:pathLst>
                <a:path w="440" h="135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1357"/>
                  </a:lnTo>
                  <a:lnTo>
                    <a:pt x="0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6" name="Google Shape;4956;p37"/>
            <p:cNvSpPr/>
            <p:nvPr/>
          </p:nvSpPr>
          <p:spPr>
            <a:xfrm>
              <a:off x="6295372" y="2863030"/>
              <a:ext cx="29482" cy="7089"/>
            </a:xfrm>
            <a:custGeom>
              <a:avLst/>
              <a:gdLst/>
              <a:ahLst/>
              <a:cxnLst/>
              <a:rect l="l" t="t" r="r" b="b"/>
              <a:pathLst>
                <a:path w="1834" h="441" extrusionOk="0">
                  <a:moveTo>
                    <a:pt x="1834" y="0"/>
                  </a:moveTo>
                  <a:lnTo>
                    <a:pt x="1" y="440"/>
                  </a:lnTo>
                  <a:lnTo>
                    <a:pt x="441" y="44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7" name="Google Shape;4957;p37"/>
            <p:cNvSpPr/>
            <p:nvPr/>
          </p:nvSpPr>
          <p:spPr>
            <a:xfrm>
              <a:off x="8107506" y="392378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8" name="Google Shape;4958;p37"/>
            <p:cNvSpPr/>
            <p:nvPr/>
          </p:nvSpPr>
          <p:spPr>
            <a:xfrm>
              <a:off x="7643132" y="3688063"/>
              <a:ext cx="37149" cy="7089"/>
            </a:xfrm>
            <a:custGeom>
              <a:avLst/>
              <a:gdLst/>
              <a:ahLst/>
              <a:cxnLst/>
              <a:rect l="l" t="t" r="r" b="b"/>
              <a:pathLst>
                <a:path w="2311" h="441" extrusionOk="0">
                  <a:moveTo>
                    <a:pt x="2310" y="1"/>
                  </a:moveTo>
                  <a:lnTo>
                    <a:pt x="2310" y="1"/>
                  </a:lnTo>
                  <a:lnTo>
                    <a:pt x="1" y="44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59" name="Google Shape;4959;p37"/>
            <p:cNvSpPr/>
            <p:nvPr/>
          </p:nvSpPr>
          <p:spPr>
            <a:xfrm>
              <a:off x="6619492" y="2700962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0" name="Google Shape;4960;p37"/>
            <p:cNvSpPr/>
            <p:nvPr/>
          </p:nvSpPr>
          <p:spPr>
            <a:xfrm>
              <a:off x="7819925" y="3688063"/>
              <a:ext cx="44222" cy="14757"/>
            </a:xfrm>
            <a:custGeom>
              <a:avLst/>
              <a:gdLst/>
              <a:ahLst/>
              <a:cxnLst/>
              <a:rect l="l" t="t" r="r" b="b"/>
              <a:pathLst>
                <a:path w="2751" h="918" extrusionOk="0">
                  <a:moveTo>
                    <a:pt x="1394" y="917"/>
                  </a:moveTo>
                  <a:lnTo>
                    <a:pt x="1834" y="441"/>
                  </a:lnTo>
                  <a:lnTo>
                    <a:pt x="2750" y="1"/>
                  </a:lnTo>
                  <a:lnTo>
                    <a:pt x="2750" y="1"/>
                  </a:lnTo>
                  <a:lnTo>
                    <a:pt x="1834" y="441"/>
                  </a:lnTo>
                  <a:lnTo>
                    <a:pt x="1394" y="917"/>
                  </a:lnTo>
                  <a:lnTo>
                    <a:pt x="477" y="917"/>
                  </a:lnTo>
                  <a:lnTo>
                    <a:pt x="1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1" name="Google Shape;4961;p37"/>
            <p:cNvSpPr/>
            <p:nvPr/>
          </p:nvSpPr>
          <p:spPr>
            <a:xfrm>
              <a:off x="4998891" y="396032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2" name="Google Shape;4962;p37"/>
            <p:cNvSpPr/>
            <p:nvPr/>
          </p:nvSpPr>
          <p:spPr>
            <a:xfrm>
              <a:off x="5691337" y="3098754"/>
              <a:ext cx="14741" cy="21814"/>
            </a:xfrm>
            <a:custGeom>
              <a:avLst/>
              <a:gdLst/>
              <a:ahLst/>
              <a:cxnLst/>
              <a:rect l="l" t="t" r="r" b="b"/>
              <a:pathLst>
                <a:path w="917" h="1357" extrusionOk="0">
                  <a:moveTo>
                    <a:pt x="0" y="0"/>
                  </a:moveTo>
                  <a:lnTo>
                    <a:pt x="440" y="440"/>
                  </a:lnTo>
                  <a:lnTo>
                    <a:pt x="917" y="135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3" name="Google Shape;4963;p37"/>
            <p:cNvSpPr/>
            <p:nvPr/>
          </p:nvSpPr>
          <p:spPr>
            <a:xfrm>
              <a:off x="7768661" y="3688063"/>
              <a:ext cx="21814" cy="7089"/>
            </a:xfrm>
            <a:custGeom>
              <a:avLst/>
              <a:gdLst/>
              <a:ahLst/>
              <a:cxnLst/>
              <a:rect l="l" t="t" r="r" b="b"/>
              <a:pathLst>
                <a:path w="1357" h="44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4" name="Google Shape;4964;p37"/>
            <p:cNvSpPr/>
            <p:nvPr/>
          </p:nvSpPr>
          <p:spPr>
            <a:xfrm>
              <a:off x="7716803" y="3688063"/>
              <a:ext cx="37133" cy="7089"/>
            </a:xfrm>
            <a:custGeom>
              <a:avLst/>
              <a:gdLst/>
              <a:ahLst/>
              <a:cxnLst/>
              <a:rect l="l" t="t" r="r" b="b"/>
              <a:pathLst>
                <a:path w="2310" h="441" extrusionOk="0">
                  <a:moveTo>
                    <a:pt x="1833" y="1"/>
                  </a:moveTo>
                  <a:lnTo>
                    <a:pt x="2310" y="1"/>
                  </a:lnTo>
                  <a:lnTo>
                    <a:pt x="1833" y="1"/>
                  </a:lnTo>
                  <a:lnTo>
                    <a:pt x="477" y="441"/>
                  </a:lnTo>
                  <a:lnTo>
                    <a:pt x="0" y="441"/>
                  </a:lnTo>
                  <a:lnTo>
                    <a:pt x="477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5" name="Google Shape;4965;p37"/>
            <p:cNvSpPr/>
            <p:nvPr/>
          </p:nvSpPr>
          <p:spPr>
            <a:xfrm>
              <a:off x="7687338" y="3695136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6" name="Google Shape;4966;p37"/>
            <p:cNvSpPr/>
            <p:nvPr/>
          </p:nvSpPr>
          <p:spPr>
            <a:xfrm>
              <a:off x="6597099" y="2722776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7" name="Google Shape;4967;p37"/>
            <p:cNvSpPr/>
            <p:nvPr/>
          </p:nvSpPr>
          <p:spPr>
            <a:xfrm>
              <a:off x="6626565" y="2855362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1"/>
                  </a:moveTo>
                  <a:lnTo>
                    <a:pt x="477" y="47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8" name="Google Shape;4968;p37"/>
            <p:cNvSpPr/>
            <p:nvPr/>
          </p:nvSpPr>
          <p:spPr>
            <a:xfrm>
              <a:off x="6611840" y="2766966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69" name="Google Shape;4969;p37"/>
            <p:cNvSpPr/>
            <p:nvPr/>
          </p:nvSpPr>
          <p:spPr>
            <a:xfrm>
              <a:off x="6678423" y="2840638"/>
              <a:ext cx="21830" cy="16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0" name="Google Shape;4970;p37"/>
            <p:cNvSpPr/>
            <p:nvPr/>
          </p:nvSpPr>
          <p:spPr>
            <a:xfrm>
              <a:off x="6884681" y="3046896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1" name="Google Shape;4971;p37"/>
            <p:cNvSpPr/>
            <p:nvPr/>
          </p:nvSpPr>
          <p:spPr>
            <a:xfrm>
              <a:off x="6611840" y="2737500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1"/>
                  </a:moveTo>
                  <a:lnTo>
                    <a:pt x="477" y="1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2" name="Google Shape;4972;p37"/>
            <p:cNvSpPr/>
            <p:nvPr/>
          </p:nvSpPr>
          <p:spPr>
            <a:xfrm>
              <a:off x="6811025" y="2936686"/>
              <a:ext cx="21814" cy="16"/>
            </a:xfrm>
            <a:custGeom>
              <a:avLst/>
              <a:gdLst/>
              <a:ahLst/>
              <a:cxnLst/>
              <a:rect l="l" t="t" r="r" b="b"/>
              <a:pathLst>
                <a:path w="1357" h="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3" name="Google Shape;4973;p37"/>
            <p:cNvSpPr/>
            <p:nvPr/>
          </p:nvSpPr>
          <p:spPr>
            <a:xfrm>
              <a:off x="6729702" y="2840638"/>
              <a:ext cx="22409" cy="14741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477" y="917"/>
                  </a:moveTo>
                  <a:lnTo>
                    <a:pt x="1393" y="47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477"/>
                  </a:lnTo>
                  <a:lnTo>
                    <a:pt x="477" y="917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4" name="Google Shape;4974;p37"/>
            <p:cNvSpPr/>
            <p:nvPr/>
          </p:nvSpPr>
          <p:spPr>
            <a:xfrm>
              <a:off x="4932292" y="3923787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91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5" name="Google Shape;4975;p37"/>
            <p:cNvSpPr/>
            <p:nvPr/>
          </p:nvSpPr>
          <p:spPr>
            <a:xfrm>
              <a:off x="6877029" y="304689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6" name="Google Shape;4976;p37"/>
            <p:cNvSpPr/>
            <p:nvPr/>
          </p:nvSpPr>
          <p:spPr>
            <a:xfrm>
              <a:off x="8136972" y="3650946"/>
              <a:ext cx="7089" cy="29482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1833"/>
                  </a:moveTo>
                  <a:lnTo>
                    <a:pt x="441" y="1833"/>
                  </a:lnTo>
                  <a:lnTo>
                    <a:pt x="1" y="917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7" name="Google Shape;4977;p37"/>
            <p:cNvSpPr/>
            <p:nvPr/>
          </p:nvSpPr>
          <p:spPr>
            <a:xfrm>
              <a:off x="6552909" y="2722776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917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8" name="Google Shape;4978;p37"/>
            <p:cNvSpPr/>
            <p:nvPr/>
          </p:nvSpPr>
          <p:spPr>
            <a:xfrm>
              <a:off x="6501630" y="2708035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1" y="1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79" name="Google Shape;4979;p37"/>
            <p:cNvSpPr/>
            <p:nvPr/>
          </p:nvSpPr>
          <p:spPr>
            <a:xfrm>
              <a:off x="6486905" y="2708035"/>
              <a:ext cx="14741" cy="7684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1"/>
                  </a:moveTo>
                  <a:lnTo>
                    <a:pt x="0" y="1"/>
                  </a:lnTo>
                  <a:lnTo>
                    <a:pt x="440" y="477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0" name="Google Shape;4980;p37"/>
            <p:cNvSpPr/>
            <p:nvPr/>
          </p:nvSpPr>
          <p:spPr>
            <a:xfrm>
              <a:off x="6597099" y="273042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1" name="Google Shape;4981;p37"/>
            <p:cNvSpPr/>
            <p:nvPr/>
          </p:nvSpPr>
          <p:spPr>
            <a:xfrm>
              <a:off x="6523444" y="2715703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2" name="Google Shape;4982;p37"/>
            <p:cNvSpPr/>
            <p:nvPr/>
          </p:nvSpPr>
          <p:spPr>
            <a:xfrm>
              <a:off x="7923062" y="3791201"/>
              <a:ext cx="22409" cy="16"/>
            </a:xfrm>
            <a:custGeom>
              <a:avLst/>
              <a:gdLst/>
              <a:ahLst/>
              <a:cxnLst/>
              <a:rect l="l" t="t" r="r" b="b"/>
              <a:pathLst>
                <a:path w="1394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3" name="Google Shape;4983;p37"/>
            <p:cNvSpPr/>
            <p:nvPr/>
          </p:nvSpPr>
          <p:spPr>
            <a:xfrm>
              <a:off x="8019110" y="3850131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4" name="Google Shape;4984;p37"/>
            <p:cNvSpPr/>
            <p:nvPr/>
          </p:nvSpPr>
          <p:spPr>
            <a:xfrm>
              <a:off x="7967252" y="3695136"/>
              <a:ext cx="22409" cy="7684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917" y="1"/>
                  </a:moveTo>
                  <a:lnTo>
                    <a:pt x="1394" y="1"/>
                  </a:lnTo>
                  <a:lnTo>
                    <a:pt x="917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5" name="Google Shape;4985;p37"/>
            <p:cNvSpPr/>
            <p:nvPr/>
          </p:nvSpPr>
          <p:spPr>
            <a:xfrm>
              <a:off x="7915989" y="3798274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6" name="Google Shape;4986;p37"/>
            <p:cNvSpPr/>
            <p:nvPr/>
          </p:nvSpPr>
          <p:spPr>
            <a:xfrm>
              <a:off x="8011458" y="3695136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0" y="1"/>
                  </a:ln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7" name="Google Shape;4987;p37"/>
            <p:cNvSpPr/>
            <p:nvPr/>
          </p:nvSpPr>
          <p:spPr>
            <a:xfrm>
              <a:off x="7967252" y="3746994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" y="1"/>
                  </a:moveTo>
                  <a:lnTo>
                    <a:pt x="1" y="1"/>
                  </a:lnTo>
                  <a:lnTo>
                    <a:pt x="917" y="917"/>
                  </a:lnTo>
                  <a:lnTo>
                    <a:pt x="1394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8" name="Google Shape;4988;p37"/>
            <p:cNvSpPr/>
            <p:nvPr/>
          </p:nvSpPr>
          <p:spPr>
            <a:xfrm>
              <a:off x="7996717" y="376173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0"/>
                  </a:moveTo>
                  <a:lnTo>
                    <a:pt x="917" y="440"/>
                  </a:lnTo>
                  <a:lnTo>
                    <a:pt x="91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89" name="Google Shape;4989;p37"/>
            <p:cNvSpPr/>
            <p:nvPr/>
          </p:nvSpPr>
          <p:spPr>
            <a:xfrm>
              <a:off x="7945454" y="3768808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0" y="477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0" name="Google Shape;4990;p37"/>
            <p:cNvSpPr/>
            <p:nvPr/>
          </p:nvSpPr>
          <p:spPr>
            <a:xfrm>
              <a:off x="8092782" y="3894322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1" name="Google Shape;4991;p37"/>
            <p:cNvSpPr/>
            <p:nvPr/>
          </p:nvSpPr>
          <p:spPr>
            <a:xfrm>
              <a:off x="8019110" y="3827739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2" name="Google Shape;4992;p37"/>
            <p:cNvSpPr/>
            <p:nvPr/>
          </p:nvSpPr>
          <p:spPr>
            <a:xfrm>
              <a:off x="8070389" y="387959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3" name="Google Shape;4993;p37"/>
            <p:cNvSpPr/>
            <p:nvPr/>
          </p:nvSpPr>
          <p:spPr>
            <a:xfrm>
              <a:off x="8099855" y="3709877"/>
              <a:ext cx="22409" cy="7668"/>
            </a:xfrm>
            <a:custGeom>
              <a:avLst/>
              <a:gdLst/>
              <a:ahLst/>
              <a:cxnLst/>
              <a:rect l="l" t="t" r="r" b="b"/>
              <a:pathLst>
                <a:path w="1394" h="477" extrusionOk="0">
                  <a:moveTo>
                    <a:pt x="1393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937786" y="3673339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5" name="Google Shape;4995;p37"/>
            <p:cNvSpPr/>
            <p:nvPr/>
          </p:nvSpPr>
          <p:spPr>
            <a:xfrm>
              <a:off x="4416654" y="425498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6" name="Google Shape;4996;p37"/>
            <p:cNvSpPr/>
            <p:nvPr/>
          </p:nvSpPr>
          <p:spPr>
            <a:xfrm>
              <a:off x="4460844" y="4107653"/>
              <a:ext cx="22409" cy="7684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394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4505051" y="4063463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0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8" name="Google Shape;4998;p37"/>
            <p:cNvSpPr/>
            <p:nvPr/>
          </p:nvSpPr>
          <p:spPr>
            <a:xfrm>
              <a:off x="7915989" y="3673339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917" y="44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917" y="44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4999" name="Google Shape;4999;p37"/>
            <p:cNvSpPr/>
            <p:nvPr/>
          </p:nvSpPr>
          <p:spPr>
            <a:xfrm>
              <a:off x="4439047" y="421079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4424306" y="424790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1" name="Google Shape;5001;p37"/>
            <p:cNvSpPr/>
            <p:nvPr/>
          </p:nvSpPr>
          <p:spPr>
            <a:xfrm>
              <a:off x="4542168" y="3989791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2" name="Google Shape;5002;p37"/>
            <p:cNvSpPr/>
            <p:nvPr/>
          </p:nvSpPr>
          <p:spPr>
            <a:xfrm>
              <a:off x="4446120" y="4233183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0"/>
                  </a:moveTo>
                  <a:lnTo>
                    <a:pt x="0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4453771" y="4188976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4" name="Google Shape;5004;p37"/>
            <p:cNvSpPr/>
            <p:nvPr/>
          </p:nvSpPr>
          <p:spPr>
            <a:xfrm>
              <a:off x="4549241" y="3982718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5" name="Google Shape;5005;p37"/>
            <p:cNvSpPr/>
            <p:nvPr/>
          </p:nvSpPr>
          <p:spPr>
            <a:xfrm>
              <a:off x="4453771" y="3871929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7886523" y="3673339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440" y="0"/>
                  </a:moveTo>
                  <a:lnTo>
                    <a:pt x="440" y="440"/>
                  </a:lnTo>
                  <a:lnTo>
                    <a:pt x="0" y="917"/>
                  </a:lnTo>
                  <a:lnTo>
                    <a:pt x="440" y="917"/>
                  </a:lnTo>
                  <a:lnTo>
                    <a:pt x="91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7" name="Google Shape;5007;p37"/>
            <p:cNvSpPr/>
            <p:nvPr/>
          </p:nvSpPr>
          <p:spPr>
            <a:xfrm>
              <a:off x="4534516" y="3916135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8" name="Google Shape;5008;p37"/>
            <p:cNvSpPr/>
            <p:nvPr/>
          </p:nvSpPr>
          <p:spPr>
            <a:xfrm>
              <a:off x="4563982" y="3975066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09" name="Google Shape;5009;p37"/>
            <p:cNvSpPr/>
            <p:nvPr/>
          </p:nvSpPr>
          <p:spPr>
            <a:xfrm>
              <a:off x="4578706" y="396799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0" name="Google Shape;5010;p37"/>
            <p:cNvSpPr/>
            <p:nvPr/>
          </p:nvSpPr>
          <p:spPr>
            <a:xfrm>
              <a:off x="8078041" y="3717529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5993065" y="3717529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6302445" y="3732270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5941786" y="373934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4" name="Google Shape;5014;p37"/>
            <p:cNvSpPr/>
            <p:nvPr/>
          </p:nvSpPr>
          <p:spPr>
            <a:xfrm>
              <a:off x="6007790" y="3717529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5" name="Google Shape;5015;p37"/>
            <p:cNvSpPr/>
            <p:nvPr/>
          </p:nvSpPr>
          <p:spPr>
            <a:xfrm>
              <a:off x="5830997" y="3702804"/>
              <a:ext cx="7684" cy="14741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477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5889928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5904653" y="373227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5727860" y="3688063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1"/>
                  </a:moveTo>
                  <a:lnTo>
                    <a:pt x="1" y="1"/>
                  </a:lnTo>
                  <a:lnTo>
                    <a:pt x="1" y="441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6324837" y="2848289"/>
              <a:ext cx="21830" cy="14757"/>
            </a:xfrm>
            <a:custGeom>
              <a:avLst/>
              <a:gdLst/>
              <a:ahLst/>
              <a:cxnLst/>
              <a:rect l="l" t="t" r="r" b="b"/>
              <a:pathLst>
                <a:path w="1358" h="918" extrusionOk="0">
                  <a:moveTo>
                    <a:pt x="917" y="441"/>
                  </a:moveTo>
                  <a:lnTo>
                    <a:pt x="1" y="917"/>
                  </a:lnTo>
                  <a:lnTo>
                    <a:pt x="917" y="441"/>
                  </a:lnTo>
                  <a:lnTo>
                    <a:pt x="1357" y="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6361376" y="2833565"/>
              <a:ext cx="58947" cy="14741"/>
            </a:xfrm>
            <a:custGeom>
              <a:avLst/>
              <a:gdLst/>
              <a:ahLst/>
              <a:cxnLst/>
              <a:rect l="l" t="t" r="r" b="b"/>
              <a:pathLst>
                <a:path w="3667" h="917" extrusionOk="0">
                  <a:moveTo>
                    <a:pt x="1834" y="917"/>
                  </a:moveTo>
                  <a:lnTo>
                    <a:pt x="1394" y="917"/>
                  </a:lnTo>
                  <a:lnTo>
                    <a:pt x="1" y="917"/>
                  </a:lnTo>
                  <a:lnTo>
                    <a:pt x="1394" y="917"/>
                  </a:lnTo>
                  <a:lnTo>
                    <a:pt x="1834" y="917"/>
                  </a:lnTo>
                  <a:lnTo>
                    <a:pt x="2750" y="0"/>
                  </a:lnTo>
                  <a:lnTo>
                    <a:pt x="3667" y="0"/>
                  </a:lnTo>
                  <a:lnTo>
                    <a:pt x="275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1" name="Google Shape;5021;p37"/>
            <p:cNvSpPr/>
            <p:nvPr/>
          </p:nvSpPr>
          <p:spPr>
            <a:xfrm>
              <a:off x="6449772" y="3046896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2" name="Google Shape;5022;p37"/>
            <p:cNvSpPr/>
            <p:nvPr/>
          </p:nvSpPr>
          <p:spPr>
            <a:xfrm>
              <a:off x="6405582" y="301743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6398509" y="2987965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6420306" y="354780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5" name="Google Shape;5025;p37"/>
            <p:cNvSpPr/>
            <p:nvPr/>
          </p:nvSpPr>
          <p:spPr>
            <a:xfrm>
              <a:off x="5676597" y="3680412"/>
              <a:ext cx="36555" cy="14741"/>
            </a:xfrm>
            <a:custGeom>
              <a:avLst/>
              <a:gdLst/>
              <a:ahLst/>
              <a:cxnLst/>
              <a:rect l="l" t="t" r="r" b="b"/>
              <a:pathLst>
                <a:path w="2274" h="917" extrusionOk="0">
                  <a:moveTo>
                    <a:pt x="1" y="0"/>
                  </a:moveTo>
                  <a:lnTo>
                    <a:pt x="440" y="477"/>
                  </a:lnTo>
                  <a:lnTo>
                    <a:pt x="917" y="917"/>
                  </a:lnTo>
                  <a:lnTo>
                    <a:pt x="2273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6" name="Google Shape;5026;p37"/>
            <p:cNvSpPr/>
            <p:nvPr/>
          </p:nvSpPr>
          <p:spPr>
            <a:xfrm>
              <a:off x="5536342" y="3621481"/>
              <a:ext cx="7668" cy="7668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5506877" y="3629132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0" y="1"/>
                  </a:moveTo>
                  <a:lnTo>
                    <a:pt x="477" y="441"/>
                  </a:lnTo>
                  <a:lnTo>
                    <a:pt x="1393" y="917"/>
                  </a:lnTo>
                  <a:lnTo>
                    <a:pt x="1393" y="441"/>
                  </a:lnTo>
                  <a:lnTo>
                    <a:pt x="91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5543994" y="3621481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29" name="Google Shape;5029;p37"/>
            <p:cNvSpPr/>
            <p:nvPr/>
          </p:nvSpPr>
          <p:spPr>
            <a:xfrm>
              <a:off x="6457440" y="2833565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0" name="Google Shape;5030;p37"/>
            <p:cNvSpPr/>
            <p:nvPr/>
          </p:nvSpPr>
          <p:spPr>
            <a:xfrm>
              <a:off x="5647131" y="3636205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440" y="477"/>
                  </a:moveTo>
                  <a:lnTo>
                    <a:pt x="0" y="47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1" name="Google Shape;5031;p37"/>
            <p:cNvSpPr/>
            <p:nvPr/>
          </p:nvSpPr>
          <p:spPr>
            <a:xfrm>
              <a:off x="5632390" y="362913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5447946" y="3709877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917" y="917"/>
                  </a:moveTo>
                  <a:lnTo>
                    <a:pt x="0" y="1393"/>
                  </a:lnTo>
                  <a:lnTo>
                    <a:pt x="0" y="1393"/>
                  </a:lnTo>
                  <a:lnTo>
                    <a:pt x="917" y="91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5647131" y="3724602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1"/>
                  </a:moveTo>
                  <a:lnTo>
                    <a:pt x="440" y="477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5588200" y="3732270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5683670" y="3724602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477" y="47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5477411" y="3695136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477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7" name="Google Shape;5037;p37"/>
            <p:cNvSpPr/>
            <p:nvPr/>
          </p:nvSpPr>
          <p:spPr>
            <a:xfrm>
              <a:off x="5477411" y="3702804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8" name="Google Shape;5038;p37"/>
            <p:cNvSpPr/>
            <p:nvPr/>
          </p:nvSpPr>
          <p:spPr>
            <a:xfrm>
              <a:off x="5485063" y="3724602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39" name="Google Shape;5039;p37"/>
            <p:cNvSpPr/>
            <p:nvPr/>
          </p:nvSpPr>
          <p:spPr>
            <a:xfrm>
              <a:off x="6597099" y="2884828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0" name="Google Shape;5040;p37"/>
            <p:cNvSpPr/>
            <p:nvPr/>
          </p:nvSpPr>
          <p:spPr>
            <a:xfrm>
              <a:off x="6472164" y="323841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1" name="Google Shape;5041;p37"/>
            <p:cNvSpPr/>
            <p:nvPr/>
          </p:nvSpPr>
          <p:spPr>
            <a:xfrm>
              <a:off x="6486905" y="317240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2" name="Google Shape;5042;p37"/>
            <p:cNvSpPr/>
            <p:nvPr/>
          </p:nvSpPr>
          <p:spPr>
            <a:xfrm>
              <a:off x="6604767" y="2877755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3" name="Google Shape;5043;p37"/>
            <p:cNvSpPr/>
            <p:nvPr/>
          </p:nvSpPr>
          <p:spPr>
            <a:xfrm>
              <a:off x="6508703" y="3223689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4" name="Google Shape;5044;p37"/>
            <p:cNvSpPr/>
            <p:nvPr/>
          </p:nvSpPr>
          <p:spPr>
            <a:xfrm>
              <a:off x="6472164" y="3120552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441" y="1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5" name="Google Shape;5045;p37"/>
            <p:cNvSpPr/>
            <p:nvPr/>
          </p:nvSpPr>
          <p:spPr>
            <a:xfrm>
              <a:off x="6479237" y="3025082"/>
              <a:ext cx="14757" cy="29482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477" y="135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35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6" name="Google Shape;5046;p37"/>
            <p:cNvSpPr/>
            <p:nvPr/>
          </p:nvSpPr>
          <p:spPr>
            <a:xfrm>
              <a:off x="6781560" y="3208948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7" name="Google Shape;5047;p37"/>
            <p:cNvSpPr/>
            <p:nvPr/>
          </p:nvSpPr>
          <p:spPr>
            <a:xfrm>
              <a:off x="6921220" y="3120552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477"/>
                  </a:moveTo>
                  <a:lnTo>
                    <a:pt x="1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8" name="Google Shape;5048;p37"/>
            <p:cNvSpPr/>
            <p:nvPr/>
          </p:nvSpPr>
          <p:spPr>
            <a:xfrm>
              <a:off x="6818098" y="3208948"/>
              <a:ext cx="14741" cy="7684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49" name="Google Shape;5049;p37"/>
            <p:cNvSpPr/>
            <p:nvPr/>
          </p:nvSpPr>
          <p:spPr>
            <a:xfrm>
              <a:off x="6921220" y="3113479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44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1" y="441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0" name="Google Shape;5050;p37"/>
            <p:cNvSpPr/>
            <p:nvPr/>
          </p:nvSpPr>
          <p:spPr>
            <a:xfrm>
              <a:off x="6788633" y="3208948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1" name="Google Shape;5051;p37"/>
            <p:cNvSpPr/>
            <p:nvPr/>
          </p:nvSpPr>
          <p:spPr>
            <a:xfrm>
              <a:off x="6508703" y="3017430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2" name="Google Shape;5052;p37"/>
            <p:cNvSpPr/>
            <p:nvPr/>
          </p:nvSpPr>
          <p:spPr>
            <a:xfrm>
              <a:off x="6707888" y="3216616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1" y="440"/>
                  </a:lnTo>
                  <a:lnTo>
                    <a:pt x="441" y="0"/>
                  </a:lnTo>
                  <a:lnTo>
                    <a:pt x="917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3" name="Google Shape;5053;p37"/>
            <p:cNvSpPr/>
            <p:nvPr/>
          </p:nvSpPr>
          <p:spPr>
            <a:xfrm>
              <a:off x="6552909" y="3201875"/>
              <a:ext cx="22409" cy="7089"/>
            </a:xfrm>
            <a:custGeom>
              <a:avLst/>
              <a:gdLst/>
              <a:ahLst/>
              <a:cxnLst/>
              <a:rect l="l" t="t" r="r" b="b"/>
              <a:pathLst>
                <a:path w="1394" h="441" extrusionOk="0">
                  <a:moveTo>
                    <a:pt x="0" y="441"/>
                  </a:moveTo>
                  <a:lnTo>
                    <a:pt x="0" y="441"/>
                  </a:lnTo>
                  <a:lnTo>
                    <a:pt x="1393" y="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4" name="Google Shape;5054;p37"/>
            <p:cNvSpPr/>
            <p:nvPr/>
          </p:nvSpPr>
          <p:spPr>
            <a:xfrm>
              <a:off x="6575302" y="2884828"/>
              <a:ext cx="36555" cy="58947"/>
            </a:xfrm>
            <a:custGeom>
              <a:avLst/>
              <a:gdLst/>
              <a:ahLst/>
              <a:cxnLst/>
              <a:rect l="l" t="t" r="r" b="b"/>
              <a:pathLst>
                <a:path w="2274" h="3667" extrusionOk="0">
                  <a:moveTo>
                    <a:pt x="2273" y="2310"/>
                  </a:moveTo>
                  <a:lnTo>
                    <a:pt x="0" y="2310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0" y="2310"/>
                  </a:lnTo>
                  <a:lnTo>
                    <a:pt x="2273" y="2310"/>
                  </a:lnTo>
                  <a:lnTo>
                    <a:pt x="1357" y="3667"/>
                  </a:lnTo>
                  <a:lnTo>
                    <a:pt x="1357" y="366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5" name="Google Shape;5055;p37"/>
            <p:cNvSpPr/>
            <p:nvPr/>
          </p:nvSpPr>
          <p:spPr>
            <a:xfrm>
              <a:off x="6538168" y="2943759"/>
              <a:ext cx="37149" cy="51874"/>
            </a:xfrm>
            <a:custGeom>
              <a:avLst/>
              <a:gdLst/>
              <a:ahLst/>
              <a:cxnLst/>
              <a:rect l="l" t="t" r="r" b="b"/>
              <a:pathLst>
                <a:path w="2311" h="3227" extrusionOk="0">
                  <a:moveTo>
                    <a:pt x="1834" y="1"/>
                  </a:moveTo>
                  <a:lnTo>
                    <a:pt x="2310" y="477"/>
                  </a:lnTo>
                  <a:lnTo>
                    <a:pt x="2310" y="1"/>
                  </a:lnTo>
                  <a:close/>
                  <a:moveTo>
                    <a:pt x="1" y="1394"/>
                  </a:moveTo>
                  <a:lnTo>
                    <a:pt x="1" y="1834"/>
                  </a:lnTo>
                  <a:lnTo>
                    <a:pt x="477" y="3227"/>
                  </a:lnTo>
                  <a:lnTo>
                    <a:pt x="477" y="183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6" name="Google Shape;5056;p37"/>
            <p:cNvSpPr/>
            <p:nvPr/>
          </p:nvSpPr>
          <p:spPr>
            <a:xfrm>
              <a:off x="6531095" y="3017430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441" y="0"/>
                  </a:lnTo>
                  <a:lnTo>
                    <a:pt x="1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7" name="Google Shape;5057;p37"/>
            <p:cNvSpPr/>
            <p:nvPr/>
          </p:nvSpPr>
          <p:spPr>
            <a:xfrm>
              <a:off x="7068547" y="3599667"/>
              <a:ext cx="250481" cy="147343"/>
            </a:xfrm>
            <a:custGeom>
              <a:avLst/>
              <a:gdLst/>
              <a:ahLst/>
              <a:cxnLst/>
              <a:rect l="l" t="t" r="r" b="b"/>
              <a:pathLst>
                <a:path w="15582" h="9166" extrusionOk="0">
                  <a:moveTo>
                    <a:pt x="5976" y="1"/>
                  </a:moveTo>
                  <a:lnTo>
                    <a:pt x="5976" y="917"/>
                  </a:lnTo>
                  <a:lnTo>
                    <a:pt x="5500" y="1357"/>
                  </a:lnTo>
                  <a:lnTo>
                    <a:pt x="4583" y="440"/>
                  </a:lnTo>
                  <a:lnTo>
                    <a:pt x="4143" y="917"/>
                  </a:lnTo>
                  <a:lnTo>
                    <a:pt x="4143" y="440"/>
                  </a:lnTo>
                  <a:lnTo>
                    <a:pt x="3667" y="440"/>
                  </a:lnTo>
                  <a:lnTo>
                    <a:pt x="3667" y="1357"/>
                  </a:lnTo>
                  <a:lnTo>
                    <a:pt x="3667" y="1834"/>
                  </a:lnTo>
                  <a:lnTo>
                    <a:pt x="3227" y="2274"/>
                  </a:lnTo>
                  <a:lnTo>
                    <a:pt x="2310" y="2750"/>
                  </a:lnTo>
                  <a:lnTo>
                    <a:pt x="2750" y="3190"/>
                  </a:lnTo>
                  <a:lnTo>
                    <a:pt x="1394" y="3190"/>
                  </a:lnTo>
                  <a:lnTo>
                    <a:pt x="917" y="3667"/>
                  </a:lnTo>
                  <a:lnTo>
                    <a:pt x="917" y="4107"/>
                  </a:lnTo>
                  <a:lnTo>
                    <a:pt x="1" y="5023"/>
                  </a:lnTo>
                  <a:lnTo>
                    <a:pt x="1" y="5500"/>
                  </a:lnTo>
                  <a:lnTo>
                    <a:pt x="917" y="5023"/>
                  </a:lnTo>
                  <a:lnTo>
                    <a:pt x="1394" y="4583"/>
                  </a:lnTo>
                  <a:lnTo>
                    <a:pt x="2310" y="4583"/>
                  </a:lnTo>
                  <a:lnTo>
                    <a:pt x="2750" y="5023"/>
                  </a:lnTo>
                  <a:lnTo>
                    <a:pt x="3667" y="5500"/>
                  </a:lnTo>
                  <a:lnTo>
                    <a:pt x="4143" y="5023"/>
                  </a:lnTo>
                  <a:lnTo>
                    <a:pt x="4143" y="5500"/>
                  </a:lnTo>
                  <a:lnTo>
                    <a:pt x="4583" y="6416"/>
                  </a:lnTo>
                  <a:lnTo>
                    <a:pt x="4143" y="6856"/>
                  </a:lnTo>
                  <a:lnTo>
                    <a:pt x="4583" y="7773"/>
                  </a:lnTo>
                  <a:lnTo>
                    <a:pt x="4583" y="8689"/>
                  </a:lnTo>
                  <a:lnTo>
                    <a:pt x="4583" y="9166"/>
                  </a:lnTo>
                  <a:lnTo>
                    <a:pt x="5976" y="8689"/>
                  </a:lnTo>
                  <a:lnTo>
                    <a:pt x="6416" y="9166"/>
                  </a:lnTo>
                  <a:lnTo>
                    <a:pt x="7809" y="8689"/>
                  </a:lnTo>
                  <a:lnTo>
                    <a:pt x="8249" y="7333"/>
                  </a:lnTo>
                  <a:lnTo>
                    <a:pt x="8726" y="6856"/>
                  </a:lnTo>
                  <a:lnTo>
                    <a:pt x="9166" y="6416"/>
                  </a:lnTo>
                  <a:lnTo>
                    <a:pt x="10082" y="5500"/>
                  </a:lnTo>
                  <a:lnTo>
                    <a:pt x="10082" y="5940"/>
                  </a:lnTo>
                  <a:lnTo>
                    <a:pt x="10559" y="6416"/>
                  </a:lnTo>
                  <a:lnTo>
                    <a:pt x="10999" y="5023"/>
                  </a:lnTo>
                  <a:lnTo>
                    <a:pt x="10999" y="4583"/>
                  </a:lnTo>
                  <a:lnTo>
                    <a:pt x="11915" y="3667"/>
                  </a:lnTo>
                  <a:lnTo>
                    <a:pt x="12832" y="3667"/>
                  </a:lnTo>
                  <a:lnTo>
                    <a:pt x="12832" y="4107"/>
                  </a:lnTo>
                  <a:lnTo>
                    <a:pt x="13748" y="4107"/>
                  </a:lnTo>
                  <a:lnTo>
                    <a:pt x="14665" y="3667"/>
                  </a:lnTo>
                  <a:lnTo>
                    <a:pt x="15581" y="3190"/>
                  </a:lnTo>
                  <a:lnTo>
                    <a:pt x="15581" y="2750"/>
                  </a:lnTo>
                  <a:lnTo>
                    <a:pt x="15142" y="2274"/>
                  </a:lnTo>
                  <a:lnTo>
                    <a:pt x="15142" y="1834"/>
                  </a:lnTo>
                  <a:lnTo>
                    <a:pt x="15581" y="1834"/>
                  </a:lnTo>
                  <a:lnTo>
                    <a:pt x="15581" y="1357"/>
                  </a:lnTo>
                  <a:lnTo>
                    <a:pt x="14225" y="1357"/>
                  </a:lnTo>
                  <a:lnTo>
                    <a:pt x="13308" y="1834"/>
                  </a:lnTo>
                  <a:lnTo>
                    <a:pt x="12832" y="2274"/>
                  </a:lnTo>
                  <a:lnTo>
                    <a:pt x="12392" y="3190"/>
                  </a:lnTo>
                  <a:lnTo>
                    <a:pt x="10559" y="3190"/>
                  </a:lnTo>
                  <a:lnTo>
                    <a:pt x="10559" y="2750"/>
                  </a:lnTo>
                  <a:lnTo>
                    <a:pt x="9642" y="2274"/>
                  </a:lnTo>
                  <a:lnTo>
                    <a:pt x="8726" y="2750"/>
                  </a:lnTo>
                  <a:lnTo>
                    <a:pt x="8249" y="2274"/>
                  </a:lnTo>
                  <a:lnTo>
                    <a:pt x="8249" y="1834"/>
                  </a:lnTo>
                  <a:lnTo>
                    <a:pt x="7333" y="1834"/>
                  </a:lnTo>
                  <a:lnTo>
                    <a:pt x="7333" y="1357"/>
                  </a:lnTo>
                  <a:lnTo>
                    <a:pt x="7333" y="917"/>
                  </a:lnTo>
                  <a:lnTo>
                    <a:pt x="6893" y="440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8" name="Google Shape;5058;p37"/>
            <p:cNvSpPr/>
            <p:nvPr/>
          </p:nvSpPr>
          <p:spPr>
            <a:xfrm>
              <a:off x="7053822" y="1537068"/>
              <a:ext cx="58947" cy="66020"/>
            </a:xfrm>
            <a:custGeom>
              <a:avLst/>
              <a:gdLst/>
              <a:ahLst/>
              <a:cxnLst/>
              <a:rect l="l" t="t" r="r" b="b"/>
              <a:pathLst>
                <a:path w="3667" h="4107" extrusionOk="0">
                  <a:moveTo>
                    <a:pt x="477" y="1"/>
                  </a:moveTo>
                  <a:lnTo>
                    <a:pt x="477" y="441"/>
                  </a:lnTo>
                  <a:lnTo>
                    <a:pt x="0" y="1357"/>
                  </a:lnTo>
                  <a:lnTo>
                    <a:pt x="0" y="2274"/>
                  </a:lnTo>
                  <a:lnTo>
                    <a:pt x="1393" y="2750"/>
                  </a:lnTo>
                  <a:lnTo>
                    <a:pt x="1393" y="3190"/>
                  </a:lnTo>
                  <a:lnTo>
                    <a:pt x="2310" y="3667"/>
                  </a:lnTo>
                  <a:lnTo>
                    <a:pt x="3226" y="4107"/>
                  </a:lnTo>
                  <a:lnTo>
                    <a:pt x="3666" y="3667"/>
                  </a:lnTo>
                  <a:lnTo>
                    <a:pt x="3226" y="3190"/>
                  </a:lnTo>
                  <a:lnTo>
                    <a:pt x="3666" y="2274"/>
                  </a:lnTo>
                  <a:lnTo>
                    <a:pt x="3666" y="1834"/>
                  </a:lnTo>
                  <a:lnTo>
                    <a:pt x="3666" y="917"/>
                  </a:lnTo>
                  <a:lnTo>
                    <a:pt x="2750" y="441"/>
                  </a:lnTo>
                  <a:lnTo>
                    <a:pt x="1833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59" name="Google Shape;5059;p37"/>
            <p:cNvSpPr/>
            <p:nvPr/>
          </p:nvSpPr>
          <p:spPr>
            <a:xfrm>
              <a:off x="6427974" y="1293692"/>
              <a:ext cx="1996017" cy="2430926"/>
            </a:xfrm>
            <a:custGeom>
              <a:avLst/>
              <a:gdLst/>
              <a:ahLst/>
              <a:cxnLst/>
              <a:rect l="l" t="t" r="r" b="b"/>
              <a:pathLst>
                <a:path w="124169" h="151224" extrusionOk="0">
                  <a:moveTo>
                    <a:pt x="63239" y="0"/>
                  </a:moveTo>
                  <a:lnTo>
                    <a:pt x="61406" y="1393"/>
                  </a:lnTo>
                  <a:lnTo>
                    <a:pt x="60490" y="1833"/>
                  </a:lnTo>
                  <a:lnTo>
                    <a:pt x="58180" y="1833"/>
                  </a:lnTo>
                  <a:lnTo>
                    <a:pt x="58657" y="2310"/>
                  </a:lnTo>
                  <a:lnTo>
                    <a:pt x="58657" y="3666"/>
                  </a:lnTo>
                  <a:lnTo>
                    <a:pt x="58180" y="4583"/>
                  </a:lnTo>
                  <a:lnTo>
                    <a:pt x="58657" y="5059"/>
                  </a:lnTo>
                  <a:lnTo>
                    <a:pt x="59096" y="5499"/>
                  </a:lnTo>
                  <a:lnTo>
                    <a:pt x="60013" y="6416"/>
                  </a:lnTo>
                  <a:lnTo>
                    <a:pt x="60929" y="6416"/>
                  </a:lnTo>
                  <a:lnTo>
                    <a:pt x="61406" y="6892"/>
                  </a:lnTo>
                  <a:lnTo>
                    <a:pt x="60490" y="7809"/>
                  </a:lnTo>
                  <a:lnTo>
                    <a:pt x="60013" y="9165"/>
                  </a:lnTo>
                  <a:lnTo>
                    <a:pt x="60490" y="9165"/>
                  </a:lnTo>
                  <a:lnTo>
                    <a:pt x="60929" y="9642"/>
                  </a:lnTo>
                  <a:lnTo>
                    <a:pt x="60013" y="10558"/>
                  </a:lnTo>
                  <a:lnTo>
                    <a:pt x="59096" y="10558"/>
                  </a:lnTo>
                  <a:lnTo>
                    <a:pt x="58180" y="9642"/>
                  </a:lnTo>
                  <a:lnTo>
                    <a:pt x="58657" y="9165"/>
                  </a:lnTo>
                  <a:lnTo>
                    <a:pt x="58180" y="8249"/>
                  </a:lnTo>
                  <a:lnTo>
                    <a:pt x="57263" y="7809"/>
                  </a:lnTo>
                  <a:lnTo>
                    <a:pt x="57263" y="8249"/>
                  </a:lnTo>
                  <a:lnTo>
                    <a:pt x="56824" y="9642"/>
                  </a:lnTo>
                  <a:lnTo>
                    <a:pt x="56824" y="10082"/>
                  </a:lnTo>
                  <a:lnTo>
                    <a:pt x="56824" y="10998"/>
                  </a:lnTo>
                  <a:lnTo>
                    <a:pt x="56824" y="11475"/>
                  </a:lnTo>
                  <a:lnTo>
                    <a:pt x="56347" y="12391"/>
                  </a:lnTo>
                  <a:lnTo>
                    <a:pt x="54074" y="12391"/>
                  </a:lnTo>
                  <a:lnTo>
                    <a:pt x="54074" y="13308"/>
                  </a:lnTo>
                  <a:lnTo>
                    <a:pt x="53597" y="15141"/>
                  </a:lnTo>
                  <a:lnTo>
                    <a:pt x="53597" y="15581"/>
                  </a:lnTo>
                  <a:lnTo>
                    <a:pt x="52681" y="16497"/>
                  </a:lnTo>
                  <a:lnTo>
                    <a:pt x="52681" y="16974"/>
                  </a:lnTo>
                  <a:lnTo>
                    <a:pt x="52681" y="17414"/>
                  </a:lnTo>
                  <a:lnTo>
                    <a:pt x="52241" y="16974"/>
                  </a:lnTo>
                  <a:lnTo>
                    <a:pt x="51764" y="16497"/>
                  </a:lnTo>
                  <a:lnTo>
                    <a:pt x="50848" y="18330"/>
                  </a:lnTo>
                  <a:lnTo>
                    <a:pt x="50848" y="16974"/>
                  </a:lnTo>
                  <a:lnTo>
                    <a:pt x="50848" y="16057"/>
                  </a:lnTo>
                  <a:lnTo>
                    <a:pt x="51324" y="15581"/>
                  </a:lnTo>
                  <a:lnTo>
                    <a:pt x="50848" y="15141"/>
                  </a:lnTo>
                  <a:lnTo>
                    <a:pt x="50848" y="14224"/>
                  </a:lnTo>
                  <a:lnTo>
                    <a:pt x="49491" y="14224"/>
                  </a:lnTo>
                  <a:lnTo>
                    <a:pt x="49015" y="13748"/>
                  </a:lnTo>
                  <a:lnTo>
                    <a:pt x="48575" y="15141"/>
                  </a:lnTo>
                  <a:lnTo>
                    <a:pt x="49015" y="15141"/>
                  </a:lnTo>
                  <a:lnTo>
                    <a:pt x="49491" y="16057"/>
                  </a:lnTo>
                  <a:lnTo>
                    <a:pt x="48575" y="16497"/>
                  </a:lnTo>
                  <a:lnTo>
                    <a:pt x="48575" y="15581"/>
                  </a:lnTo>
                  <a:lnTo>
                    <a:pt x="48098" y="16057"/>
                  </a:lnTo>
                  <a:lnTo>
                    <a:pt x="48098" y="16497"/>
                  </a:lnTo>
                  <a:lnTo>
                    <a:pt x="48575" y="16974"/>
                  </a:lnTo>
                  <a:lnTo>
                    <a:pt x="49491" y="18330"/>
                  </a:lnTo>
                  <a:lnTo>
                    <a:pt x="48575" y="18330"/>
                  </a:lnTo>
                  <a:lnTo>
                    <a:pt x="48098" y="17890"/>
                  </a:lnTo>
                  <a:lnTo>
                    <a:pt x="48098" y="17414"/>
                  </a:lnTo>
                  <a:lnTo>
                    <a:pt x="47658" y="17890"/>
                  </a:lnTo>
                  <a:lnTo>
                    <a:pt x="47182" y="18807"/>
                  </a:lnTo>
                  <a:lnTo>
                    <a:pt x="46742" y="18807"/>
                  </a:lnTo>
                  <a:lnTo>
                    <a:pt x="45825" y="21080"/>
                  </a:lnTo>
                  <a:lnTo>
                    <a:pt x="45349" y="21556"/>
                  </a:lnTo>
                  <a:lnTo>
                    <a:pt x="44909" y="21996"/>
                  </a:lnTo>
                  <a:lnTo>
                    <a:pt x="45349" y="22473"/>
                  </a:lnTo>
                  <a:lnTo>
                    <a:pt x="45825" y="22913"/>
                  </a:lnTo>
                  <a:lnTo>
                    <a:pt x="44909" y="23829"/>
                  </a:lnTo>
                  <a:lnTo>
                    <a:pt x="44432" y="24306"/>
                  </a:lnTo>
                  <a:lnTo>
                    <a:pt x="43992" y="24306"/>
                  </a:lnTo>
                  <a:lnTo>
                    <a:pt x="44909" y="25222"/>
                  </a:lnTo>
                  <a:lnTo>
                    <a:pt x="44909" y="26139"/>
                  </a:lnTo>
                  <a:lnTo>
                    <a:pt x="45349" y="27495"/>
                  </a:lnTo>
                  <a:lnTo>
                    <a:pt x="45349" y="27972"/>
                  </a:lnTo>
                  <a:lnTo>
                    <a:pt x="44909" y="28412"/>
                  </a:lnTo>
                  <a:lnTo>
                    <a:pt x="43992" y="28888"/>
                  </a:lnTo>
                  <a:lnTo>
                    <a:pt x="42599" y="29328"/>
                  </a:lnTo>
                  <a:lnTo>
                    <a:pt x="42159" y="29805"/>
                  </a:lnTo>
                  <a:lnTo>
                    <a:pt x="40326" y="29328"/>
                  </a:lnTo>
                  <a:lnTo>
                    <a:pt x="39410" y="28888"/>
                  </a:lnTo>
                  <a:lnTo>
                    <a:pt x="38493" y="28888"/>
                  </a:lnTo>
                  <a:lnTo>
                    <a:pt x="37577" y="28412"/>
                  </a:lnTo>
                  <a:lnTo>
                    <a:pt x="37577" y="27972"/>
                  </a:lnTo>
                  <a:lnTo>
                    <a:pt x="37100" y="27055"/>
                  </a:lnTo>
                  <a:lnTo>
                    <a:pt x="37100" y="26579"/>
                  </a:lnTo>
                  <a:lnTo>
                    <a:pt x="38933" y="25662"/>
                  </a:lnTo>
                  <a:lnTo>
                    <a:pt x="38493" y="25222"/>
                  </a:lnTo>
                  <a:lnTo>
                    <a:pt x="39850" y="25222"/>
                  </a:lnTo>
                  <a:lnTo>
                    <a:pt x="39850" y="24746"/>
                  </a:lnTo>
                  <a:lnTo>
                    <a:pt x="38933" y="24306"/>
                  </a:lnTo>
                  <a:lnTo>
                    <a:pt x="38493" y="23829"/>
                  </a:lnTo>
                  <a:lnTo>
                    <a:pt x="38017" y="23389"/>
                  </a:lnTo>
                  <a:lnTo>
                    <a:pt x="37100" y="23389"/>
                  </a:lnTo>
                  <a:lnTo>
                    <a:pt x="36660" y="22473"/>
                  </a:lnTo>
                  <a:lnTo>
                    <a:pt x="36184" y="22473"/>
                  </a:lnTo>
                  <a:lnTo>
                    <a:pt x="34827" y="23389"/>
                  </a:lnTo>
                  <a:lnTo>
                    <a:pt x="33434" y="23389"/>
                  </a:lnTo>
                  <a:lnTo>
                    <a:pt x="33911" y="23829"/>
                  </a:lnTo>
                  <a:lnTo>
                    <a:pt x="32518" y="23829"/>
                  </a:lnTo>
                  <a:lnTo>
                    <a:pt x="33911" y="24306"/>
                  </a:lnTo>
                  <a:lnTo>
                    <a:pt x="34351" y="24746"/>
                  </a:lnTo>
                  <a:lnTo>
                    <a:pt x="34827" y="25222"/>
                  </a:lnTo>
                  <a:lnTo>
                    <a:pt x="34827" y="25662"/>
                  </a:lnTo>
                  <a:lnTo>
                    <a:pt x="34827" y="26579"/>
                  </a:lnTo>
                  <a:lnTo>
                    <a:pt x="35267" y="27055"/>
                  </a:lnTo>
                  <a:lnTo>
                    <a:pt x="35267" y="27495"/>
                  </a:lnTo>
                  <a:lnTo>
                    <a:pt x="35744" y="27495"/>
                  </a:lnTo>
                  <a:lnTo>
                    <a:pt x="35267" y="28412"/>
                  </a:lnTo>
                  <a:lnTo>
                    <a:pt x="35744" y="28888"/>
                  </a:lnTo>
                  <a:lnTo>
                    <a:pt x="35744" y="30245"/>
                  </a:lnTo>
                  <a:lnTo>
                    <a:pt x="37577" y="30245"/>
                  </a:lnTo>
                  <a:lnTo>
                    <a:pt x="38017" y="30721"/>
                  </a:lnTo>
                  <a:lnTo>
                    <a:pt x="38017" y="31161"/>
                  </a:lnTo>
                  <a:lnTo>
                    <a:pt x="38493" y="31638"/>
                  </a:lnTo>
                  <a:lnTo>
                    <a:pt x="38493" y="32078"/>
                  </a:lnTo>
                  <a:lnTo>
                    <a:pt x="39410" y="32554"/>
                  </a:lnTo>
                  <a:lnTo>
                    <a:pt x="38933" y="32994"/>
                  </a:lnTo>
                  <a:lnTo>
                    <a:pt x="38493" y="34387"/>
                  </a:lnTo>
                  <a:lnTo>
                    <a:pt x="39410" y="35304"/>
                  </a:lnTo>
                  <a:lnTo>
                    <a:pt x="39850" y="35744"/>
                  </a:lnTo>
                  <a:lnTo>
                    <a:pt x="38933" y="36220"/>
                  </a:lnTo>
                  <a:lnTo>
                    <a:pt x="38493" y="35744"/>
                  </a:lnTo>
                  <a:lnTo>
                    <a:pt x="37577" y="36220"/>
                  </a:lnTo>
                  <a:lnTo>
                    <a:pt x="36660" y="36220"/>
                  </a:lnTo>
                  <a:lnTo>
                    <a:pt x="37100" y="35304"/>
                  </a:lnTo>
                  <a:lnTo>
                    <a:pt x="37577" y="35304"/>
                  </a:lnTo>
                  <a:lnTo>
                    <a:pt x="36184" y="34387"/>
                  </a:lnTo>
                  <a:lnTo>
                    <a:pt x="35744" y="34827"/>
                  </a:lnTo>
                  <a:lnTo>
                    <a:pt x="34827" y="34827"/>
                  </a:lnTo>
                  <a:lnTo>
                    <a:pt x="33911" y="34387"/>
                  </a:lnTo>
                  <a:lnTo>
                    <a:pt x="33911" y="34827"/>
                  </a:lnTo>
                  <a:lnTo>
                    <a:pt x="33434" y="36220"/>
                  </a:lnTo>
                  <a:lnTo>
                    <a:pt x="32994" y="37577"/>
                  </a:lnTo>
                  <a:lnTo>
                    <a:pt x="32078" y="38053"/>
                  </a:lnTo>
                  <a:lnTo>
                    <a:pt x="31601" y="38493"/>
                  </a:lnTo>
                  <a:lnTo>
                    <a:pt x="31601" y="39410"/>
                  </a:lnTo>
                  <a:lnTo>
                    <a:pt x="31601" y="40326"/>
                  </a:lnTo>
                  <a:lnTo>
                    <a:pt x="31161" y="41243"/>
                  </a:lnTo>
                  <a:lnTo>
                    <a:pt x="30685" y="41719"/>
                  </a:lnTo>
                  <a:lnTo>
                    <a:pt x="31161" y="42159"/>
                  </a:lnTo>
                  <a:lnTo>
                    <a:pt x="32518" y="43076"/>
                  </a:lnTo>
                  <a:lnTo>
                    <a:pt x="33434" y="43552"/>
                  </a:lnTo>
                  <a:lnTo>
                    <a:pt x="33434" y="43992"/>
                  </a:lnTo>
                  <a:lnTo>
                    <a:pt x="34827" y="44909"/>
                  </a:lnTo>
                  <a:lnTo>
                    <a:pt x="35267" y="46302"/>
                  </a:lnTo>
                  <a:lnTo>
                    <a:pt x="35267" y="46742"/>
                  </a:lnTo>
                  <a:lnTo>
                    <a:pt x="37577" y="45825"/>
                  </a:lnTo>
                  <a:lnTo>
                    <a:pt x="38017" y="46302"/>
                  </a:lnTo>
                  <a:lnTo>
                    <a:pt x="38933" y="47218"/>
                  </a:lnTo>
                  <a:lnTo>
                    <a:pt x="38933" y="47218"/>
                  </a:lnTo>
                  <a:lnTo>
                    <a:pt x="37577" y="46742"/>
                  </a:lnTo>
                  <a:lnTo>
                    <a:pt x="37100" y="47218"/>
                  </a:lnTo>
                  <a:lnTo>
                    <a:pt x="36184" y="47218"/>
                  </a:lnTo>
                  <a:lnTo>
                    <a:pt x="35267" y="46742"/>
                  </a:lnTo>
                  <a:lnTo>
                    <a:pt x="34827" y="46302"/>
                  </a:lnTo>
                  <a:lnTo>
                    <a:pt x="34351" y="46302"/>
                  </a:lnTo>
                  <a:lnTo>
                    <a:pt x="33911" y="46742"/>
                  </a:lnTo>
                  <a:lnTo>
                    <a:pt x="33434" y="46302"/>
                  </a:lnTo>
                  <a:lnTo>
                    <a:pt x="32518" y="46742"/>
                  </a:lnTo>
                  <a:lnTo>
                    <a:pt x="30685" y="46302"/>
                  </a:lnTo>
                  <a:lnTo>
                    <a:pt x="29768" y="45825"/>
                  </a:lnTo>
                  <a:lnTo>
                    <a:pt x="28852" y="45825"/>
                  </a:lnTo>
                  <a:lnTo>
                    <a:pt x="28852" y="45385"/>
                  </a:lnTo>
                  <a:lnTo>
                    <a:pt x="28412" y="45825"/>
                  </a:lnTo>
                  <a:lnTo>
                    <a:pt x="27019" y="45825"/>
                  </a:lnTo>
                  <a:lnTo>
                    <a:pt x="25662" y="45385"/>
                  </a:lnTo>
                  <a:lnTo>
                    <a:pt x="25662" y="46302"/>
                  </a:lnTo>
                  <a:lnTo>
                    <a:pt x="25186" y="46742"/>
                  </a:lnTo>
                  <a:lnTo>
                    <a:pt x="25186" y="47218"/>
                  </a:lnTo>
                  <a:lnTo>
                    <a:pt x="26102" y="47658"/>
                  </a:lnTo>
                  <a:lnTo>
                    <a:pt x="26579" y="48135"/>
                  </a:lnTo>
                  <a:lnTo>
                    <a:pt x="27935" y="48575"/>
                  </a:lnTo>
                  <a:lnTo>
                    <a:pt x="27935" y="48135"/>
                  </a:lnTo>
                  <a:lnTo>
                    <a:pt x="28412" y="48135"/>
                  </a:lnTo>
                  <a:lnTo>
                    <a:pt x="29768" y="49051"/>
                  </a:lnTo>
                  <a:lnTo>
                    <a:pt x="30245" y="50884"/>
                  </a:lnTo>
                  <a:lnTo>
                    <a:pt x="29328" y="51324"/>
                  </a:lnTo>
                  <a:lnTo>
                    <a:pt x="28852" y="51801"/>
                  </a:lnTo>
                  <a:lnTo>
                    <a:pt x="27935" y="51324"/>
                  </a:lnTo>
                  <a:lnTo>
                    <a:pt x="27019" y="51801"/>
                  </a:lnTo>
                  <a:lnTo>
                    <a:pt x="26579" y="51801"/>
                  </a:lnTo>
                  <a:lnTo>
                    <a:pt x="25186" y="50884"/>
                  </a:lnTo>
                  <a:lnTo>
                    <a:pt x="24746" y="50408"/>
                  </a:lnTo>
                  <a:lnTo>
                    <a:pt x="24269" y="49968"/>
                  </a:lnTo>
                  <a:lnTo>
                    <a:pt x="23829" y="50884"/>
                  </a:lnTo>
                  <a:lnTo>
                    <a:pt x="23353" y="50408"/>
                  </a:lnTo>
                  <a:lnTo>
                    <a:pt x="21996" y="49968"/>
                  </a:lnTo>
                  <a:lnTo>
                    <a:pt x="21996" y="49051"/>
                  </a:lnTo>
                  <a:lnTo>
                    <a:pt x="21520" y="49051"/>
                  </a:lnTo>
                  <a:lnTo>
                    <a:pt x="21080" y="48575"/>
                  </a:lnTo>
                  <a:lnTo>
                    <a:pt x="21080" y="48135"/>
                  </a:lnTo>
                  <a:lnTo>
                    <a:pt x="20603" y="47658"/>
                  </a:lnTo>
                  <a:lnTo>
                    <a:pt x="20603" y="47218"/>
                  </a:lnTo>
                  <a:lnTo>
                    <a:pt x="20163" y="46302"/>
                  </a:lnTo>
                  <a:lnTo>
                    <a:pt x="19687" y="45825"/>
                  </a:lnTo>
                  <a:lnTo>
                    <a:pt x="19687" y="45385"/>
                  </a:lnTo>
                  <a:lnTo>
                    <a:pt x="20163" y="44909"/>
                  </a:lnTo>
                  <a:lnTo>
                    <a:pt x="19687" y="43992"/>
                  </a:lnTo>
                  <a:lnTo>
                    <a:pt x="19247" y="43076"/>
                  </a:lnTo>
                  <a:lnTo>
                    <a:pt x="19247" y="42636"/>
                  </a:lnTo>
                  <a:lnTo>
                    <a:pt x="18770" y="42636"/>
                  </a:lnTo>
                  <a:lnTo>
                    <a:pt x="18330" y="41719"/>
                  </a:lnTo>
                  <a:lnTo>
                    <a:pt x="16937" y="42159"/>
                  </a:lnTo>
                  <a:lnTo>
                    <a:pt x="16021" y="42159"/>
                  </a:lnTo>
                  <a:lnTo>
                    <a:pt x="15104" y="41719"/>
                  </a:lnTo>
                  <a:lnTo>
                    <a:pt x="16021" y="41719"/>
                  </a:lnTo>
                  <a:lnTo>
                    <a:pt x="16021" y="41243"/>
                  </a:lnTo>
                  <a:lnTo>
                    <a:pt x="14664" y="41243"/>
                  </a:lnTo>
                  <a:lnTo>
                    <a:pt x="14664" y="40803"/>
                  </a:lnTo>
                  <a:lnTo>
                    <a:pt x="13748" y="40803"/>
                  </a:lnTo>
                  <a:lnTo>
                    <a:pt x="13271" y="40326"/>
                  </a:lnTo>
                  <a:lnTo>
                    <a:pt x="12831" y="39410"/>
                  </a:lnTo>
                  <a:lnTo>
                    <a:pt x="13271" y="38493"/>
                  </a:lnTo>
                  <a:lnTo>
                    <a:pt x="12831" y="38493"/>
                  </a:lnTo>
                  <a:lnTo>
                    <a:pt x="12355" y="38053"/>
                  </a:lnTo>
                  <a:lnTo>
                    <a:pt x="13748" y="38053"/>
                  </a:lnTo>
                  <a:lnTo>
                    <a:pt x="14664" y="38970"/>
                  </a:lnTo>
                  <a:lnTo>
                    <a:pt x="15104" y="39410"/>
                  </a:lnTo>
                  <a:lnTo>
                    <a:pt x="15581" y="38970"/>
                  </a:lnTo>
                  <a:lnTo>
                    <a:pt x="15581" y="38493"/>
                  </a:lnTo>
                  <a:lnTo>
                    <a:pt x="16497" y="38970"/>
                  </a:lnTo>
                  <a:lnTo>
                    <a:pt x="17854" y="39410"/>
                  </a:lnTo>
                  <a:lnTo>
                    <a:pt x="18770" y="39410"/>
                  </a:lnTo>
                  <a:lnTo>
                    <a:pt x="19247" y="39886"/>
                  </a:lnTo>
                  <a:lnTo>
                    <a:pt x="21080" y="39886"/>
                  </a:lnTo>
                  <a:lnTo>
                    <a:pt x="22436" y="40326"/>
                  </a:lnTo>
                  <a:lnTo>
                    <a:pt x="22913" y="39410"/>
                  </a:lnTo>
                  <a:lnTo>
                    <a:pt x="23353" y="38970"/>
                  </a:lnTo>
                  <a:lnTo>
                    <a:pt x="23829" y="39410"/>
                  </a:lnTo>
                  <a:lnTo>
                    <a:pt x="24269" y="39886"/>
                  </a:lnTo>
                  <a:lnTo>
                    <a:pt x="27019" y="39886"/>
                  </a:lnTo>
                  <a:lnTo>
                    <a:pt x="27935" y="38970"/>
                  </a:lnTo>
                  <a:lnTo>
                    <a:pt x="28412" y="38493"/>
                  </a:lnTo>
                  <a:lnTo>
                    <a:pt x="29328" y="38053"/>
                  </a:lnTo>
                  <a:lnTo>
                    <a:pt x="29768" y="37577"/>
                  </a:lnTo>
                  <a:lnTo>
                    <a:pt x="29768" y="37137"/>
                  </a:lnTo>
                  <a:lnTo>
                    <a:pt x="30245" y="36660"/>
                  </a:lnTo>
                  <a:lnTo>
                    <a:pt x="30685" y="36660"/>
                  </a:lnTo>
                  <a:lnTo>
                    <a:pt x="30685" y="36220"/>
                  </a:lnTo>
                  <a:lnTo>
                    <a:pt x="30685" y="35744"/>
                  </a:lnTo>
                  <a:lnTo>
                    <a:pt x="31161" y="35744"/>
                  </a:lnTo>
                  <a:lnTo>
                    <a:pt x="31601" y="33471"/>
                  </a:lnTo>
                  <a:lnTo>
                    <a:pt x="30685" y="32554"/>
                  </a:lnTo>
                  <a:lnTo>
                    <a:pt x="30685" y="31638"/>
                  </a:lnTo>
                  <a:lnTo>
                    <a:pt x="30245" y="31638"/>
                  </a:lnTo>
                  <a:lnTo>
                    <a:pt x="30245" y="30721"/>
                  </a:lnTo>
                  <a:lnTo>
                    <a:pt x="29768" y="31161"/>
                  </a:lnTo>
                  <a:lnTo>
                    <a:pt x="29328" y="30721"/>
                  </a:lnTo>
                  <a:lnTo>
                    <a:pt x="29328" y="29805"/>
                  </a:lnTo>
                  <a:lnTo>
                    <a:pt x="27935" y="29805"/>
                  </a:lnTo>
                  <a:lnTo>
                    <a:pt x="27495" y="29328"/>
                  </a:lnTo>
                  <a:lnTo>
                    <a:pt x="26102" y="29328"/>
                  </a:lnTo>
                  <a:lnTo>
                    <a:pt x="25186" y="29805"/>
                  </a:lnTo>
                  <a:lnTo>
                    <a:pt x="24746" y="29328"/>
                  </a:lnTo>
                  <a:lnTo>
                    <a:pt x="24269" y="28888"/>
                  </a:lnTo>
                  <a:lnTo>
                    <a:pt x="23353" y="28412"/>
                  </a:lnTo>
                  <a:lnTo>
                    <a:pt x="23353" y="28888"/>
                  </a:lnTo>
                  <a:lnTo>
                    <a:pt x="22913" y="28412"/>
                  </a:lnTo>
                  <a:lnTo>
                    <a:pt x="21520" y="27495"/>
                  </a:lnTo>
                  <a:lnTo>
                    <a:pt x="20163" y="27495"/>
                  </a:lnTo>
                  <a:lnTo>
                    <a:pt x="18770" y="27055"/>
                  </a:lnTo>
                  <a:lnTo>
                    <a:pt x="17414" y="26579"/>
                  </a:lnTo>
                  <a:lnTo>
                    <a:pt x="16497" y="27055"/>
                  </a:lnTo>
                  <a:lnTo>
                    <a:pt x="12355" y="27055"/>
                  </a:lnTo>
                  <a:lnTo>
                    <a:pt x="11915" y="26579"/>
                  </a:lnTo>
                  <a:lnTo>
                    <a:pt x="10998" y="27495"/>
                  </a:lnTo>
                  <a:lnTo>
                    <a:pt x="10998" y="27055"/>
                  </a:lnTo>
                  <a:lnTo>
                    <a:pt x="10522" y="26579"/>
                  </a:lnTo>
                  <a:lnTo>
                    <a:pt x="10082" y="27055"/>
                  </a:lnTo>
                  <a:lnTo>
                    <a:pt x="9165" y="26139"/>
                  </a:lnTo>
                  <a:lnTo>
                    <a:pt x="8689" y="26139"/>
                  </a:lnTo>
                  <a:lnTo>
                    <a:pt x="8249" y="25222"/>
                  </a:lnTo>
                  <a:lnTo>
                    <a:pt x="7772" y="25222"/>
                  </a:lnTo>
                  <a:lnTo>
                    <a:pt x="7332" y="26139"/>
                  </a:lnTo>
                  <a:lnTo>
                    <a:pt x="6856" y="26139"/>
                  </a:lnTo>
                  <a:lnTo>
                    <a:pt x="6416" y="25222"/>
                  </a:lnTo>
                  <a:lnTo>
                    <a:pt x="5939" y="25222"/>
                  </a:lnTo>
                  <a:lnTo>
                    <a:pt x="5939" y="26579"/>
                  </a:lnTo>
                  <a:lnTo>
                    <a:pt x="5023" y="26579"/>
                  </a:lnTo>
                  <a:lnTo>
                    <a:pt x="4583" y="26139"/>
                  </a:lnTo>
                  <a:lnTo>
                    <a:pt x="3666" y="26579"/>
                  </a:lnTo>
                  <a:lnTo>
                    <a:pt x="2750" y="27055"/>
                  </a:lnTo>
                  <a:lnTo>
                    <a:pt x="1357" y="27495"/>
                  </a:lnTo>
                  <a:lnTo>
                    <a:pt x="917" y="28888"/>
                  </a:lnTo>
                  <a:lnTo>
                    <a:pt x="917" y="30721"/>
                  </a:lnTo>
                  <a:lnTo>
                    <a:pt x="440" y="31161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554"/>
                  </a:lnTo>
                  <a:lnTo>
                    <a:pt x="440" y="32994"/>
                  </a:lnTo>
                  <a:lnTo>
                    <a:pt x="917" y="33471"/>
                  </a:lnTo>
                  <a:lnTo>
                    <a:pt x="1357" y="33911"/>
                  </a:lnTo>
                  <a:lnTo>
                    <a:pt x="1357" y="34387"/>
                  </a:lnTo>
                  <a:lnTo>
                    <a:pt x="1833" y="34387"/>
                  </a:lnTo>
                  <a:lnTo>
                    <a:pt x="2750" y="34827"/>
                  </a:lnTo>
                  <a:lnTo>
                    <a:pt x="3666" y="35744"/>
                  </a:lnTo>
                  <a:lnTo>
                    <a:pt x="3666" y="36660"/>
                  </a:lnTo>
                  <a:lnTo>
                    <a:pt x="3666" y="37137"/>
                  </a:lnTo>
                  <a:lnTo>
                    <a:pt x="3190" y="38053"/>
                  </a:lnTo>
                  <a:lnTo>
                    <a:pt x="3190" y="38970"/>
                  </a:lnTo>
                  <a:lnTo>
                    <a:pt x="3190" y="39410"/>
                  </a:lnTo>
                  <a:lnTo>
                    <a:pt x="3666" y="40326"/>
                  </a:lnTo>
                  <a:lnTo>
                    <a:pt x="4106" y="41243"/>
                  </a:lnTo>
                  <a:lnTo>
                    <a:pt x="4583" y="41719"/>
                  </a:lnTo>
                  <a:lnTo>
                    <a:pt x="4583" y="42159"/>
                  </a:lnTo>
                  <a:lnTo>
                    <a:pt x="5499" y="42636"/>
                  </a:lnTo>
                  <a:lnTo>
                    <a:pt x="5939" y="43076"/>
                  </a:lnTo>
                  <a:lnTo>
                    <a:pt x="6856" y="43992"/>
                  </a:lnTo>
                  <a:lnTo>
                    <a:pt x="7332" y="44909"/>
                  </a:lnTo>
                  <a:lnTo>
                    <a:pt x="7332" y="45385"/>
                  </a:lnTo>
                  <a:lnTo>
                    <a:pt x="7332" y="45825"/>
                  </a:lnTo>
                  <a:lnTo>
                    <a:pt x="6856" y="46302"/>
                  </a:lnTo>
                  <a:lnTo>
                    <a:pt x="7332" y="47218"/>
                  </a:lnTo>
                  <a:lnTo>
                    <a:pt x="6856" y="47658"/>
                  </a:lnTo>
                  <a:lnTo>
                    <a:pt x="6856" y="48135"/>
                  </a:lnTo>
                  <a:lnTo>
                    <a:pt x="7332" y="48575"/>
                  </a:lnTo>
                  <a:lnTo>
                    <a:pt x="7332" y="49051"/>
                  </a:lnTo>
                  <a:lnTo>
                    <a:pt x="7772" y="49491"/>
                  </a:lnTo>
                  <a:lnTo>
                    <a:pt x="7772" y="49968"/>
                  </a:lnTo>
                  <a:lnTo>
                    <a:pt x="7772" y="50408"/>
                  </a:lnTo>
                  <a:lnTo>
                    <a:pt x="8249" y="50884"/>
                  </a:lnTo>
                  <a:lnTo>
                    <a:pt x="8689" y="50408"/>
                  </a:lnTo>
                  <a:lnTo>
                    <a:pt x="8689" y="50884"/>
                  </a:lnTo>
                  <a:lnTo>
                    <a:pt x="9165" y="51324"/>
                  </a:lnTo>
                  <a:lnTo>
                    <a:pt x="8249" y="51801"/>
                  </a:lnTo>
                  <a:lnTo>
                    <a:pt x="8689" y="51801"/>
                  </a:lnTo>
                  <a:lnTo>
                    <a:pt x="9165" y="52241"/>
                  </a:lnTo>
                  <a:lnTo>
                    <a:pt x="9165" y="52717"/>
                  </a:lnTo>
                  <a:lnTo>
                    <a:pt x="9165" y="53157"/>
                  </a:lnTo>
                  <a:lnTo>
                    <a:pt x="10082" y="53157"/>
                  </a:lnTo>
                  <a:lnTo>
                    <a:pt x="10522" y="53634"/>
                  </a:lnTo>
                  <a:lnTo>
                    <a:pt x="10998" y="54074"/>
                  </a:lnTo>
                  <a:lnTo>
                    <a:pt x="10998" y="54550"/>
                  </a:lnTo>
                  <a:lnTo>
                    <a:pt x="10998" y="54990"/>
                  </a:lnTo>
                  <a:lnTo>
                    <a:pt x="10522" y="55467"/>
                  </a:lnTo>
                  <a:lnTo>
                    <a:pt x="9605" y="55467"/>
                  </a:lnTo>
                  <a:lnTo>
                    <a:pt x="10082" y="56383"/>
                  </a:lnTo>
                  <a:lnTo>
                    <a:pt x="10522" y="56383"/>
                  </a:lnTo>
                  <a:lnTo>
                    <a:pt x="10998" y="56823"/>
                  </a:lnTo>
                  <a:lnTo>
                    <a:pt x="11438" y="57300"/>
                  </a:lnTo>
                  <a:lnTo>
                    <a:pt x="13271" y="57740"/>
                  </a:lnTo>
                  <a:lnTo>
                    <a:pt x="14664" y="58216"/>
                  </a:lnTo>
                  <a:lnTo>
                    <a:pt x="15104" y="58656"/>
                  </a:lnTo>
                  <a:lnTo>
                    <a:pt x="15581" y="59573"/>
                  </a:lnTo>
                  <a:lnTo>
                    <a:pt x="15104" y="60489"/>
                  </a:lnTo>
                  <a:lnTo>
                    <a:pt x="14188" y="60966"/>
                  </a:lnTo>
                  <a:lnTo>
                    <a:pt x="13748" y="62322"/>
                  </a:lnTo>
                  <a:lnTo>
                    <a:pt x="13748" y="62799"/>
                  </a:lnTo>
                  <a:lnTo>
                    <a:pt x="13271" y="63239"/>
                  </a:lnTo>
                  <a:lnTo>
                    <a:pt x="12831" y="63716"/>
                  </a:lnTo>
                  <a:lnTo>
                    <a:pt x="13271" y="64632"/>
                  </a:lnTo>
                  <a:lnTo>
                    <a:pt x="12831" y="65072"/>
                  </a:lnTo>
                  <a:lnTo>
                    <a:pt x="13271" y="65549"/>
                  </a:lnTo>
                  <a:lnTo>
                    <a:pt x="12831" y="65988"/>
                  </a:lnTo>
                  <a:lnTo>
                    <a:pt x="12355" y="66465"/>
                  </a:lnTo>
                  <a:lnTo>
                    <a:pt x="12355" y="65988"/>
                  </a:lnTo>
                  <a:lnTo>
                    <a:pt x="11915" y="66465"/>
                  </a:lnTo>
                  <a:lnTo>
                    <a:pt x="11915" y="67382"/>
                  </a:lnTo>
                  <a:lnTo>
                    <a:pt x="11438" y="68298"/>
                  </a:lnTo>
                  <a:lnTo>
                    <a:pt x="10998" y="68738"/>
                  </a:lnTo>
                  <a:lnTo>
                    <a:pt x="10522" y="69215"/>
                  </a:lnTo>
                  <a:lnTo>
                    <a:pt x="10082" y="70131"/>
                  </a:lnTo>
                  <a:lnTo>
                    <a:pt x="9605" y="71048"/>
                  </a:lnTo>
                  <a:lnTo>
                    <a:pt x="9165" y="71964"/>
                  </a:lnTo>
                  <a:lnTo>
                    <a:pt x="9165" y="72881"/>
                  </a:lnTo>
                  <a:lnTo>
                    <a:pt x="10082" y="72881"/>
                  </a:lnTo>
                  <a:lnTo>
                    <a:pt x="10998" y="71964"/>
                  </a:lnTo>
                  <a:lnTo>
                    <a:pt x="11438" y="71964"/>
                  </a:lnTo>
                  <a:lnTo>
                    <a:pt x="11438" y="72881"/>
                  </a:lnTo>
                  <a:lnTo>
                    <a:pt x="11438" y="73797"/>
                  </a:lnTo>
                  <a:lnTo>
                    <a:pt x="11438" y="74237"/>
                  </a:lnTo>
                  <a:lnTo>
                    <a:pt x="12355" y="74237"/>
                  </a:lnTo>
                  <a:lnTo>
                    <a:pt x="12831" y="74714"/>
                  </a:lnTo>
                  <a:lnTo>
                    <a:pt x="13748" y="75154"/>
                  </a:lnTo>
                  <a:lnTo>
                    <a:pt x="14188" y="74714"/>
                  </a:lnTo>
                  <a:lnTo>
                    <a:pt x="15104" y="74237"/>
                  </a:lnTo>
                  <a:lnTo>
                    <a:pt x="15581" y="74237"/>
                  </a:lnTo>
                  <a:lnTo>
                    <a:pt x="16021" y="74714"/>
                  </a:lnTo>
                  <a:lnTo>
                    <a:pt x="16937" y="74714"/>
                  </a:lnTo>
                  <a:lnTo>
                    <a:pt x="16937" y="75630"/>
                  </a:lnTo>
                  <a:lnTo>
                    <a:pt x="16497" y="75630"/>
                  </a:lnTo>
                  <a:lnTo>
                    <a:pt x="15104" y="76070"/>
                  </a:lnTo>
                  <a:lnTo>
                    <a:pt x="12831" y="76070"/>
                  </a:lnTo>
                  <a:lnTo>
                    <a:pt x="12831" y="76547"/>
                  </a:lnTo>
                  <a:lnTo>
                    <a:pt x="12355" y="76547"/>
                  </a:lnTo>
                  <a:lnTo>
                    <a:pt x="12355" y="76070"/>
                  </a:lnTo>
                  <a:lnTo>
                    <a:pt x="11915" y="76547"/>
                  </a:lnTo>
                  <a:lnTo>
                    <a:pt x="11915" y="76987"/>
                  </a:lnTo>
                  <a:lnTo>
                    <a:pt x="11915" y="77463"/>
                  </a:lnTo>
                  <a:lnTo>
                    <a:pt x="11915" y="77903"/>
                  </a:lnTo>
                  <a:lnTo>
                    <a:pt x="11438" y="77903"/>
                  </a:lnTo>
                  <a:lnTo>
                    <a:pt x="10998" y="76987"/>
                  </a:lnTo>
                  <a:lnTo>
                    <a:pt x="10522" y="77463"/>
                  </a:lnTo>
                  <a:lnTo>
                    <a:pt x="10522" y="77903"/>
                  </a:lnTo>
                  <a:lnTo>
                    <a:pt x="10522" y="78820"/>
                  </a:lnTo>
                  <a:lnTo>
                    <a:pt x="10522" y="79736"/>
                  </a:lnTo>
                  <a:lnTo>
                    <a:pt x="10998" y="79736"/>
                  </a:lnTo>
                  <a:lnTo>
                    <a:pt x="11438" y="80213"/>
                  </a:lnTo>
                  <a:lnTo>
                    <a:pt x="11438" y="81129"/>
                  </a:lnTo>
                  <a:lnTo>
                    <a:pt x="10522" y="82046"/>
                  </a:lnTo>
                  <a:lnTo>
                    <a:pt x="10522" y="82486"/>
                  </a:lnTo>
                  <a:lnTo>
                    <a:pt x="10998" y="82962"/>
                  </a:lnTo>
                  <a:lnTo>
                    <a:pt x="10522" y="83879"/>
                  </a:lnTo>
                  <a:lnTo>
                    <a:pt x="10998" y="84795"/>
                  </a:lnTo>
                  <a:lnTo>
                    <a:pt x="11438" y="85712"/>
                  </a:lnTo>
                  <a:lnTo>
                    <a:pt x="12355" y="86152"/>
                  </a:lnTo>
                  <a:lnTo>
                    <a:pt x="12831" y="86628"/>
                  </a:lnTo>
                  <a:lnTo>
                    <a:pt x="12831" y="87068"/>
                  </a:lnTo>
                  <a:lnTo>
                    <a:pt x="12355" y="87985"/>
                  </a:lnTo>
                  <a:lnTo>
                    <a:pt x="11915" y="87545"/>
                  </a:lnTo>
                  <a:lnTo>
                    <a:pt x="11438" y="87068"/>
                  </a:lnTo>
                  <a:lnTo>
                    <a:pt x="10998" y="87545"/>
                  </a:lnTo>
                  <a:lnTo>
                    <a:pt x="10998" y="87985"/>
                  </a:lnTo>
                  <a:lnTo>
                    <a:pt x="11438" y="88461"/>
                  </a:lnTo>
                  <a:lnTo>
                    <a:pt x="11915" y="88461"/>
                  </a:lnTo>
                  <a:lnTo>
                    <a:pt x="11438" y="89378"/>
                  </a:lnTo>
                  <a:lnTo>
                    <a:pt x="10998" y="89378"/>
                  </a:lnTo>
                  <a:lnTo>
                    <a:pt x="10998" y="89818"/>
                  </a:lnTo>
                  <a:lnTo>
                    <a:pt x="11438" y="89818"/>
                  </a:lnTo>
                  <a:lnTo>
                    <a:pt x="11438" y="90294"/>
                  </a:lnTo>
                  <a:lnTo>
                    <a:pt x="11915" y="89818"/>
                  </a:lnTo>
                  <a:lnTo>
                    <a:pt x="12355" y="89818"/>
                  </a:lnTo>
                  <a:lnTo>
                    <a:pt x="12355" y="90734"/>
                  </a:lnTo>
                  <a:lnTo>
                    <a:pt x="12831" y="91651"/>
                  </a:lnTo>
                  <a:lnTo>
                    <a:pt x="11438" y="91651"/>
                  </a:lnTo>
                  <a:lnTo>
                    <a:pt x="12355" y="92567"/>
                  </a:lnTo>
                  <a:lnTo>
                    <a:pt x="13271" y="92567"/>
                  </a:lnTo>
                  <a:lnTo>
                    <a:pt x="13271" y="93044"/>
                  </a:lnTo>
                  <a:lnTo>
                    <a:pt x="13748" y="93960"/>
                  </a:lnTo>
                  <a:lnTo>
                    <a:pt x="13748" y="94877"/>
                  </a:lnTo>
                  <a:lnTo>
                    <a:pt x="14188" y="95793"/>
                  </a:lnTo>
                  <a:lnTo>
                    <a:pt x="15581" y="95793"/>
                  </a:lnTo>
                  <a:lnTo>
                    <a:pt x="15581" y="96233"/>
                  </a:lnTo>
                  <a:lnTo>
                    <a:pt x="18330" y="96233"/>
                  </a:lnTo>
                  <a:lnTo>
                    <a:pt x="18770" y="96710"/>
                  </a:lnTo>
                  <a:lnTo>
                    <a:pt x="18770" y="97150"/>
                  </a:lnTo>
                  <a:lnTo>
                    <a:pt x="19247" y="97150"/>
                  </a:lnTo>
                  <a:lnTo>
                    <a:pt x="20163" y="96710"/>
                  </a:lnTo>
                  <a:lnTo>
                    <a:pt x="20163" y="96233"/>
                  </a:lnTo>
                  <a:lnTo>
                    <a:pt x="20603" y="95793"/>
                  </a:lnTo>
                  <a:lnTo>
                    <a:pt x="21520" y="96233"/>
                  </a:lnTo>
                  <a:lnTo>
                    <a:pt x="22436" y="97150"/>
                  </a:lnTo>
                  <a:lnTo>
                    <a:pt x="23353" y="97150"/>
                  </a:lnTo>
                  <a:lnTo>
                    <a:pt x="23353" y="97626"/>
                  </a:lnTo>
                  <a:lnTo>
                    <a:pt x="22913" y="98066"/>
                  </a:lnTo>
                  <a:lnTo>
                    <a:pt x="22913" y="98543"/>
                  </a:lnTo>
                  <a:lnTo>
                    <a:pt x="23829" y="100376"/>
                  </a:lnTo>
                  <a:lnTo>
                    <a:pt x="24746" y="101732"/>
                  </a:lnTo>
                  <a:lnTo>
                    <a:pt x="23829" y="102209"/>
                  </a:lnTo>
                  <a:lnTo>
                    <a:pt x="25186" y="102209"/>
                  </a:lnTo>
                  <a:lnTo>
                    <a:pt x="25186" y="102649"/>
                  </a:lnTo>
                  <a:lnTo>
                    <a:pt x="25186" y="103125"/>
                  </a:lnTo>
                  <a:lnTo>
                    <a:pt x="27019" y="103125"/>
                  </a:lnTo>
                  <a:lnTo>
                    <a:pt x="27935" y="103565"/>
                  </a:lnTo>
                  <a:lnTo>
                    <a:pt x="28412" y="104482"/>
                  </a:lnTo>
                  <a:lnTo>
                    <a:pt x="28412" y="104958"/>
                  </a:lnTo>
                  <a:lnTo>
                    <a:pt x="30685" y="104958"/>
                  </a:lnTo>
                  <a:lnTo>
                    <a:pt x="30685" y="105875"/>
                  </a:lnTo>
                  <a:lnTo>
                    <a:pt x="31601" y="105875"/>
                  </a:lnTo>
                  <a:lnTo>
                    <a:pt x="32078" y="106791"/>
                  </a:lnTo>
                  <a:lnTo>
                    <a:pt x="31601" y="107231"/>
                  </a:lnTo>
                  <a:lnTo>
                    <a:pt x="31161" y="107708"/>
                  </a:lnTo>
                  <a:lnTo>
                    <a:pt x="30685" y="108624"/>
                  </a:lnTo>
                  <a:lnTo>
                    <a:pt x="29768" y="109064"/>
                  </a:lnTo>
                  <a:lnTo>
                    <a:pt x="29328" y="109541"/>
                  </a:lnTo>
                  <a:lnTo>
                    <a:pt x="28412" y="109064"/>
                  </a:lnTo>
                  <a:lnTo>
                    <a:pt x="27935" y="109064"/>
                  </a:lnTo>
                  <a:lnTo>
                    <a:pt x="27935" y="109541"/>
                  </a:lnTo>
                  <a:lnTo>
                    <a:pt x="27935" y="110457"/>
                  </a:lnTo>
                  <a:lnTo>
                    <a:pt x="28412" y="110897"/>
                  </a:lnTo>
                  <a:lnTo>
                    <a:pt x="28852" y="112290"/>
                  </a:lnTo>
                  <a:lnTo>
                    <a:pt x="29328" y="112730"/>
                  </a:lnTo>
                  <a:lnTo>
                    <a:pt x="29328" y="113647"/>
                  </a:lnTo>
                  <a:lnTo>
                    <a:pt x="29768" y="114123"/>
                  </a:lnTo>
                  <a:lnTo>
                    <a:pt x="30685" y="114123"/>
                  </a:lnTo>
                  <a:lnTo>
                    <a:pt x="30685" y="113647"/>
                  </a:lnTo>
                  <a:lnTo>
                    <a:pt x="31601" y="113207"/>
                  </a:lnTo>
                  <a:lnTo>
                    <a:pt x="32078" y="113647"/>
                  </a:lnTo>
                  <a:lnTo>
                    <a:pt x="32994" y="113207"/>
                  </a:lnTo>
                  <a:lnTo>
                    <a:pt x="33434" y="113207"/>
                  </a:lnTo>
                  <a:lnTo>
                    <a:pt x="33911" y="112730"/>
                  </a:lnTo>
                  <a:lnTo>
                    <a:pt x="34827" y="112730"/>
                  </a:lnTo>
                  <a:lnTo>
                    <a:pt x="35744" y="113207"/>
                  </a:lnTo>
                  <a:lnTo>
                    <a:pt x="36660" y="112290"/>
                  </a:lnTo>
                  <a:lnTo>
                    <a:pt x="37100" y="112290"/>
                  </a:lnTo>
                  <a:lnTo>
                    <a:pt x="37577" y="112730"/>
                  </a:lnTo>
                  <a:lnTo>
                    <a:pt x="38017" y="113647"/>
                  </a:lnTo>
                  <a:lnTo>
                    <a:pt x="38493" y="114123"/>
                  </a:lnTo>
                  <a:lnTo>
                    <a:pt x="38493" y="115040"/>
                  </a:lnTo>
                  <a:lnTo>
                    <a:pt x="38933" y="116396"/>
                  </a:lnTo>
                  <a:lnTo>
                    <a:pt x="38933" y="116873"/>
                  </a:lnTo>
                  <a:lnTo>
                    <a:pt x="39850" y="116873"/>
                  </a:lnTo>
                  <a:lnTo>
                    <a:pt x="41243" y="116396"/>
                  </a:lnTo>
                  <a:lnTo>
                    <a:pt x="41683" y="115956"/>
                  </a:lnTo>
                  <a:lnTo>
                    <a:pt x="42159" y="115956"/>
                  </a:lnTo>
                  <a:lnTo>
                    <a:pt x="42159" y="116396"/>
                  </a:lnTo>
                  <a:lnTo>
                    <a:pt x="43076" y="117313"/>
                  </a:lnTo>
                  <a:lnTo>
                    <a:pt x="43516" y="117313"/>
                  </a:lnTo>
                  <a:lnTo>
                    <a:pt x="43992" y="117789"/>
                  </a:lnTo>
                  <a:lnTo>
                    <a:pt x="44432" y="119146"/>
                  </a:lnTo>
                  <a:lnTo>
                    <a:pt x="44432" y="119622"/>
                  </a:lnTo>
                  <a:lnTo>
                    <a:pt x="46265" y="119622"/>
                  </a:lnTo>
                  <a:lnTo>
                    <a:pt x="46742" y="120062"/>
                  </a:lnTo>
                  <a:lnTo>
                    <a:pt x="47182" y="119622"/>
                  </a:lnTo>
                  <a:lnTo>
                    <a:pt x="47658" y="120062"/>
                  </a:lnTo>
                  <a:lnTo>
                    <a:pt x="48575" y="120062"/>
                  </a:lnTo>
                  <a:lnTo>
                    <a:pt x="48575" y="119146"/>
                  </a:lnTo>
                  <a:lnTo>
                    <a:pt x="49491" y="118229"/>
                  </a:lnTo>
                  <a:lnTo>
                    <a:pt x="50848" y="118229"/>
                  </a:lnTo>
                  <a:lnTo>
                    <a:pt x="50848" y="118706"/>
                  </a:lnTo>
                  <a:lnTo>
                    <a:pt x="51324" y="119146"/>
                  </a:lnTo>
                  <a:lnTo>
                    <a:pt x="52681" y="120062"/>
                  </a:lnTo>
                  <a:lnTo>
                    <a:pt x="53597" y="119622"/>
                  </a:lnTo>
                  <a:lnTo>
                    <a:pt x="53597" y="119146"/>
                  </a:lnTo>
                  <a:lnTo>
                    <a:pt x="54074" y="119622"/>
                  </a:lnTo>
                  <a:lnTo>
                    <a:pt x="54514" y="120062"/>
                  </a:lnTo>
                  <a:lnTo>
                    <a:pt x="55430" y="119622"/>
                  </a:lnTo>
                  <a:lnTo>
                    <a:pt x="55907" y="119622"/>
                  </a:lnTo>
                  <a:lnTo>
                    <a:pt x="55907" y="120062"/>
                  </a:lnTo>
                  <a:lnTo>
                    <a:pt x="56347" y="119622"/>
                  </a:lnTo>
                  <a:lnTo>
                    <a:pt x="56824" y="119622"/>
                  </a:lnTo>
                  <a:lnTo>
                    <a:pt x="56824" y="119146"/>
                  </a:lnTo>
                  <a:lnTo>
                    <a:pt x="58180" y="119146"/>
                  </a:lnTo>
                  <a:lnTo>
                    <a:pt x="58180" y="119622"/>
                  </a:lnTo>
                  <a:lnTo>
                    <a:pt x="58657" y="120062"/>
                  </a:lnTo>
                  <a:lnTo>
                    <a:pt x="58657" y="119622"/>
                  </a:lnTo>
                  <a:lnTo>
                    <a:pt x="59573" y="119622"/>
                  </a:lnTo>
                  <a:lnTo>
                    <a:pt x="60490" y="120062"/>
                  </a:lnTo>
                  <a:lnTo>
                    <a:pt x="61406" y="120062"/>
                  </a:lnTo>
                  <a:lnTo>
                    <a:pt x="61846" y="119622"/>
                  </a:lnTo>
                  <a:lnTo>
                    <a:pt x="62323" y="119146"/>
                  </a:lnTo>
                  <a:lnTo>
                    <a:pt x="62762" y="120979"/>
                  </a:lnTo>
                  <a:lnTo>
                    <a:pt x="62323" y="121455"/>
                  </a:lnTo>
                  <a:lnTo>
                    <a:pt x="61406" y="121895"/>
                  </a:lnTo>
                  <a:lnTo>
                    <a:pt x="60929" y="122372"/>
                  </a:lnTo>
                  <a:lnTo>
                    <a:pt x="61406" y="122812"/>
                  </a:lnTo>
                  <a:lnTo>
                    <a:pt x="62323" y="122812"/>
                  </a:lnTo>
                  <a:lnTo>
                    <a:pt x="62323" y="123288"/>
                  </a:lnTo>
                  <a:lnTo>
                    <a:pt x="61846" y="123728"/>
                  </a:lnTo>
                  <a:lnTo>
                    <a:pt x="61406" y="124205"/>
                  </a:lnTo>
                  <a:lnTo>
                    <a:pt x="61406" y="124645"/>
                  </a:lnTo>
                  <a:lnTo>
                    <a:pt x="61846" y="124645"/>
                  </a:lnTo>
                  <a:lnTo>
                    <a:pt x="63239" y="126038"/>
                  </a:lnTo>
                  <a:lnTo>
                    <a:pt x="63239" y="127871"/>
                  </a:lnTo>
                  <a:lnTo>
                    <a:pt x="62762" y="129227"/>
                  </a:lnTo>
                  <a:lnTo>
                    <a:pt x="60013" y="129227"/>
                  </a:lnTo>
                  <a:lnTo>
                    <a:pt x="60013" y="129704"/>
                  </a:lnTo>
                  <a:lnTo>
                    <a:pt x="59573" y="131537"/>
                  </a:lnTo>
                  <a:lnTo>
                    <a:pt x="58180" y="131977"/>
                  </a:lnTo>
                  <a:lnTo>
                    <a:pt x="58180" y="134287"/>
                  </a:lnTo>
                  <a:lnTo>
                    <a:pt x="58657" y="133810"/>
                  </a:lnTo>
                  <a:lnTo>
                    <a:pt x="59096" y="133810"/>
                  </a:lnTo>
                  <a:lnTo>
                    <a:pt x="59573" y="133370"/>
                  </a:lnTo>
                  <a:lnTo>
                    <a:pt x="59573" y="134287"/>
                  </a:lnTo>
                  <a:lnTo>
                    <a:pt x="60013" y="134287"/>
                  </a:lnTo>
                  <a:lnTo>
                    <a:pt x="60929" y="133370"/>
                  </a:lnTo>
                  <a:lnTo>
                    <a:pt x="61406" y="132893"/>
                  </a:lnTo>
                  <a:lnTo>
                    <a:pt x="62323" y="132453"/>
                  </a:lnTo>
                  <a:lnTo>
                    <a:pt x="62323" y="133370"/>
                  </a:lnTo>
                  <a:lnTo>
                    <a:pt x="62323" y="133810"/>
                  </a:lnTo>
                  <a:lnTo>
                    <a:pt x="61406" y="134726"/>
                  </a:lnTo>
                  <a:lnTo>
                    <a:pt x="60490" y="135203"/>
                  </a:lnTo>
                  <a:lnTo>
                    <a:pt x="60013" y="135643"/>
                  </a:lnTo>
                  <a:lnTo>
                    <a:pt x="60490" y="136120"/>
                  </a:lnTo>
                  <a:lnTo>
                    <a:pt x="61406" y="136559"/>
                  </a:lnTo>
                  <a:lnTo>
                    <a:pt x="60490" y="137036"/>
                  </a:lnTo>
                  <a:lnTo>
                    <a:pt x="59096" y="136559"/>
                  </a:lnTo>
                  <a:lnTo>
                    <a:pt x="58657" y="136559"/>
                  </a:lnTo>
                  <a:lnTo>
                    <a:pt x="58180" y="137036"/>
                  </a:lnTo>
                  <a:lnTo>
                    <a:pt x="57740" y="137476"/>
                  </a:lnTo>
                  <a:lnTo>
                    <a:pt x="57740" y="137953"/>
                  </a:lnTo>
                  <a:lnTo>
                    <a:pt x="58180" y="138392"/>
                  </a:lnTo>
                  <a:lnTo>
                    <a:pt x="60013" y="137953"/>
                  </a:lnTo>
                  <a:lnTo>
                    <a:pt x="60490" y="138392"/>
                  </a:lnTo>
                  <a:lnTo>
                    <a:pt x="60490" y="138869"/>
                  </a:lnTo>
                  <a:lnTo>
                    <a:pt x="61846" y="139309"/>
                  </a:lnTo>
                  <a:lnTo>
                    <a:pt x="61406" y="139309"/>
                  </a:lnTo>
                  <a:lnTo>
                    <a:pt x="60929" y="140225"/>
                  </a:lnTo>
                  <a:lnTo>
                    <a:pt x="60490" y="139786"/>
                  </a:lnTo>
                  <a:lnTo>
                    <a:pt x="60490" y="140702"/>
                  </a:lnTo>
                  <a:lnTo>
                    <a:pt x="60929" y="141142"/>
                  </a:lnTo>
                  <a:lnTo>
                    <a:pt x="60490" y="141619"/>
                  </a:lnTo>
                  <a:lnTo>
                    <a:pt x="60013" y="141142"/>
                  </a:lnTo>
                  <a:lnTo>
                    <a:pt x="59573" y="140702"/>
                  </a:lnTo>
                  <a:lnTo>
                    <a:pt x="59096" y="141142"/>
                  </a:lnTo>
                  <a:lnTo>
                    <a:pt x="59096" y="142058"/>
                  </a:lnTo>
                  <a:lnTo>
                    <a:pt x="58657" y="142535"/>
                  </a:lnTo>
                  <a:lnTo>
                    <a:pt x="59096" y="142975"/>
                  </a:lnTo>
                  <a:lnTo>
                    <a:pt x="59096" y="143891"/>
                  </a:lnTo>
                  <a:lnTo>
                    <a:pt x="58180" y="143891"/>
                  </a:lnTo>
                  <a:lnTo>
                    <a:pt x="57740" y="145725"/>
                  </a:lnTo>
                  <a:lnTo>
                    <a:pt x="57740" y="146201"/>
                  </a:lnTo>
                  <a:lnTo>
                    <a:pt x="59096" y="146641"/>
                  </a:lnTo>
                  <a:lnTo>
                    <a:pt x="60013" y="147118"/>
                  </a:lnTo>
                  <a:lnTo>
                    <a:pt x="60490" y="147118"/>
                  </a:lnTo>
                  <a:lnTo>
                    <a:pt x="61406" y="146641"/>
                  </a:lnTo>
                  <a:lnTo>
                    <a:pt x="61846" y="147118"/>
                  </a:lnTo>
                  <a:lnTo>
                    <a:pt x="61846" y="147558"/>
                  </a:lnTo>
                  <a:lnTo>
                    <a:pt x="62762" y="147558"/>
                  </a:lnTo>
                  <a:lnTo>
                    <a:pt x="63239" y="147118"/>
                  </a:lnTo>
                  <a:lnTo>
                    <a:pt x="64156" y="147558"/>
                  </a:lnTo>
                  <a:lnTo>
                    <a:pt x="65072" y="147558"/>
                  </a:lnTo>
                  <a:lnTo>
                    <a:pt x="65072" y="148034"/>
                  </a:lnTo>
                  <a:lnTo>
                    <a:pt x="65989" y="148474"/>
                  </a:lnTo>
                  <a:lnTo>
                    <a:pt x="66905" y="148474"/>
                  </a:lnTo>
                  <a:lnTo>
                    <a:pt x="67345" y="148951"/>
                  </a:lnTo>
                  <a:lnTo>
                    <a:pt x="67822" y="149391"/>
                  </a:lnTo>
                  <a:lnTo>
                    <a:pt x="68738" y="149391"/>
                  </a:lnTo>
                  <a:lnTo>
                    <a:pt x="70571" y="151224"/>
                  </a:lnTo>
                  <a:lnTo>
                    <a:pt x="71011" y="149867"/>
                  </a:lnTo>
                  <a:lnTo>
                    <a:pt x="72404" y="149867"/>
                  </a:lnTo>
                  <a:lnTo>
                    <a:pt x="72844" y="149391"/>
                  </a:lnTo>
                  <a:lnTo>
                    <a:pt x="73321" y="148474"/>
                  </a:lnTo>
                  <a:lnTo>
                    <a:pt x="74237" y="148951"/>
                  </a:lnTo>
                  <a:lnTo>
                    <a:pt x="75154" y="149391"/>
                  </a:lnTo>
                  <a:lnTo>
                    <a:pt x="75594" y="149391"/>
                  </a:lnTo>
                  <a:lnTo>
                    <a:pt x="77903" y="148951"/>
                  </a:lnTo>
                  <a:lnTo>
                    <a:pt x="78343" y="149391"/>
                  </a:lnTo>
                  <a:lnTo>
                    <a:pt x="80653" y="149391"/>
                  </a:lnTo>
                  <a:lnTo>
                    <a:pt x="82009" y="148951"/>
                  </a:lnTo>
                  <a:lnTo>
                    <a:pt x="82486" y="148951"/>
                  </a:lnTo>
                  <a:lnTo>
                    <a:pt x="83402" y="149391"/>
                  </a:lnTo>
                  <a:lnTo>
                    <a:pt x="84759" y="148951"/>
                  </a:lnTo>
                  <a:lnTo>
                    <a:pt x="86152" y="148951"/>
                  </a:lnTo>
                  <a:lnTo>
                    <a:pt x="86592" y="149391"/>
                  </a:lnTo>
                  <a:lnTo>
                    <a:pt x="86152" y="149867"/>
                  </a:lnTo>
                  <a:lnTo>
                    <a:pt x="87985" y="149867"/>
                  </a:lnTo>
                  <a:lnTo>
                    <a:pt x="88425" y="149391"/>
                  </a:lnTo>
                  <a:lnTo>
                    <a:pt x="89341" y="148951"/>
                  </a:lnTo>
                  <a:lnTo>
                    <a:pt x="90734" y="148951"/>
                  </a:lnTo>
                  <a:lnTo>
                    <a:pt x="91174" y="148474"/>
                  </a:lnTo>
                  <a:lnTo>
                    <a:pt x="91174" y="148034"/>
                  </a:lnTo>
                  <a:lnTo>
                    <a:pt x="92567" y="148034"/>
                  </a:lnTo>
                  <a:lnTo>
                    <a:pt x="92567" y="148951"/>
                  </a:lnTo>
                  <a:lnTo>
                    <a:pt x="93484" y="148474"/>
                  </a:lnTo>
                  <a:lnTo>
                    <a:pt x="93484" y="148034"/>
                  </a:lnTo>
                  <a:lnTo>
                    <a:pt x="94400" y="148034"/>
                  </a:lnTo>
                  <a:lnTo>
                    <a:pt x="95317" y="148474"/>
                  </a:lnTo>
                  <a:lnTo>
                    <a:pt x="95317" y="148951"/>
                  </a:lnTo>
                  <a:lnTo>
                    <a:pt x="95317" y="149391"/>
                  </a:lnTo>
                  <a:lnTo>
                    <a:pt x="95757" y="149867"/>
                  </a:lnTo>
                  <a:lnTo>
                    <a:pt x="96673" y="149391"/>
                  </a:lnTo>
                  <a:lnTo>
                    <a:pt x="100816" y="149391"/>
                  </a:lnTo>
                  <a:lnTo>
                    <a:pt x="101732" y="150307"/>
                  </a:lnTo>
                  <a:lnTo>
                    <a:pt x="102649" y="150784"/>
                  </a:lnTo>
                  <a:lnTo>
                    <a:pt x="104005" y="150784"/>
                  </a:lnTo>
                  <a:lnTo>
                    <a:pt x="105398" y="150307"/>
                  </a:lnTo>
                  <a:lnTo>
                    <a:pt x="105838" y="148951"/>
                  </a:lnTo>
                  <a:lnTo>
                    <a:pt x="104922" y="148474"/>
                  </a:lnTo>
                  <a:lnTo>
                    <a:pt x="106755" y="148474"/>
                  </a:lnTo>
                  <a:lnTo>
                    <a:pt x="106315" y="147558"/>
                  </a:lnTo>
                  <a:lnTo>
                    <a:pt x="106755" y="146641"/>
                  </a:lnTo>
                  <a:lnTo>
                    <a:pt x="106315" y="146641"/>
                  </a:lnTo>
                  <a:lnTo>
                    <a:pt x="105398" y="146201"/>
                  </a:lnTo>
                  <a:lnTo>
                    <a:pt x="104482" y="145725"/>
                  </a:lnTo>
                  <a:lnTo>
                    <a:pt x="104005" y="145285"/>
                  </a:lnTo>
                  <a:lnTo>
                    <a:pt x="102172" y="144368"/>
                  </a:lnTo>
                  <a:lnTo>
                    <a:pt x="101256" y="143891"/>
                  </a:lnTo>
                  <a:lnTo>
                    <a:pt x="100339" y="142975"/>
                  </a:lnTo>
                  <a:lnTo>
                    <a:pt x="100339" y="141142"/>
                  </a:lnTo>
                  <a:lnTo>
                    <a:pt x="99423" y="140702"/>
                  </a:lnTo>
                  <a:lnTo>
                    <a:pt x="98983" y="140225"/>
                  </a:lnTo>
                  <a:lnTo>
                    <a:pt x="98983" y="139309"/>
                  </a:lnTo>
                  <a:lnTo>
                    <a:pt x="98506" y="138392"/>
                  </a:lnTo>
                  <a:lnTo>
                    <a:pt x="98066" y="138392"/>
                  </a:lnTo>
                  <a:lnTo>
                    <a:pt x="98066" y="137953"/>
                  </a:lnTo>
                  <a:lnTo>
                    <a:pt x="97150" y="137476"/>
                  </a:lnTo>
                  <a:lnTo>
                    <a:pt x="95317" y="136559"/>
                  </a:lnTo>
                  <a:lnTo>
                    <a:pt x="95317" y="137036"/>
                  </a:lnTo>
                  <a:lnTo>
                    <a:pt x="94840" y="137476"/>
                  </a:lnTo>
                  <a:lnTo>
                    <a:pt x="94400" y="137036"/>
                  </a:lnTo>
                  <a:lnTo>
                    <a:pt x="93484" y="136559"/>
                  </a:lnTo>
                  <a:lnTo>
                    <a:pt x="93924" y="134726"/>
                  </a:lnTo>
                  <a:lnTo>
                    <a:pt x="93924" y="134287"/>
                  </a:lnTo>
                  <a:lnTo>
                    <a:pt x="94400" y="133810"/>
                  </a:lnTo>
                  <a:lnTo>
                    <a:pt x="94400" y="132893"/>
                  </a:lnTo>
                  <a:lnTo>
                    <a:pt x="94840" y="131977"/>
                  </a:lnTo>
                  <a:lnTo>
                    <a:pt x="93924" y="131977"/>
                  </a:lnTo>
                  <a:lnTo>
                    <a:pt x="93924" y="130620"/>
                  </a:lnTo>
                  <a:lnTo>
                    <a:pt x="94400" y="129227"/>
                  </a:lnTo>
                  <a:lnTo>
                    <a:pt x="94400" y="128311"/>
                  </a:lnTo>
                  <a:lnTo>
                    <a:pt x="94840" y="128311"/>
                  </a:lnTo>
                  <a:lnTo>
                    <a:pt x="95317" y="128787"/>
                  </a:lnTo>
                  <a:lnTo>
                    <a:pt x="96233" y="127871"/>
                  </a:lnTo>
                  <a:lnTo>
                    <a:pt x="96673" y="127394"/>
                  </a:lnTo>
                  <a:lnTo>
                    <a:pt x="97150" y="126954"/>
                  </a:lnTo>
                  <a:lnTo>
                    <a:pt x="97590" y="125561"/>
                  </a:lnTo>
                  <a:lnTo>
                    <a:pt x="98066" y="126038"/>
                  </a:lnTo>
                  <a:lnTo>
                    <a:pt x="98506" y="125121"/>
                  </a:lnTo>
                  <a:lnTo>
                    <a:pt x="98066" y="123728"/>
                  </a:lnTo>
                  <a:lnTo>
                    <a:pt x="96673" y="123728"/>
                  </a:lnTo>
                  <a:lnTo>
                    <a:pt x="95317" y="123288"/>
                  </a:lnTo>
                  <a:lnTo>
                    <a:pt x="95757" y="122372"/>
                  </a:lnTo>
                  <a:lnTo>
                    <a:pt x="96233" y="121895"/>
                  </a:lnTo>
                  <a:lnTo>
                    <a:pt x="96673" y="121895"/>
                  </a:lnTo>
                  <a:lnTo>
                    <a:pt x="96233" y="121455"/>
                  </a:lnTo>
                  <a:lnTo>
                    <a:pt x="94840" y="120539"/>
                  </a:lnTo>
                  <a:lnTo>
                    <a:pt x="92567" y="119146"/>
                  </a:lnTo>
                  <a:lnTo>
                    <a:pt x="91651" y="118229"/>
                  </a:lnTo>
                  <a:lnTo>
                    <a:pt x="91174" y="118706"/>
                  </a:lnTo>
                  <a:lnTo>
                    <a:pt x="90258" y="119146"/>
                  </a:lnTo>
                  <a:lnTo>
                    <a:pt x="90258" y="119622"/>
                  </a:lnTo>
                  <a:lnTo>
                    <a:pt x="89818" y="120062"/>
                  </a:lnTo>
                  <a:lnTo>
                    <a:pt x="88901" y="119622"/>
                  </a:lnTo>
                  <a:lnTo>
                    <a:pt x="88425" y="119146"/>
                  </a:lnTo>
                  <a:lnTo>
                    <a:pt x="88425" y="118229"/>
                  </a:lnTo>
                  <a:lnTo>
                    <a:pt x="88425" y="117313"/>
                  </a:lnTo>
                  <a:lnTo>
                    <a:pt x="86152" y="117313"/>
                  </a:lnTo>
                  <a:lnTo>
                    <a:pt x="85675" y="117789"/>
                  </a:lnTo>
                  <a:lnTo>
                    <a:pt x="85675" y="116396"/>
                  </a:lnTo>
                  <a:lnTo>
                    <a:pt x="85675" y="115480"/>
                  </a:lnTo>
                  <a:lnTo>
                    <a:pt x="86592" y="113647"/>
                  </a:lnTo>
                  <a:lnTo>
                    <a:pt x="85235" y="113647"/>
                  </a:lnTo>
                  <a:lnTo>
                    <a:pt x="84319" y="112730"/>
                  </a:lnTo>
                  <a:lnTo>
                    <a:pt x="84759" y="112290"/>
                  </a:lnTo>
                  <a:lnTo>
                    <a:pt x="84759" y="110897"/>
                  </a:lnTo>
                  <a:lnTo>
                    <a:pt x="84319" y="110457"/>
                  </a:lnTo>
                  <a:lnTo>
                    <a:pt x="83842" y="109541"/>
                  </a:lnTo>
                  <a:lnTo>
                    <a:pt x="84319" y="108624"/>
                  </a:lnTo>
                  <a:lnTo>
                    <a:pt x="84759" y="108624"/>
                  </a:lnTo>
                  <a:lnTo>
                    <a:pt x="84759" y="107231"/>
                  </a:lnTo>
                  <a:lnTo>
                    <a:pt x="84319" y="107231"/>
                  </a:lnTo>
                  <a:lnTo>
                    <a:pt x="84759" y="105398"/>
                  </a:lnTo>
                  <a:lnTo>
                    <a:pt x="86152" y="105875"/>
                  </a:lnTo>
                  <a:lnTo>
                    <a:pt x="86592" y="106791"/>
                  </a:lnTo>
                  <a:lnTo>
                    <a:pt x="87508" y="107231"/>
                  </a:lnTo>
                  <a:lnTo>
                    <a:pt x="87985" y="107708"/>
                  </a:lnTo>
                  <a:lnTo>
                    <a:pt x="88901" y="106791"/>
                  </a:lnTo>
                  <a:lnTo>
                    <a:pt x="88901" y="106315"/>
                  </a:lnTo>
                  <a:lnTo>
                    <a:pt x="88425" y="105398"/>
                  </a:lnTo>
                  <a:lnTo>
                    <a:pt x="87985" y="104042"/>
                  </a:lnTo>
                  <a:lnTo>
                    <a:pt x="86592" y="103565"/>
                  </a:lnTo>
                  <a:lnTo>
                    <a:pt x="87508" y="103125"/>
                  </a:lnTo>
                  <a:lnTo>
                    <a:pt x="88425" y="103125"/>
                  </a:lnTo>
                  <a:lnTo>
                    <a:pt x="88425" y="102209"/>
                  </a:lnTo>
                  <a:lnTo>
                    <a:pt x="88425" y="101732"/>
                  </a:lnTo>
                  <a:lnTo>
                    <a:pt x="88425" y="99899"/>
                  </a:lnTo>
                  <a:lnTo>
                    <a:pt x="89341" y="99899"/>
                  </a:lnTo>
                  <a:lnTo>
                    <a:pt x="89818" y="99459"/>
                  </a:lnTo>
                  <a:lnTo>
                    <a:pt x="90258" y="98543"/>
                  </a:lnTo>
                  <a:lnTo>
                    <a:pt x="91174" y="97150"/>
                  </a:lnTo>
                  <a:lnTo>
                    <a:pt x="91651" y="96233"/>
                  </a:lnTo>
                  <a:lnTo>
                    <a:pt x="91651" y="95793"/>
                  </a:lnTo>
                  <a:lnTo>
                    <a:pt x="91651" y="95317"/>
                  </a:lnTo>
                  <a:lnTo>
                    <a:pt x="92091" y="95317"/>
                  </a:lnTo>
                  <a:lnTo>
                    <a:pt x="92567" y="95793"/>
                  </a:lnTo>
                  <a:lnTo>
                    <a:pt x="93007" y="96233"/>
                  </a:lnTo>
                  <a:lnTo>
                    <a:pt x="93924" y="95793"/>
                  </a:lnTo>
                  <a:lnTo>
                    <a:pt x="94400" y="94877"/>
                  </a:lnTo>
                  <a:lnTo>
                    <a:pt x="94840" y="93484"/>
                  </a:lnTo>
                  <a:lnTo>
                    <a:pt x="95757" y="93044"/>
                  </a:lnTo>
                  <a:lnTo>
                    <a:pt x="96233" y="93044"/>
                  </a:lnTo>
                  <a:lnTo>
                    <a:pt x="97590" y="93960"/>
                  </a:lnTo>
                  <a:lnTo>
                    <a:pt x="97590" y="93960"/>
                  </a:lnTo>
                  <a:lnTo>
                    <a:pt x="97150" y="93484"/>
                  </a:lnTo>
                  <a:lnTo>
                    <a:pt x="97590" y="92567"/>
                  </a:lnTo>
                  <a:lnTo>
                    <a:pt x="98983" y="92567"/>
                  </a:lnTo>
                  <a:lnTo>
                    <a:pt x="99899" y="93044"/>
                  </a:lnTo>
                  <a:lnTo>
                    <a:pt x="102172" y="93044"/>
                  </a:lnTo>
                  <a:lnTo>
                    <a:pt x="102649" y="93484"/>
                  </a:lnTo>
                  <a:lnTo>
                    <a:pt x="104005" y="93484"/>
                  </a:lnTo>
                  <a:lnTo>
                    <a:pt x="104482" y="93960"/>
                  </a:lnTo>
                  <a:lnTo>
                    <a:pt x="104482" y="93044"/>
                  </a:lnTo>
                  <a:lnTo>
                    <a:pt x="104005" y="92567"/>
                  </a:lnTo>
                  <a:lnTo>
                    <a:pt x="104005" y="92127"/>
                  </a:lnTo>
                  <a:lnTo>
                    <a:pt x="107231" y="92127"/>
                  </a:lnTo>
                  <a:lnTo>
                    <a:pt x="108588" y="92567"/>
                  </a:lnTo>
                  <a:lnTo>
                    <a:pt x="109064" y="91651"/>
                  </a:lnTo>
                  <a:lnTo>
                    <a:pt x="109064" y="91211"/>
                  </a:lnTo>
                  <a:lnTo>
                    <a:pt x="109064" y="90734"/>
                  </a:lnTo>
                  <a:lnTo>
                    <a:pt x="109504" y="90734"/>
                  </a:lnTo>
                  <a:lnTo>
                    <a:pt x="109064" y="90294"/>
                  </a:lnTo>
                  <a:lnTo>
                    <a:pt x="108588" y="89818"/>
                  </a:lnTo>
                  <a:lnTo>
                    <a:pt x="110897" y="89818"/>
                  </a:lnTo>
                  <a:lnTo>
                    <a:pt x="109981" y="88461"/>
                  </a:lnTo>
                  <a:lnTo>
                    <a:pt x="110421" y="88461"/>
                  </a:lnTo>
                  <a:lnTo>
                    <a:pt x="111337" y="87985"/>
                  </a:lnTo>
                  <a:lnTo>
                    <a:pt x="112254" y="88461"/>
                  </a:lnTo>
                  <a:lnTo>
                    <a:pt x="113170" y="88461"/>
                  </a:lnTo>
                  <a:lnTo>
                    <a:pt x="113170" y="87545"/>
                  </a:lnTo>
                  <a:lnTo>
                    <a:pt x="114087" y="87545"/>
                  </a:lnTo>
                  <a:lnTo>
                    <a:pt x="113647" y="86628"/>
                  </a:lnTo>
                  <a:lnTo>
                    <a:pt x="113647" y="86152"/>
                  </a:lnTo>
                  <a:lnTo>
                    <a:pt x="114087" y="85712"/>
                  </a:lnTo>
                  <a:lnTo>
                    <a:pt x="115480" y="84795"/>
                  </a:lnTo>
                  <a:lnTo>
                    <a:pt x="115920" y="85235"/>
                  </a:lnTo>
                  <a:lnTo>
                    <a:pt x="116396" y="86152"/>
                  </a:lnTo>
                  <a:lnTo>
                    <a:pt x="117313" y="86152"/>
                  </a:lnTo>
                  <a:lnTo>
                    <a:pt x="119146" y="85712"/>
                  </a:lnTo>
                  <a:lnTo>
                    <a:pt x="120062" y="85712"/>
                  </a:lnTo>
                  <a:lnTo>
                    <a:pt x="120062" y="85235"/>
                  </a:lnTo>
                  <a:lnTo>
                    <a:pt x="120062" y="84319"/>
                  </a:lnTo>
                  <a:lnTo>
                    <a:pt x="120979" y="83402"/>
                  </a:lnTo>
                  <a:lnTo>
                    <a:pt x="122335" y="82962"/>
                  </a:lnTo>
                  <a:lnTo>
                    <a:pt x="123728" y="81569"/>
                  </a:lnTo>
                  <a:lnTo>
                    <a:pt x="124168" y="80653"/>
                  </a:lnTo>
                  <a:lnTo>
                    <a:pt x="124168" y="79736"/>
                  </a:lnTo>
                  <a:lnTo>
                    <a:pt x="123728" y="78820"/>
                  </a:lnTo>
                  <a:lnTo>
                    <a:pt x="122812" y="77903"/>
                  </a:lnTo>
                  <a:lnTo>
                    <a:pt x="122335" y="77903"/>
                  </a:lnTo>
                  <a:lnTo>
                    <a:pt x="121419" y="78380"/>
                  </a:lnTo>
                  <a:lnTo>
                    <a:pt x="120502" y="79296"/>
                  </a:lnTo>
                  <a:lnTo>
                    <a:pt x="117753" y="79296"/>
                  </a:lnTo>
                  <a:lnTo>
                    <a:pt x="116396" y="78820"/>
                  </a:lnTo>
                  <a:lnTo>
                    <a:pt x="116396" y="78380"/>
                  </a:lnTo>
                  <a:lnTo>
                    <a:pt x="115480" y="77463"/>
                  </a:lnTo>
                  <a:lnTo>
                    <a:pt x="115003" y="77463"/>
                  </a:lnTo>
                  <a:lnTo>
                    <a:pt x="113647" y="78820"/>
                  </a:lnTo>
                  <a:lnTo>
                    <a:pt x="113170" y="79296"/>
                  </a:lnTo>
                  <a:lnTo>
                    <a:pt x="112254" y="79296"/>
                  </a:lnTo>
                  <a:lnTo>
                    <a:pt x="111337" y="78380"/>
                  </a:lnTo>
                  <a:lnTo>
                    <a:pt x="110421" y="76987"/>
                  </a:lnTo>
                  <a:lnTo>
                    <a:pt x="110421" y="76070"/>
                  </a:lnTo>
                  <a:lnTo>
                    <a:pt x="110421" y="75630"/>
                  </a:lnTo>
                  <a:lnTo>
                    <a:pt x="109504" y="75154"/>
                  </a:lnTo>
                  <a:lnTo>
                    <a:pt x="109064" y="74714"/>
                  </a:lnTo>
                  <a:lnTo>
                    <a:pt x="109064" y="74237"/>
                  </a:lnTo>
                  <a:lnTo>
                    <a:pt x="108148" y="73321"/>
                  </a:lnTo>
                  <a:lnTo>
                    <a:pt x="108148" y="71048"/>
                  </a:lnTo>
                  <a:lnTo>
                    <a:pt x="108148" y="69654"/>
                  </a:lnTo>
                  <a:lnTo>
                    <a:pt x="107671" y="69215"/>
                  </a:lnTo>
                  <a:lnTo>
                    <a:pt x="106755" y="68738"/>
                  </a:lnTo>
                  <a:lnTo>
                    <a:pt x="106755" y="67382"/>
                  </a:lnTo>
                  <a:lnTo>
                    <a:pt x="106755" y="66465"/>
                  </a:lnTo>
                  <a:lnTo>
                    <a:pt x="106315" y="66905"/>
                  </a:lnTo>
                  <a:lnTo>
                    <a:pt x="106315" y="67382"/>
                  </a:lnTo>
                  <a:lnTo>
                    <a:pt x="105398" y="69654"/>
                  </a:lnTo>
                  <a:lnTo>
                    <a:pt x="104482" y="71048"/>
                  </a:lnTo>
                  <a:lnTo>
                    <a:pt x="103089" y="71487"/>
                  </a:lnTo>
                  <a:lnTo>
                    <a:pt x="101732" y="72404"/>
                  </a:lnTo>
                  <a:lnTo>
                    <a:pt x="100816" y="72881"/>
                  </a:lnTo>
                  <a:lnTo>
                    <a:pt x="98983" y="71048"/>
                  </a:lnTo>
                  <a:lnTo>
                    <a:pt x="98983" y="69654"/>
                  </a:lnTo>
                  <a:lnTo>
                    <a:pt x="99899" y="68738"/>
                  </a:lnTo>
                  <a:lnTo>
                    <a:pt x="101256" y="68298"/>
                  </a:lnTo>
                  <a:lnTo>
                    <a:pt x="101732" y="68738"/>
                  </a:lnTo>
                  <a:lnTo>
                    <a:pt x="102649" y="69215"/>
                  </a:lnTo>
                  <a:lnTo>
                    <a:pt x="102649" y="68738"/>
                  </a:lnTo>
                  <a:lnTo>
                    <a:pt x="102649" y="67821"/>
                  </a:lnTo>
                  <a:lnTo>
                    <a:pt x="102649" y="67382"/>
                  </a:lnTo>
                  <a:lnTo>
                    <a:pt x="103089" y="65988"/>
                  </a:lnTo>
                  <a:lnTo>
                    <a:pt x="103565" y="65072"/>
                  </a:lnTo>
                  <a:lnTo>
                    <a:pt x="103089" y="64155"/>
                  </a:lnTo>
                  <a:lnTo>
                    <a:pt x="102172" y="63716"/>
                  </a:lnTo>
                  <a:lnTo>
                    <a:pt x="102172" y="63239"/>
                  </a:lnTo>
                  <a:lnTo>
                    <a:pt x="101732" y="63239"/>
                  </a:lnTo>
                  <a:lnTo>
                    <a:pt x="101256" y="64155"/>
                  </a:lnTo>
                  <a:lnTo>
                    <a:pt x="99423" y="64155"/>
                  </a:lnTo>
                  <a:lnTo>
                    <a:pt x="98983" y="64632"/>
                  </a:lnTo>
                  <a:lnTo>
                    <a:pt x="97150" y="65549"/>
                  </a:lnTo>
                  <a:lnTo>
                    <a:pt x="96233" y="65549"/>
                  </a:lnTo>
                  <a:lnTo>
                    <a:pt x="95757" y="64155"/>
                  </a:lnTo>
                  <a:lnTo>
                    <a:pt x="94840" y="62799"/>
                  </a:lnTo>
                  <a:lnTo>
                    <a:pt x="93924" y="62322"/>
                  </a:lnTo>
                  <a:lnTo>
                    <a:pt x="94400" y="61883"/>
                  </a:lnTo>
                  <a:lnTo>
                    <a:pt x="95317" y="61883"/>
                  </a:lnTo>
                  <a:lnTo>
                    <a:pt x="94840" y="60489"/>
                  </a:lnTo>
                  <a:lnTo>
                    <a:pt x="94400" y="59133"/>
                  </a:lnTo>
                  <a:lnTo>
                    <a:pt x="93007" y="57740"/>
                  </a:lnTo>
                  <a:lnTo>
                    <a:pt x="93484" y="56383"/>
                  </a:lnTo>
                  <a:lnTo>
                    <a:pt x="93924" y="55907"/>
                  </a:lnTo>
                  <a:lnTo>
                    <a:pt x="94840" y="55907"/>
                  </a:lnTo>
                  <a:lnTo>
                    <a:pt x="94840" y="55467"/>
                  </a:lnTo>
                  <a:lnTo>
                    <a:pt x="93924" y="54550"/>
                  </a:lnTo>
                  <a:lnTo>
                    <a:pt x="93924" y="54074"/>
                  </a:lnTo>
                  <a:lnTo>
                    <a:pt x="93924" y="52717"/>
                  </a:lnTo>
                  <a:lnTo>
                    <a:pt x="93924" y="52241"/>
                  </a:lnTo>
                  <a:lnTo>
                    <a:pt x="93007" y="52241"/>
                  </a:lnTo>
                  <a:lnTo>
                    <a:pt x="92567" y="51324"/>
                  </a:lnTo>
                  <a:lnTo>
                    <a:pt x="92091" y="50408"/>
                  </a:lnTo>
                  <a:lnTo>
                    <a:pt x="91651" y="49968"/>
                  </a:lnTo>
                  <a:lnTo>
                    <a:pt x="91174" y="49051"/>
                  </a:lnTo>
                  <a:lnTo>
                    <a:pt x="90734" y="49051"/>
                  </a:lnTo>
                  <a:lnTo>
                    <a:pt x="90734" y="48575"/>
                  </a:lnTo>
                  <a:lnTo>
                    <a:pt x="90258" y="48135"/>
                  </a:lnTo>
                  <a:lnTo>
                    <a:pt x="89818" y="48575"/>
                  </a:lnTo>
                  <a:lnTo>
                    <a:pt x="89341" y="47218"/>
                  </a:lnTo>
                  <a:lnTo>
                    <a:pt x="87985" y="45385"/>
                  </a:lnTo>
                  <a:lnTo>
                    <a:pt x="87508" y="43552"/>
                  </a:lnTo>
                  <a:lnTo>
                    <a:pt x="87068" y="42636"/>
                  </a:lnTo>
                  <a:lnTo>
                    <a:pt x="85235" y="41719"/>
                  </a:lnTo>
                  <a:lnTo>
                    <a:pt x="85235" y="40326"/>
                  </a:lnTo>
                  <a:lnTo>
                    <a:pt x="84759" y="39886"/>
                  </a:lnTo>
                  <a:lnTo>
                    <a:pt x="83842" y="38970"/>
                  </a:lnTo>
                  <a:lnTo>
                    <a:pt x="83402" y="38053"/>
                  </a:lnTo>
                  <a:lnTo>
                    <a:pt x="82926" y="36660"/>
                  </a:lnTo>
                  <a:lnTo>
                    <a:pt x="82486" y="36220"/>
                  </a:lnTo>
                  <a:lnTo>
                    <a:pt x="82009" y="35744"/>
                  </a:lnTo>
                  <a:lnTo>
                    <a:pt x="81093" y="33911"/>
                  </a:lnTo>
                  <a:lnTo>
                    <a:pt x="80653" y="33471"/>
                  </a:lnTo>
                  <a:lnTo>
                    <a:pt x="79736" y="32994"/>
                  </a:lnTo>
                  <a:lnTo>
                    <a:pt x="79736" y="32554"/>
                  </a:lnTo>
                  <a:lnTo>
                    <a:pt x="78820" y="32078"/>
                  </a:lnTo>
                  <a:lnTo>
                    <a:pt x="78343" y="31638"/>
                  </a:lnTo>
                  <a:lnTo>
                    <a:pt x="77427" y="29328"/>
                  </a:lnTo>
                  <a:lnTo>
                    <a:pt x="76987" y="29328"/>
                  </a:lnTo>
                  <a:lnTo>
                    <a:pt x="76987" y="28412"/>
                  </a:lnTo>
                  <a:lnTo>
                    <a:pt x="76510" y="27495"/>
                  </a:lnTo>
                  <a:lnTo>
                    <a:pt x="76510" y="27972"/>
                  </a:lnTo>
                  <a:lnTo>
                    <a:pt x="76070" y="27055"/>
                  </a:lnTo>
                  <a:lnTo>
                    <a:pt x="76070" y="26139"/>
                  </a:lnTo>
                  <a:lnTo>
                    <a:pt x="75594" y="25662"/>
                  </a:lnTo>
                  <a:lnTo>
                    <a:pt x="74677" y="24746"/>
                  </a:lnTo>
                  <a:lnTo>
                    <a:pt x="74237" y="23829"/>
                  </a:lnTo>
                  <a:lnTo>
                    <a:pt x="73321" y="23829"/>
                  </a:lnTo>
                  <a:lnTo>
                    <a:pt x="73321" y="23389"/>
                  </a:lnTo>
                  <a:lnTo>
                    <a:pt x="73321" y="22913"/>
                  </a:lnTo>
                  <a:lnTo>
                    <a:pt x="74237" y="22913"/>
                  </a:lnTo>
                  <a:lnTo>
                    <a:pt x="74677" y="22473"/>
                  </a:lnTo>
                  <a:lnTo>
                    <a:pt x="74677" y="20163"/>
                  </a:lnTo>
                  <a:lnTo>
                    <a:pt x="74237" y="18807"/>
                  </a:lnTo>
                  <a:lnTo>
                    <a:pt x="74237" y="17890"/>
                  </a:lnTo>
                  <a:lnTo>
                    <a:pt x="74677" y="17890"/>
                  </a:lnTo>
                  <a:lnTo>
                    <a:pt x="75154" y="16497"/>
                  </a:lnTo>
                  <a:lnTo>
                    <a:pt x="75154" y="14224"/>
                  </a:lnTo>
                  <a:lnTo>
                    <a:pt x="73761" y="11915"/>
                  </a:lnTo>
                  <a:lnTo>
                    <a:pt x="74237" y="10998"/>
                  </a:lnTo>
                  <a:lnTo>
                    <a:pt x="75154" y="10082"/>
                  </a:lnTo>
                  <a:lnTo>
                    <a:pt x="75594" y="9165"/>
                  </a:lnTo>
                  <a:lnTo>
                    <a:pt x="75154" y="7809"/>
                  </a:lnTo>
                  <a:lnTo>
                    <a:pt x="75154" y="6416"/>
                  </a:lnTo>
                  <a:lnTo>
                    <a:pt x="74237" y="5059"/>
                  </a:lnTo>
                  <a:lnTo>
                    <a:pt x="73321" y="4583"/>
                  </a:lnTo>
                  <a:lnTo>
                    <a:pt x="73761" y="3666"/>
                  </a:lnTo>
                  <a:lnTo>
                    <a:pt x="73321" y="3666"/>
                  </a:lnTo>
                  <a:lnTo>
                    <a:pt x="72844" y="3226"/>
                  </a:lnTo>
                  <a:lnTo>
                    <a:pt x="72404" y="3226"/>
                  </a:lnTo>
                  <a:lnTo>
                    <a:pt x="71928" y="4583"/>
                  </a:lnTo>
                  <a:lnTo>
                    <a:pt x="71488" y="4583"/>
                  </a:lnTo>
                  <a:lnTo>
                    <a:pt x="71011" y="3666"/>
                  </a:lnTo>
                  <a:lnTo>
                    <a:pt x="70094" y="3226"/>
                  </a:lnTo>
                  <a:lnTo>
                    <a:pt x="69178" y="2750"/>
                  </a:lnTo>
                  <a:lnTo>
                    <a:pt x="69178" y="1833"/>
                  </a:lnTo>
                  <a:lnTo>
                    <a:pt x="67822" y="1833"/>
                  </a:lnTo>
                  <a:lnTo>
                    <a:pt x="67345" y="2310"/>
                  </a:lnTo>
                  <a:lnTo>
                    <a:pt x="66428" y="2310"/>
                  </a:lnTo>
                  <a:lnTo>
                    <a:pt x="65989" y="1393"/>
                  </a:lnTo>
                  <a:lnTo>
                    <a:pt x="65512" y="917"/>
                  </a:lnTo>
                  <a:lnTo>
                    <a:pt x="65989" y="477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0" name="Google Shape;5060;p37"/>
            <p:cNvSpPr/>
            <p:nvPr/>
          </p:nvSpPr>
          <p:spPr>
            <a:xfrm>
              <a:off x="6604767" y="273042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1" name="Google Shape;5061;p37"/>
            <p:cNvSpPr/>
            <p:nvPr/>
          </p:nvSpPr>
          <p:spPr>
            <a:xfrm>
              <a:off x="6921220" y="312821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2" name="Google Shape;5062;p37"/>
            <p:cNvSpPr/>
            <p:nvPr/>
          </p:nvSpPr>
          <p:spPr>
            <a:xfrm>
              <a:off x="8019110" y="369513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3" name="Google Shape;5063;p37"/>
            <p:cNvSpPr/>
            <p:nvPr/>
          </p:nvSpPr>
          <p:spPr>
            <a:xfrm>
              <a:off x="6317185" y="2663845"/>
              <a:ext cx="73672" cy="51874"/>
            </a:xfrm>
            <a:custGeom>
              <a:avLst/>
              <a:gdLst/>
              <a:ahLst/>
              <a:cxnLst/>
              <a:rect l="l" t="t" r="r" b="b"/>
              <a:pathLst>
                <a:path w="4583" h="3227" extrusionOk="0">
                  <a:moveTo>
                    <a:pt x="3226" y="0"/>
                  </a:moveTo>
                  <a:lnTo>
                    <a:pt x="1833" y="1393"/>
                  </a:lnTo>
                  <a:lnTo>
                    <a:pt x="1393" y="47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917" y="1833"/>
                  </a:lnTo>
                  <a:lnTo>
                    <a:pt x="0" y="2310"/>
                  </a:lnTo>
                  <a:lnTo>
                    <a:pt x="917" y="2310"/>
                  </a:lnTo>
                  <a:lnTo>
                    <a:pt x="1393" y="2750"/>
                  </a:lnTo>
                  <a:lnTo>
                    <a:pt x="1393" y="3226"/>
                  </a:lnTo>
                  <a:lnTo>
                    <a:pt x="2310" y="2750"/>
                  </a:lnTo>
                  <a:lnTo>
                    <a:pt x="1833" y="231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3666" y="1393"/>
                  </a:lnTo>
                  <a:lnTo>
                    <a:pt x="4583" y="477"/>
                  </a:lnTo>
                  <a:lnTo>
                    <a:pt x="322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4" name="Google Shape;5064;p37"/>
            <p:cNvSpPr/>
            <p:nvPr/>
          </p:nvSpPr>
          <p:spPr>
            <a:xfrm>
              <a:off x="6339578" y="2627306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0" y="917"/>
                  </a:moveTo>
                  <a:lnTo>
                    <a:pt x="0" y="1357"/>
                  </a:lnTo>
                  <a:lnTo>
                    <a:pt x="440" y="917"/>
                  </a:lnTo>
                  <a:close/>
                  <a:moveTo>
                    <a:pt x="917" y="0"/>
                  </a:moveTo>
                  <a:lnTo>
                    <a:pt x="440" y="917"/>
                  </a:lnTo>
                  <a:lnTo>
                    <a:pt x="917" y="917"/>
                  </a:lnTo>
                  <a:lnTo>
                    <a:pt x="917" y="1833"/>
                  </a:lnTo>
                  <a:lnTo>
                    <a:pt x="1357" y="1357"/>
                  </a:lnTo>
                  <a:lnTo>
                    <a:pt x="1833" y="917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5" name="Google Shape;5065;p37"/>
            <p:cNvSpPr/>
            <p:nvPr/>
          </p:nvSpPr>
          <p:spPr>
            <a:xfrm>
              <a:off x="6398509" y="2568375"/>
              <a:ext cx="235740" cy="169141"/>
            </a:xfrm>
            <a:custGeom>
              <a:avLst/>
              <a:gdLst/>
              <a:ahLst/>
              <a:cxnLst/>
              <a:rect l="l" t="t" r="r" b="b"/>
              <a:pathLst>
                <a:path w="14665" h="10522" extrusionOk="0">
                  <a:moveTo>
                    <a:pt x="7772" y="0"/>
                  </a:moveTo>
                  <a:lnTo>
                    <a:pt x="6856" y="440"/>
                  </a:lnTo>
                  <a:lnTo>
                    <a:pt x="5499" y="440"/>
                  </a:lnTo>
                  <a:lnTo>
                    <a:pt x="5023" y="917"/>
                  </a:lnTo>
                  <a:lnTo>
                    <a:pt x="1833" y="917"/>
                  </a:lnTo>
                  <a:lnTo>
                    <a:pt x="1833" y="1357"/>
                  </a:lnTo>
                  <a:lnTo>
                    <a:pt x="1833" y="2273"/>
                  </a:lnTo>
                  <a:lnTo>
                    <a:pt x="440" y="2273"/>
                  </a:lnTo>
                  <a:lnTo>
                    <a:pt x="0" y="2750"/>
                  </a:lnTo>
                  <a:lnTo>
                    <a:pt x="0" y="3190"/>
                  </a:lnTo>
                  <a:lnTo>
                    <a:pt x="0" y="3666"/>
                  </a:lnTo>
                  <a:lnTo>
                    <a:pt x="0" y="4106"/>
                  </a:lnTo>
                  <a:lnTo>
                    <a:pt x="1357" y="4106"/>
                  </a:lnTo>
                  <a:lnTo>
                    <a:pt x="1357" y="4583"/>
                  </a:lnTo>
                  <a:lnTo>
                    <a:pt x="1357" y="5023"/>
                  </a:lnTo>
                  <a:lnTo>
                    <a:pt x="917" y="5023"/>
                  </a:lnTo>
                  <a:lnTo>
                    <a:pt x="917" y="5499"/>
                  </a:lnTo>
                  <a:lnTo>
                    <a:pt x="917" y="6856"/>
                  </a:lnTo>
                  <a:lnTo>
                    <a:pt x="1833" y="7772"/>
                  </a:lnTo>
                  <a:lnTo>
                    <a:pt x="2273" y="7772"/>
                  </a:lnTo>
                  <a:lnTo>
                    <a:pt x="2273" y="7332"/>
                  </a:lnTo>
                  <a:lnTo>
                    <a:pt x="2750" y="6856"/>
                  </a:lnTo>
                  <a:lnTo>
                    <a:pt x="3190" y="6856"/>
                  </a:lnTo>
                  <a:lnTo>
                    <a:pt x="3666" y="7332"/>
                  </a:lnTo>
                  <a:lnTo>
                    <a:pt x="3190" y="8249"/>
                  </a:lnTo>
                  <a:lnTo>
                    <a:pt x="3666" y="9165"/>
                  </a:lnTo>
                  <a:lnTo>
                    <a:pt x="3666" y="9605"/>
                  </a:lnTo>
                  <a:lnTo>
                    <a:pt x="5023" y="9165"/>
                  </a:lnTo>
                  <a:lnTo>
                    <a:pt x="5499" y="8689"/>
                  </a:lnTo>
                  <a:lnTo>
                    <a:pt x="5939" y="9165"/>
                  </a:lnTo>
                  <a:lnTo>
                    <a:pt x="6416" y="9165"/>
                  </a:lnTo>
                  <a:lnTo>
                    <a:pt x="6416" y="8689"/>
                  </a:lnTo>
                  <a:lnTo>
                    <a:pt x="7332" y="9165"/>
                  </a:lnTo>
                  <a:lnTo>
                    <a:pt x="7772" y="9165"/>
                  </a:lnTo>
                  <a:lnTo>
                    <a:pt x="7772" y="9605"/>
                  </a:lnTo>
                  <a:lnTo>
                    <a:pt x="8249" y="10082"/>
                  </a:lnTo>
                  <a:lnTo>
                    <a:pt x="8689" y="10082"/>
                  </a:lnTo>
                  <a:lnTo>
                    <a:pt x="9605" y="9605"/>
                  </a:lnTo>
                  <a:lnTo>
                    <a:pt x="10522" y="10522"/>
                  </a:lnTo>
                  <a:lnTo>
                    <a:pt x="11438" y="10082"/>
                  </a:lnTo>
                  <a:lnTo>
                    <a:pt x="12355" y="9605"/>
                  </a:lnTo>
                  <a:lnTo>
                    <a:pt x="12355" y="10082"/>
                  </a:lnTo>
                  <a:lnTo>
                    <a:pt x="13271" y="10082"/>
                  </a:lnTo>
                  <a:lnTo>
                    <a:pt x="13748" y="9165"/>
                  </a:lnTo>
                  <a:lnTo>
                    <a:pt x="13271" y="9165"/>
                  </a:lnTo>
                  <a:lnTo>
                    <a:pt x="12831" y="8689"/>
                  </a:lnTo>
                  <a:lnTo>
                    <a:pt x="12831" y="8249"/>
                  </a:lnTo>
                  <a:lnTo>
                    <a:pt x="13271" y="7772"/>
                  </a:lnTo>
                  <a:lnTo>
                    <a:pt x="13748" y="8249"/>
                  </a:lnTo>
                  <a:lnTo>
                    <a:pt x="14188" y="8249"/>
                  </a:lnTo>
                  <a:lnTo>
                    <a:pt x="14188" y="8689"/>
                  </a:lnTo>
                  <a:lnTo>
                    <a:pt x="14664" y="7772"/>
                  </a:lnTo>
                  <a:lnTo>
                    <a:pt x="14664" y="7332"/>
                  </a:lnTo>
                  <a:lnTo>
                    <a:pt x="14188" y="6856"/>
                  </a:lnTo>
                  <a:lnTo>
                    <a:pt x="13271" y="6416"/>
                  </a:lnTo>
                  <a:lnTo>
                    <a:pt x="12831" y="5499"/>
                  </a:lnTo>
                  <a:lnTo>
                    <a:pt x="12355" y="4583"/>
                  </a:lnTo>
                  <a:lnTo>
                    <a:pt x="12831" y="3666"/>
                  </a:lnTo>
                  <a:lnTo>
                    <a:pt x="12355" y="3190"/>
                  </a:lnTo>
                  <a:lnTo>
                    <a:pt x="12355" y="2750"/>
                  </a:lnTo>
                  <a:lnTo>
                    <a:pt x="13271" y="1833"/>
                  </a:lnTo>
                  <a:lnTo>
                    <a:pt x="13271" y="917"/>
                  </a:lnTo>
                  <a:lnTo>
                    <a:pt x="12831" y="440"/>
                  </a:lnTo>
                  <a:lnTo>
                    <a:pt x="9605" y="440"/>
                  </a:lnTo>
                  <a:lnTo>
                    <a:pt x="9165" y="0"/>
                  </a:lnTo>
                  <a:lnTo>
                    <a:pt x="8689" y="0"/>
                  </a:lnTo>
                  <a:lnTo>
                    <a:pt x="7772" y="440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6" name="Google Shape;5066;p37"/>
            <p:cNvSpPr/>
            <p:nvPr/>
          </p:nvSpPr>
          <p:spPr>
            <a:xfrm>
              <a:off x="6604767" y="2730427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7" name="Google Shape;5067;p37"/>
            <p:cNvSpPr/>
            <p:nvPr/>
          </p:nvSpPr>
          <p:spPr>
            <a:xfrm>
              <a:off x="6590026" y="288482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8" name="Google Shape;5068;p37"/>
            <p:cNvSpPr/>
            <p:nvPr/>
          </p:nvSpPr>
          <p:spPr>
            <a:xfrm>
              <a:off x="6295372" y="2708035"/>
              <a:ext cx="360675" cy="184477"/>
            </a:xfrm>
            <a:custGeom>
              <a:avLst/>
              <a:gdLst/>
              <a:ahLst/>
              <a:cxnLst/>
              <a:rect l="l" t="t" r="r" b="b"/>
              <a:pathLst>
                <a:path w="22437" h="11476" extrusionOk="0">
                  <a:moveTo>
                    <a:pt x="11915" y="1"/>
                  </a:moveTo>
                  <a:lnTo>
                    <a:pt x="11439" y="477"/>
                  </a:lnTo>
                  <a:lnTo>
                    <a:pt x="10082" y="917"/>
                  </a:lnTo>
                  <a:lnTo>
                    <a:pt x="9166" y="917"/>
                  </a:lnTo>
                  <a:lnTo>
                    <a:pt x="9606" y="1394"/>
                  </a:lnTo>
                  <a:lnTo>
                    <a:pt x="9606" y="2310"/>
                  </a:lnTo>
                  <a:lnTo>
                    <a:pt x="9606" y="2750"/>
                  </a:lnTo>
                  <a:lnTo>
                    <a:pt x="9606" y="3667"/>
                  </a:lnTo>
                  <a:lnTo>
                    <a:pt x="9606" y="4143"/>
                  </a:lnTo>
                  <a:lnTo>
                    <a:pt x="9606" y="5060"/>
                  </a:lnTo>
                  <a:lnTo>
                    <a:pt x="9166" y="5500"/>
                  </a:lnTo>
                  <a:lnTo>
                    <a:pt x="8689" y="5976"/>
                  </a:lnTo>
                  <a:lnTo>
                    <a:pt x="8249" y="5976"/>
                  </a:lnTo>
                  <a:lnTo>
                    <a:pt x="7333" y="5060"/>
                  </a:lnTo>
                  <a:lnTo>
                    <a:pt x="6856" y="4583"/>
                  </a:lnTo>
                  <a:lnTo>
                    <a:pt x="6416" y="3667"/>
                  </a:lnTo>
                  <a:lnTo>
                    <a:pt x="5500" y="2750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4583" y="1834"/>
                  </a:lnTo>
                  <a:lnTo>
                    <a:pt x="3667" y="1834"/>
                  </a:lnTo>
                  <a:lnTo>
                    <a:pt x="2750" y="2750"/>
                  </a:lnTo>
                  <a:lnTo>
                    <a:pt x="2274" y="3227"/>
                  </a:lnTo>
                  <a:lnTo>
                    <a:pt x="1834" y="3227"/>
                  </a:lnTo>
                  <a:lnTo>
                    <a:pt x="1357" y="4143"/>
                  </a:lnTo>
                  <a:lnTo>
                    <a:pt x="1357" y="5060"/>
                  </a:lnTo>
                  <a:lnTo>
                    <a:pt x="917" y="5976"/>
                  </a:lnTo>
                  <a:lnTo>
                    <a:pt x="441" y="6893"/>
                  </a:lnTo>
                  <a:lnTo>
                    <a:pt x="1" y="10082"/>
                  </a:lnTo>
                  <a:lnTo>
                    <a:pt x="1834" y="9642"/>
                  </a:lnTo>
                  <a:lnTo>
                    <a:pt x="2750" y="9166"/>
                  </a:lnTo>
                  <a:lnTo>
                    <a:pt x="3190" y="8726"/>
                  </a:lnTo>
                  <a:lnTo>
                    <a:pt x="5940" y="8726"/>
                  </a:lnTo>
                  <a:lnTo>
                    <a:pt x="6856" y="7809"/>
                  </a:lnTo>
                  <a:lnTo>
                    <a:pt x="8249" y="7809"/>
                  </a:lnTo>
                  <a:lnTo>
                    <a:pt x="10082" y="8249"/>
                  </a:lnTo>
                  <a:lnTo>
                    <a:pt x="10999" y="7809"/>
                  </a:lnTo>
                  <a:lnTo>
                    <a:pt x="11439" y="8249"/>
                  </a:lnTo>
                  <a:lnTo>
                    <a:pt x="12355" y="8726"/>
                  </a:lnTo>
                  <a:lnTo>
                    <a:pt x="13748" y="9166"/>
                  </a:lnTo>
                  <a:lnTo>
                    <a:pt x="14188" y="9166"/>
                  </a:lnTo>
                  <a:lnTo>
                    <a:pt x="15105" y="10082"/>
                  </a:lnTo>
                  <a:lnTo>
                    <a:pt x="16498" y="10999"/>
                  </a:lnTo>
                  <a:lnTo>
                    <a:pt x="16938" y="11475"/>
                  </a:lnTo>
                  <a:lnTo>
                    <a:pt x="18331" y="10999"/>
                  </a:lnTo>
                  <a:lnTo>
                    <a:pt x="19247" y="10999"/>
                  </a:lnTo>
                  <a:lnTo>
                    <a:pt x="19687" y="10559"/>
                  </a:lnTo>
                  <a:lnTo>
                    <a:pt x="20604" y="10999"/>
                  </a:lnTo>
                  <a:lnTo>
                    <a:pt x="21520" y="10559"/>
                  </a:lnTo>
                  <a:lnTo>
                    <a:pt x="21520" y="10082"/>
                  </a:lnTo>
                  <a:lnTo>
                    <a:pt x="21080" y="9642"/>
                  </a:lnTo>
                  <a:lnTo>
                    <a:pt x="20604" y="9166"/>
                  </a:lnTo>
                  <a:lnTo>
                    <a:pt x="21520" y="8726"/>
                  </a:lnTo>
                  <a:lnTo>
                    <a:pt x="22437" y="7809"/>
                  </a:lnTo>
                  <a:lnTo>
                    <a:pt x="21997" y="6893"/>
                  </a:lnTo>
                  <a:lnTo>
                    <a:pt x="21997" y="5976"/>
                  </a:lnTo>
                  <a:lnTo>
                    <a:pt x="21520" y="5060"/>
                  </a:lnTo>
                  <a:lnTo>
                    <a:pt x="21520" y="4583"/>
                  </a:lnTo>
                  <a:lnTo>
                    <a:pt x="20604" y="4583"/>
                  </a:lnTo>
                  <a:lnTo>
                    <a:pt x="19687" y="3667"/>
                  </a:lnTo>
                  <a:lnTo>
                    <a:pt x="21080" y="3667"/>
                  </a:lnTo>
                  <a:lnTo>
                    <a:pt x="20604" y="2750"/>
                  </a:lnTo>
                  <a:lnTo>
                    <a:pt x="20604" y="1834"/>
                  </a:lnTo>
                  <a:lnTo>
                    <a:pt x="20164" y="1834"/>
                  </a:lnTo>
                  <a:lnTo>
                    <a:pt x="19687" y="2310"/>
                  </a:lnTo>
                  <a:lnTo>
                    <a:pt x="19687" y="1834"/>
                  </a:lnTo>
                  <a:lnTo>
                    <a:pt x="19247" y="1834"/>
                  </a:lnTo>
                  <a:lnTo>
                    <a:pt x="19247" y="1394"/>
                  </a:lnTo>
                  <a:lnTo>
                    <a:pt x="18771" y="1394"/>
                  </a:lnTo>
                  <a:lnTo>
                    <a:pt x="18771" y="917"/>
                  </a:lnTo>
                  <a:lnTo>
                    <a:pt x="17854" y="1394"/>
                  </a:lnTo>
                  <a:lnTo>
                    <a:pt x="16938" y="1834"/>
                  </a:lnTo>
                  <a:lnTo>
                    <a:pt x="16021" y="917"/>
                  </a:lnTo>
                  <a:lnTo>
                    <a:pt x="15105" y="1394"/>
                  </a:lnTo>
                  <a:lnTo>
                    <a:pt x="14665" y="1394"/>
                  </a:lnTo>
                  <a:lnTo>
                    <a:pt x="14188" y="917"/>
                  </a:lnTo>
                  <a:lnTo>
                    <a:pt x="14188" y="477"/>
                  </a:lnTo>
                  <a:lnTo>
                    <a:pt x="13748" y="477"/>
                  </a:lnTo>
                  <a:lnTo>
                    <a:pt x="12832" y="1"/>
                  </a:lnTo>
                  <a:lnTo>
                    <a:pt x="12832" y="477"/>
                  </a:lnTo>
                  <a:lnTo>
                    <a:pt x="12355" y="477"/>
                  </a:lnTo>
                  <a:lnTo>
                    <a:pt x="1191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69" name="Google Shape;5069;p37"/>
            <p:cNvSpPr/>
            <p:nvPr/>
          </p:nvSpPr>
          <p:spPr>
            <a:xfrm>
              <a:off x="6295372" y="2833565"/>
              <a:ext cx="316485" cy="220999"/>
            </a:xfrm>
            <a:custGeom>
              <a:avLst/>
              <a:gdLst/>
              <a:ahLst/>
              <a:cxnLst/>
              <a:rect l="l" t="t" r="r" b="b"/>
              <a:pathLst>
                <a:path w="19688" h="13748" extrusionOk="0">
                  <a:moveTo>
                    <a:pt x="6856" y="0"/>
                  </a:moveTo>
                  <a:lnTo>
                    <a:pt x="5940" y="917"/>
                  </a:lnTo>
                  <a:lnTo>
                    <a:pt x="3190" y="917"/>
                  </a:lnTo>
                  <a:lnTo>
                    <a:pt x="2750" y="1357"/>
                  </a:lnTo>
                  <a:lnTo>
                    <a:pt x="1834" y="1833"/>
                  </a:lnTo>
                  <a:lnTo>
                    <a:pt x="441" y="2273"/>
                  </a:lnTo>
                  <a:lnTo>
                    <a:pt x="1" y="2273"/>
                  </a:lnTo>
                  <a:lnTo>
                    <a:pt x="441" y="3666"/>
                  </a:lnTo>
                  <a:lnTo>
                    <a:pt x="441" y="4106"/>
                  </a:lnTo>
                  <a:lnTo>
                    <a:pt x="441" y="4583"/>
                  </a:lnTo>
                  <a:lnTo>
                    <a:pt x="917" y="5939"/>
                  </a:lnTo>
                  <a:lnTo>
                    <a:pt x="917" y="7772"/>
                  </a:lnTo>
                  <a:lnTo>
                    <a:pt x="2274" y="7332"/>
                  </a:lnTo>
                  <a:lnTo>
                    <a:pt x="2274" y="7772"/>
                  </a:lnTo>
                  <a:lnTo>
                    <a:pt x="2750" y="8249"/>
                  </a:lnTo>
                  <a:lnTo>
                    <a:pt x="3190" y="8249"/>
                  </a:lnTo>
                  <a:lnTo>
                    <a:pt x="3667" y="8689"/>
                  </a:lnTo>
                  <a:lnTo>
                    <a:pt x="4107" y="8249"/>
                  </a:lnTo>
                  <a:lnTo>
                    <a:pt x="5023" y="7772"/>
                  </a:lnTo>
                  <a:lnTo>
                    <a:pt x="5940" y="8249"/>
                  </a:lnTo>
                  <a:lnTo>
                    <a:pt x="6416" y="9165"/>
                  </a:lnTo>
                  <a:lnTo>
                    <a:pt x="6416" y="9605"/>
                  </a:lnTo>
                  <a:lnTo>
                    <a:pt x="6856" y="10082"/>
                  </a:lnTo>
                  <a:lnTo>
                    <a:pt x="6856" y="10998"/>
                  </a:lnTo>
                  <a:lnTo>
                    <a:pt x="6856" y="11438"/>
                  </a:lnTo>
                  <a:lnTo>
                    <a:pt x="7773" y="12355"/>
                  </a:lnTo>
                  <a:lnTo>
                    <a:pt x="8249" y="12355"/>
                  </a:lnTo>
                  <a:lnTo>
                    <a:pt x="9606" y="12831"/>
                  </a:lnTo>
                  <a:lnTo>
                    <a:pt x="9606" y="13271"/>
                  </a:lnTo>
                  <a:lnTo>
                    <a:pt x="10522" y="13271"/>
                  </a:lnTo>
                  <a:lnTo>
                    <a:pt x="10522" y="13748"/>
                  </a:lnTo>
                  <a:lnTo>
                    <a:pt x="11439" y="13748"/>
                  </a:lnTo>
                  <a:lnTo>
                    <a:pt x="11915" y="13271"/>
                  </a:lnTo>
                  <a:lnTo>
                    <a:pt x="12355" y="11915"/>
                  </a:lnTo>
                  <a:lnTo>
                    <a:pt x="13272" y="11915"/>
                  </a:lnTo>
                  <a:lnTo>
                    <a:pt x="14188" y="11438"/>
                  </a:lnTo>
                  <a:lnTo>
                    <a:pt x="14665" y="11915"/>
                  </a:lnTo>
                  <a:lnTo>
                    <a:pt x="14665" y="11438"/>
                  </a:lnTo>
                  <a:lnTo>
                    <a:pt x="15105" y="11438"/>
                  </a:lnTo>
                  <a:lnTo>
                    <a:pt x="15581" y="10522"/>
                  </a:lnTo>
                  <a:lnTo>
                    <a:pt x="15581" y="10082"/>
                  </a:lnTo>
                  <a:lnTo>
                    <a:pt x="15105" y="8689"/>
                  </a:lnTo>
                  <a:lnTo>
                    <a:pt x="15105" y="8249"/>
                  </a:lnTo>
                  <a:lnTo>
                    <a:pt x="17414" y="7332"/>
                  </a:lnTo>
                  <a:lnTo>
                    <a:pt x="16938" y="6856"/>
                  </a:lnTo>
                  <a:lnTo>
                    <a:pt x="18771" y="6856"/>
                  </a:lnTo>
                  <a:lnTo>
                    <a:pt x="19687" y="5499"/>
                  </a:lnTo>
                  <a:lnTo>
                    <a:pt x="17414" y="5499"/>
                  </a:lnTo>
                  <a:lnTo>
                    <a:pt x="18331" y="3190"/>
                  </a:lnTo>
                  <a:lnTo>
                    <a:pt x="16938" y="3666"/>
                  </a:lnTo>
                  <a:lnTo>
                    <a:pt x="16498" y="3190"/>
                  </a:lnTo>
                  <a:lnTo>
                    <a:pt x="15105" y="2273"/>
                  </a:lnTo>
                  <a:lnTo>
                    <a:pt x="14188" y="1357"/>
                  </a:lnTo>
                  <a:lnTo>
                    <a:pt x="13748" y="1357"/>
                  </a:lnTo>
                  <a:lnTo>
                    <a:pt x="12355" y="917"/>
                  </a:lnTo>
                  <a:lnTo>
                    <a:pt x="11439" y="440"/>
                  </a:lnTo>
                  <a:lnTo>
                    <a:pt x="10999" y="0"/>
                  </a:lnTo>
                  <a:lnTo>
                    <a:pt x="10082" y="440"/>
                  </a:lnTo>
                  <a:lnTo>
                    <a:pt x="82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0" name="Google Shape;5070;p37"/>
            <p:cNvSpPr/>
            <p:nvPr/>
          </p:nvSpPr>
          <p:spPr>
            <a:xfrm>
              <a:off x="6921220" y="3120552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1" name="Google Shape;5071;p37"/>
            <p:cNvSpPr/>
            <p:nvPr/>
          </p:nvSpPr>
          <p:spPr>
            <a:xfrm>
              <a:off x="6449772" y="2833565"/>
              <a:ext cx="493856" cy="412533"/>
            </a:xfrm>
            <a:custGeom>
              <a:avLst/>
              <a:gdLst/>
              <a:ahLst/>
              <a:cxnLst/>
              <a:rect l="l" t="t" r="r" b="b"/>
              <a:pathLst>
                <a:path w="30722" h="25663" extrusionOk="0">
                  <a:moveTo>
                    <a:pt x="12832" y="0"/>
                  </a:moveTo>
                  <a:lnTo>
                    <a:pt x="11915" y="917"/>
                  </a:lnTo>
                  <a:lnTo>
                    <a:pt x="10999" y="1357"/>
                  </a:lnTo>
                  <a:lnTo>
                    <a:pt x="11915" y="1833"/>
                  </a:lnTo>
                  <a:lnTo>
                    <a:pt x="11915" y="2273"/>
                  </a:lnTo>
                  <a:lnTo>
                    <a:pt x="11915" y="2750"/>
                  </a:lnTo>
                  <a:lnTo>
                    <a:pt x="10999" y="3190"/>
                  </a:lnTo>
                  <a:lnTo>
                    <a:pt x="10082" y="2750"/>
                  </a:lnTo>
                  <a:lnTo>
                    <a:pt x="9642" y="3190"/>
                  </a:lnTo>
                  <a:lnTo>
                    <a:pt x="8726" y="3190"/>
                  </a:lnTo>
                  <a:lnTo>
                    <a:pt x="7809" y="5499"/>
                  </a:lnTo>
                  <a:lnTo>
                    <a:pt x="10082" y="5499"/>
                  </a:lnTo>
                  <a:lnTo>
                    <a:pt x="9166" y="6856"/>
                  </a:lnTo>
                  <a:lnTo>
                    <a:pt x="7809" y="6856"/>
                  </a:lnTo>
                  <a:lnTo>
                    <a:pt x="7809" y="7332"/>
                  </a:lnTo>
                  <a:lnTo>
                    <a:pt x="5500" y="8249"/>
                  </a:lnTo>
                  <a:lnTo>
                    <a:pt x="5976" y="8689"/>
                  </a:lnTo>
                  <a:lnTo>
                    <a:pt x="5976" y="10082"/>
                  </a:lnTo>
                  <a:lnTo>
                    <a:pt x="5976" y="10522"/>
                  </a:lnTo>
                  <a:lnTo>
                    <a:pt x="5500" y="11438"/>
                  </a:lnTo>
                  <a:lnTo>
                    <a:pt x="5060" y="11438"/>
                  </a:lnTo>
                  <a:lnTo>
                    <a:pt x="5060" y="11915"/>
                  </a:lnTo>
                  <a:lnTo>
                    <a:pt x="4583" y="11438"/>
                  </a:lnTo>
                  <a:lnTo>
                    <a:pt x="3667" y="11915"/>
                  </a:lnTo>
                  <a:lnTo>
                    <a:pt x="2750" y="11915"/>
                  </a:lnTo>
                  <a:lnTo>
                    <a:pt x="2310" y="13271"/>
                  </a:lnTo>
                  <a:lnTo>
                    <a:pt x="1834" y="13748"/>
                  </a:lnTo>
                  <a:lnTo>
                    <a:pt x="917" y="13748"/>
                  </a:lnTo>
                  <a:lnTo>
                    <a:pt x="917" y="13271"/>
                  </a:lnTo>
                  <a:lnTo>
                    <a:pt x="1" y="13271"/>
                  </a:lnTo>
                  <a:lnTo>
                    <a:pt x="1" y="14188"/>
                  </a:lnTo>
                  <a:lnTo>
                    <a:pt x="1" y="14664"/>
                  </a:lnTo>
                  <a:lnTo>
                    <a:pt x="477" y="15104"/>
                  </a:lnTo>
                  <a:lnTo>
                    <a:pt x="477" y="16497"/>
                  </a:lnTo>
                  <a:lnTo>
                    <a:pt x="917" y="16937"/>
                  </a:lnTo>
                  <a:lnTo>
                    <a:pt x="1394" y="17854"/>
                  </a:lnTo>
                  <a:lnTo>
                    <a:pt x="1834" y="17854"/>
                  </a:lnTo>
                  <a:lnTo>
                    <a:pt x="1834" y="18330"/>
                  </a:lnTo>
                  <a:lnTo>
                    <a:pt x="2310" y="18770"/>
                  </a:lnTo>
                  <a:lnTo>
                    <a:pt x="2310" y="20603"/>
                  </a:lnTo>
                  <a:lnTo>
                    <a:pt x="2310" y="21080"/>
                  </a:lnTo>
                  <a:lnTo>
                    <a:pt x="1834" y="21520"/>
                  </a:lnTo>
                  <a:lnTo>
                    <a:pt x="477" y="22913"/>
                  </a:lnTo>
                  <a:lnTo>
                    <a:pt x="917" y="23353"/>
                  </a:lnTo>
                  <a:lnTo>
                    <a:pt x="1834" y="23353"/>
                  </a:lnTo>
                  <a:lnTo>
                    <a:pt x="1394" y="25186"/>
                  </a:lnTo>
                  <a:lnTo>
                    <a:pt x="2310" y="25186"/>
                  </a:lnTo>
                  <a:lnTo>
                    <a:pt x="2750" y="25662"/>
                  </a:lnTo>
                  <a:lnTo>
                    <a:pt x="2750" y="25186"/>
                  </a:lnTo>
                  <a:lnTo>
                    <a:pt x="3227" y="24746"/>
                  </a:lnTo>
                  <a:lnTo>
                    <a:pt x="3667" y="24746"/>
                  </a:lnTo>
                  <a:lnTo>
                    <a:pt x="3667" y="24269"/>
                  </a:lnTo>
                  <a:lnTo>
                    <a:pt x="4583" y="23353"/>
                  </a:lnTo>
                  <a:lnTo>
                    <a:pt x="6416" y="23353"/>
                  </a:lnTo>
                  <a:lnTo>
                    <a:pt x="7809" y="22913"/>
                  </a:lnTo>
                  <a:lnTo>
                    <a:pt x="9166" y="22913"/>
                  </a:lnTo>
                  <a:lnTo>
                    <a:pt x="10559" y="23353"/>
                  </a:lnTo>
                  <a:lnTo>
                    <a:pt x="11915" y="23829"/>
                  </a:lnTo>
                  <a:lnTo>
                    <a:pt x="14225" y="23829"/>
                  </a:lnTo>
                  <a:lnTo>
                    <a:pt x="14665" y="24269"/>
                  </a:lnTo>
                  <a:lnTo>
                    <a:pt x="16058" y="24269"/>
                  </a:lnTo>
                  <a:lnTo>
                    <a:pt x="16498" y="23829"/>
                  </a:lnTo>
                  <a:lnTo>
                    <a:pt x="17891" y="23829"/>
                  </a:lnTo>
                  <a:lnTo>
                    <a:pt x="18331" y="24269"/>
                  </a:lnTo>
                  <a:lnTo>
                    <a:pt x="18331" y="24746"/>
                  </a:lnTo>
                  <a:lnTo>
                    <a:pt x="18807" y="23829"/>
                  </a:lnTo>
                  <a:lnTo>
                    <a:pt x="19724" y="23829"/>
                  </a:lnTo>
                  <a:lnTo>
                    <a:pt x="20164" y="25186"/>
                  </a:lnTo>
                  <a:lnTo>
                    <a:pt x="20164" y="24746"/>
                  </a:lnTo>
                  <a:lnTo>
                    <a:pt x="20640" y="23829"/>
                  </a:lnTo>
                  <a:lnTo>
                    <a:pt x="21080" y="23353"/>
                  </a:lnTo>
                  <a:lnTo>
                    <a:pt x="21557" y="23353"/>
                  </a:lnTo>
                  <a:lnTo>
                    <a:pt x="22913" y="23829"/>
                  </a:lnTo>
                  <a:lnTo>
                    <a:pt x="23390" y="23353"/>
                  </a:lnTo>
                  <a:lnTo>
                    <a:pt x="23830" y="23353"/>
                  </a:lnTo>
                  <a:lnTo>
                    <a:pt x="25223" y="24269"/>
                  </a:lnTo>
                  <a:lnTo>
                    <a:pt x="25223" y="23353"/>
                  </a:lnTo>
                  <a:lnTo>
                    <a:pt x="25223" y="22913"/>
                  </a:lnTo>
                  <a:lnTo>
                    <a:pt x="24746" y="21996"/>
                  </a:lnTo>
                  <a:lnTo>
                    <a:pt x="24746" y="20603"/>
                  </a:lnTo>
                  <a:lnTo>
                    <a:pt x="24746" y="19687"/>
                  </a:lnTo>
                  <a:lnTo>
                    <a:pt x="25663" y="18770"/>
                  </a:lnTo>
                  <a:lnTo>
                    <a:pt x="27056" y="18770"/>
                  </a:lnTo>
                  <a:lnTo>
                    <a:pt x="27496" y="19247"/>
                  </a:lnTo>
                  <a:lnTo>
                    <a:pt x="28412" y="19247"/>
                  </a:lnTo>
                  <a:lnTo>
                    <a:pt x="29329" y="18770"/>
                  </a:lnTo>
                  <a:lnTo>
                    <a:pt x="29329" y="18330"/>
                  </a:lnTo>
                  <a:lnTo>
                    <a:pt x="28412" y="18330"/>
                  </a:lnTo>
                  <a:lnTo>
                    <a:pt x="27972" y="17854"/>
                  </a:lnTo>
                  <a:lnTo>
                    <a:pt x="27972" y="16937"/>
                  </a:lnTo>
                  <a:lnTo>
                    <a:pt x="27496" y="16497"/>
                  </a:lnTo>
                  <a:lnTo>
                    <a:pt x="27056" y="15104"/>
                  </a:lnTo>
                  <a:lnTo>
                    <a:pt x="26579" y="14664"/>
                  </a:lnTo>
                  <a:lnTo>
                    <a:pt x="26579" y="13748"/>
                  </a:lnTo>
                  <a:lnTo>
                    <a:pt x="26579" y="13271"/>
                  </a:lnTo>
                  <a:lnTo>
                    <a:pt x="27056" y="13271"/>
                  </a:lnTo>
                  <a:lnTo>
                    <a:pt x="27972" y="13748"/>
                  </a:lnTo>
                  <a:lnTo>
                    <a:pt x="28412" y="13271"/>
                  </a:lnTo>
                  <a:lnTo>
                    <a:pt x="29329" y="12831"/>
                  </a:lnTo>
                  <a:lnTo>
                    <a:pt x="29805" y="11915"/>
                  </a:lnTo>
                  <a:lnTo>
                    <a:pt x="30245" y="11438"/>
                  </a:lnTo>
                  <a:lnTo>
                    <a:pt x="30722" y="10998"/>
                  </a:lnTo>
                  <a:lnTo>
                    <a:pt x="30245" y="10082"/>
                  </a:lnTo>
                  <a:lnTo>
                    <a:pt x="29329" y="10082"/>
                  </a:lnTo>
                  <a:lnTo>
                    <a:pt x="29329" y="9165"/>
                  </a:lnTo>
                  <a:lnTo>
                    <a:pt x="27056" y="9165"/>
                  </a:lnTo>
                  <a:lnTo>
                    <a:pt x="27056" y="8689"/>
                  </a:lnTo>
                  <a:lnTo>
                    <a:pt x="26579" y="7772"/>
                  </a:lnTo>
                  <a:lnTo>
                    <a:pt x="25663" y="7332"/>
                  </a:lnTo>
                  <a:lnTo>
                    <a:pt x="23830" y="7332"/>
                  </a:lnTo>
                  <a:lnTo>
                    <a:pt x="23830" y="6856"/>
                  </a:lnTo>
                  <a:lnTo>
                    <a:pt x="23830" y="6416"/>
                  </a:lnTo>
                  <a:lnTo>
                    <a:pt x="22473" y="6416"/>
                  </a:lnTo>
                  <a:lnTo>
                    <a:pt x="23390" y="5939"/>
                  </a:lnTo>
                  <a:lnTo>
                    <a:pt x="22473" y="4583"/>
                  </a:lnTo>
                  <a:lnTo>
                    <a:pt x="21557" y="2750"/>
                  </a:lnTo>
                  <a:lnTo>
                    <a:pt x="21557" y="2273"/>
                  </a:lnTo>
                  <a:lnTo>
                    <a:pt x="21997" y="1833"/>
                  </a:lnTo>
                  <a:lnTo>
                    <a:pt x="21997" y="1357"/>
                  </a:lnTo>
                  <a:lnTo>
                    <a:pt x="21080" y="1357"/>
                  </a:lnTo>
                  <a:lnTo>
                    <a:pt x="20164" y="440"/>
                  </a:lnTo>
                  <a:lnTo>
                    <a:pt x="19247" y="0"/>
                  </a:lnTo>
                  <a:lnTo>
                    <a:pt x="18807" y="440"/>
                  </a:lnTo>
                  <a:lnTo>
                    <a:pt x="18807" y="917"/>
                  </a:lnTo>
                  <a:lnTo>
                    <a:pt x="17891" y="1357"/>
                  </a:lnTo>
                  <a:lnTo>
                    <a:pt x="17414" y="1357"/>
                  </a:lnTo>
                  <a:lnTo>
                    <a:pt x="17414" y="917"/>
                  </a:lnTo>
                  <a:lnTo>
                    <a:pt x="16974" y="440"/>
                  </a:lnTo>
                  <a:lnTo>
                    <a:pt x="14225" y="440"/>
                  </a:lnTo>
                  <a:lnTo>
                    <a:pt x="142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2" name="Google Shape;5072;p37"/>
            <p:cNvSpPr/>
            <p:nvPr/>
          </p:nvSpPr>
          <p:spPr>
            <a:xfrm>
              <a:off x="6486905" y="3025082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441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3" name="Google Shape;5073;p37"/>
            <p:cNvSpPr/>
            <p:nvPr/>
          </p:nvSpPr>
          <p:spPr>
            <a:xfrm>
              <a:off x="6921220" y="3120552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4" name="Google Shape;5074;p37"/>
            <p:cNvSpPr/>
            <p:nvPr/>
          </p:nvSpPr>
          <p:spPr>
            <a:xfrm>
              <a:off x="6427974" y="347413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5" name="Google Shape;5075;p37"/>
            <p:cNvSpPr/>
            <p:nvPr/>
          </p:nvSpPr>
          <p:spPr>
            <a:xfrm>
              <a:off x="6405582" y="3533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6" name="Google Shape;5076;p37"/>
            <p:cNvSpPr/>
            <p:nvPr/>
          </p:nvSpPr>
          <p:spPr>
            <a:xfrm>
              <a:off x="6413233" y="3098754"/>
              <a:ext cx="1031324" cy="545135"/>
            </a:xfrm>
            <a:custGeom>
              <a:avLst/>
              <a:gdLst/>
              <a:ahLst/>
              <a:cxnLst/>
              <a:rect l="l" t="t" r="r" b="b"/>
              <a:pathLst>
                <a:path w="64157" h="33912" extrusionOk="0">
                  <a:moveTo>
                    <a:pt x="37577" y="0"/>
                  </a:moveTo>
                  <a:lnTo>
                    <a:pt x="36661" y="917"/>
                  </a:lnTo>
                  <a:lnTo>
                    <a:pt x="35744" y="440"/>
                  </a:lnTo>
                  <a:lnTo>
                    <a:pt x="35268" y="440"/>
                  </a:lnTo>
                  <a:lnTo>
                    <a:pt x="34828" y="917"/>
                  </a:lnTo>
                  <a:lnTo>
                    <a:pt x="34351" y="917"/>
                  </a:lnTo>
                  <a:lnTo>
                    <a:pt x="32995" y="1357"/>
                  </a:lnTo>
                  <a:lnTo>
                    <a:pt x="32518" y="917"/>
                  </a:lnTo>
                  <a:lnTo>
                    <a:pt x="31602" y="1357"/>
                  </a:lnTo>
                  <a:lnTo>
                    <a:pt x="31602" y="2273"/>
                  </a:lnTo>
                  <a:lnTo>
                    <a:pt x="30685" y="2750"/>
                  </a:lnTo>
                  <a:lnTo>
                    <a:pt x="29769" y="2750"/>
                  </a:lnTo>
                  <a:lnTo>
                    <a:pt x="29329" y="2273"/>
                  </a:lnTo>
                  <a:lnTo>
                    <a:pt x="27936" y="2273"/>
                  </a:lnTo>
                  <a:lnTo>
                    <a:pt x="27019" y="3190"/>
                  </a:lnTo>
                  <a:lnTo>
                    <a:pt x="27019" y="4106"/>
                  </a:lnTo>
                  <a:lnTo>
                    <a:pt x="27019" y="5499"/>
                  </a:lnTo>
                  <a:lnTo>
                    <a:pt x="27496" y="6416"/>
                  </a:lnTo>
                  <a:lnTo>
                    <a:pt x="27496" y="6856"/>
                  </a:lnTo>
                  <a:lnTo>
                    <a:pt x="27496" y="7772"/>
                  </a:lnTo>
                  <a:lnTo>
                    <a:pt x="26103" y="6856"/>
                  </a:lnTo>
                  <a:lnTo>
                    <a:pt x="25663" y="6856"/>
                  </a:lnTo>
                  <a:lnTo>
                    <a:pt x="25186" y="7332"/>
                  </a:lnTo>
                  <a:lnTo>
                    <a:pt x="23830" y="6856"/>
                  </a:lnTo>
                  <a:lnTo>
                    <a:pt x="23353" y="6856"/>
                  </a:lnTo>
                  <a:lnTo>
                    <a:pt x="22913" y="7332"/>
                  </a:lnTo>
                  <a:lnTo>
                    <a:pt x="22437" y="8249"/>
                  </a:lnTo>
                  <a:lnTo>
                    <a:pt x="22437" y="8689"/>
                  </a:lnTo>
                  <a:lnTo>
                    <a:pt x="21997" y="7332"/>
                  </a:lnTo>
                  <a:lnTo>
                    <a:pt x="21080" y="7332"/>
                  </a:lnTo>
                  <a:lnTo>
                    <a:pt x="20604" y="8249"/>
                  </a:lnTo>
                  <a:lnTo>
                    <a:pt x="20604" y="7772"/>
                  </a:lnTo>
                  <a:lnTo>
                    <a:pt x="20164" y="7332"/>
                  </a:lnTo>
                  <a:lnTo>
                    <a:pt x="18771" y="7332"/>
                  </a:lnTo>
                  <a:lnTo>
                    <a:pt x="18331" y="7772"/>
                  </a:lnTo>
                  <a:lnTo>
                    <a:pt x="16938" y="7772"/>
                  </a:lnTo>
                  <a:lnTo>
                    <a:pt x="16498" y="7332"/>
                  </a:lnTo>
                  <a:lnTo>
                    <a:pt x="14188" y="7332"/>
                  </a:lnTo>
                  <a:lnTo>
                    <a:pt x="12832" y="6856"/>
                  </a:lnTo>
                  <a:lnTo>
                    <a:pt x="11439" y="6416"/>
                  </a:lnTo>
                  <a:lnTo>
                    <a:pt x="10082" y="6416"/>
                  </a:lnTo>
                  <a:lnTo>
                    <a:pt x="8689" y="6856"/>
                  </a:lnTo>
                  <a:lnTo>
                    <a:pt x="6856" y="6856"/>
                  </a:lnTo>
                  <a:lnTo>
                    <a:pt x="5940" y="7772"/>
                  </a:lnTo>
                  <a:lnTo>
                    <a:pt x="5940" y="8249"/>
                  </a:lnTo>
                  <a:lnTo>
                    <a:pt x="5500" y="8249"/>
                  </a:lnTo>
                  <a:lnTo>
                    <a:pt x="5023" y="8689"/>
                  </a:lnTo>
                  <a:lnTo>
                    <a:pt x="5023" y="9165"/>
                  </a:lnTo>
                  <a:lnTo>
                    <a:pt x="4583" y="8689"/>
                  </a:lnTo>
                  <a:lnTo>
                    <a:pt x="3667" y="8689"/>
                  </a:lnTo>
                  <a:lnTo>
                    <a:pt x="3667" y="9165"/>
                  </a:lnTo>
                  <a:lnTo>
                    <a:pt x="3667" y="10522"/>
                  </a:lnTo>
                  <a:lnTo>
                    <a:pt x="4107" y="10998"/>
                  </a:lnTo>
                  <a:lnTo>
                    <a:pt x="3667" y="11438"/>
                  </a:lnTo>
                  <a:lnTo>
                    <a:pt x="4583" y="11915"/>
                  </a:lnTo>
                  <a:lnTo>
                    <a:pt x="5023" y="12355"/>
                  </a:lnTo>
                  <a:lnTo>
                    <a:pt x="5940" y="13271"/>
                  </a:lnTo>
                  <a:lnTo>
                    <a:pt x="5500" y="13748"/>
                  </a:lnTo>
                  <a:lnTo>
                    <a:pt x="5500" y="14188"/>
                  </a:lnTo>
                  <a:lnTo>
                    <a:pt x="5940" y="14188"/>
                  </a:lnTo>
                  <a:lnTo>
                    <a:pt x="6416" y="15104"/>
                  </a:lnTo>
                  <a:lnTo>
                    <a:pt x="5940" y="16021"/>
                  </a:lnTo>
                  <a:lnTo>
                    <a:pt x="5500" y="16497"/>
                  </a:lnTo>
                  <a:lnTo>
                    <a:pt x="4583" y="16497"/>
                  </a:lnTo>
                  <a:lnTo>
                    <a:pt x="3667" y="17414"/>
                  </a:lnTo>
                  <a:lnTo>
                    <a:pt x="3190" y="17854"/>
                  </a:lnTo>
                  <a:lnTo>
                    <a:pt x="2750" y="18770"/>
                  </a:lnTo>
                  <a:lnTo>
                    <a:pt x="2274" y="19247"/>
                  </a:lnTo>
                  <a:lnTo>
                    <a:pt x="1834" y="19687"/>
                  </a:lnTo>
                  <a:lnTo>
                    <a:pt x="1834" y="20163"/>
                  </a:lnTo>
                  <a:lnTo>
                    <a:pt x="1834" y="21520"/>
                  </a:lnTo>
                  <a:lnTo>
                    <a:pt x="1834" y="21997"/>
                  </a:lnTo>
                  <a:lnTo>
                    <a:pt x="1834" y="22436"/>
                  </a:lnTo>
                  <a:lnTo>
                    <a:pt x="1834" y="22913"/>
                  </a:lnTo>
                  <a:lnTo>
                    <a:pt x="1834" y="23353"/>
                  </a:lnTo>
                  <a:lnTo>
                    <a:pt x="1357" y="23830"/>
                  </a:lnTo>
                  <a:lnTo>
                    <a:pt x="1357" y="24269"/>
                  </a:lnTo>
                  <a:lnTo>
                    <a:pt x="917" y="24269"/>
                  </a:lnTo>
                  <a:lnTo>
                    <a:pt x="917" y="24746"/>
                  </a:lnTo>
                  <a:lnTo>
                    <a:pt x="917" y="25186"/>
                  </a:lnTo>
                  <a:lnTo>
                    <a:pt x="441" y="25663"/>
                  </a:lnTo>
                  <a:lnTo>
                    <a:pt x="441" y="26102"/>
                  </a:lnTo>
                  <a:lnTo>
                    <a:pt x="1" y="26579"/>
                  </a:lnTo>
                  <a:lnTo>
                    <a:pt x="441" y="26579"/>
                  </a:lnTo>
                  <a:lnTo>
                    <a:pt x="441" y="27496"/>
                  </a:lnTo>
                  <a:lnTo>
                    <a:pt x="441" y="27935"/>
                  </a:lnTo>
                  <a:lnTo>
                    <a:pt x="917" y="27496"/>
                  </a:lnTo>
                  <a:lnTo>
                    <a:pt x="1357" y="27935"/>
                  </a:lnTo>
                  <a:lnTo>
                    <a:pt x="2274" y="27935"/>
                  </a:lnTo>
                  <a:lnTo>
                    <a:pt x="3667" y="27496"/>
                  </a:lnTo>
                  <a:lnTo>
                    <a:pt x="4583" y="27935"/>
                  </a:lnTo>
                  <a:lnTo>
                    <a:pt x="5023" y="27935"/>
                  </a:lnTo>
                  <a:lnTo>
                    <a:pt x="5940" y="28412"/>
                  </a:lnTo>
                  <a:lnTo>
                    <a:pt x="6856" y="28412"/>
                  </a:lnTo>
                  <a:lnTo>
                    <a:pt x="7333" y="27935"/>
                  </a:lnTo>
                  <a:lnTo>
                    <a:pt x="8249" y="27496"/>
                  </a:lnTo>
                  <a:lnTo>
                    <a:pt x="8689" y="27496"/>
                  </a:lnTo>
                  <a:lnTo>
                    <a:pt x="10082" y="27935"/>
                  </a:lnTo>
                  <a:lnTo>
                    <a:pt x="10522" y="27496"/>
                  </a:lnTo>
                  <a:lnTo>
                    <a:pt x="11439" y="26579"/>
                  </a:lnTo>
                  <a:lnTo>
                    <a:pt x="13748" y="26579"/>
                  </a:lnTo>
                  <a:lnTo>
                    <a:pt x="13748" y="26102"/>
                  </a:lnTo>
                  <a:lnTo>
                    <a:pt x="13748" y="25663"/>
                  </a:lnTo>
                  <a:lnTo>
                    <a:pt x="15105" y="25186"/>
                  </a:lnTo>
                  <a:lnTo>
                    <a:pt x="16021" y="25186"/>
                  </a:lnTo>
                  <a:lnTo>
                    <a:pt x="16938" y="25663"/>
                  </a:lnTo>
                  <a:lnTo>
                    <a:pt x="18331" y="24746"/>
                  </a:lnTo>
                  <a:lnTo>
                    <a:pt x="18771" y="24269"/>
                  </a:lnTo>
                  <a:lnTo>
                    <a:pt x="19247" y="23830"/>
                  </a:lnTo>
                  <a:lnTo>
                    <a:pt x="20604" y="23830"/>
                  </a:lnTo>
                  <a:lnTo>
                    <a:pt x="20604" y="24269"/>
                  </a:lnTo>
                  <a:lnTo>
                    <a:pt x="21520" y="24269"/>
                  </a:lnTo>
                  <a:lnTo>
                    <a:pt x="21997" y="24746"/>
                  </a:lnTo>
                  <a:lnTo>
                    <a:pt x="22437" y="25186"/>
                  </a:lnTo>
                  <a:lnTo>
                    <a:pt x="22913" y="24746"/>
                  </a:lnTo>
                  <a:lnTo>
                    <a:pt x="23353" y="24746"/>
                  </a:lnTo>
                  <a:lnTo>
                    <a:pt x="24270" y="25186"/>
                  </a:lnTo>
                  <a:lnTo>
                    <a:pt x="25186" y="25663"/>
                  </a:lnTo>
                  <a:lnTo>
                    <a:pt x="25186" y="24746"/>
                  </a:lnTo>
                  <a:lnTo>
                    <a:pt x="26103" y="25186"/>
                  </a:lnTo>
                  <a:lnTo>
                    <a:pt x="26103" y="25663"/>
                  </a:lnTo>
                  <a:lnTo>
                    <a:pt x="26103" y="26102"/>
                  </a:lnTo>
                  <a:lnTo>
                    <a:pt x="26579" y="26102"/>
                  </a:lnTo>
                  <a:lnTo>
                    <a:pt x="26579" y="27019"/>
                  </a:lnTo>
                  <a:lnTo>
                    <a:pt x="26579" y="28412"/>
                  </a:lnTo>
                  <a:lnTo>
                    <a:pt x="27019" y="28852"/>
                  </a:lnTo>
                  <a:lnTo>
                    <a:pt x="27936" y="28852"/>
                  </a:lnTo>
                  <a:lnTo>
                    <a:pt x="28412" y="29768"/>
                  </a:lnTo>
                  <a:lnTo>
                    <a:pt x="28412" y="30685"/>
                  </a:lnTo>
                  <a:lnTo>
                    <a:pt x="29329" y="30685"/>
                  </a:lnTo>
                  <a:lnTo>
                    <a:pt x="29329" y="31162"/>
                  </a:lnTo>
                  <a:lnTo>
                    <a:pt x="29329" y="31601"/>
                  </a:lnTo>
                  <a:lnTo>
                    <a:pt x="29769" y="32078"/>
                  </a:lnTo>
                  <a:lnTo>
                    <a:pt x="30685" y="32518"/>
                  </a:lnTo>
                  <a:lnTo>
                    <a:pt x="31162" y="32995"/>
                  </a:lnTo>
                  <a:lnTo>
                    <a:pt x="31162" y="33435"/>
                  </a:lnTo>
                  <a:lnTo>
                    <a:pt x="31602" y="32995"/>
                  </a:lnTo>
                  <a:lnTo>
                    <a:pt x="32078" y="33435"/>
                  </a:lnTo>
                  <a:lnTo>
                    <a:pt x="32518" y="33911"/>
                  </a:lnTo>
                  <a:lnTo>
                    <a:pt x="32995" y="33911"/>
                  </a:lnTo>
                  <a:lnTo>
                    <a:pt x="32995" y="32078"/>
                  </a:lnTo>
                  <a:lnTo>
                    <a:pt x="33435" y="31162"/>
                  </a:lnTo>
                  <a:lnTo>
                    <a:pt x="33911" y="31162"/>
                  </a:lnTo>
                  <a:lnTo>
                    <a:pt x="34351" y="31601"/>
                  </a:lnTo>
                  <a:lnTo>
                    <a:pt x="35268" y="31162"/>
                  </a:lnTo>
                  <a:lnTo>
                    <a:pt x="36184" y="30245"/>
                  </a:lnTo>
                  <a:lnTo>
                    <a:pt x="37101" y="30245"/>
                  </a:lnTo>
                  <a:lnTo>
                    <a:pt x="37101" y="29329"/>
                  </a:lnTo>
                  <a:lnTo>
                    <a:pt x="37101" y="28852"/>
                  </a:lnTo>
                  <a:lnTo>
                    <a:pt x="37101" y="27935"/>
                  </a:lnTo>
                  <a:lnTo>
                    <a:pt x="37577" y="28852"/>
                  </a:lnTo>
                  <a:lnTo>
                    <a:pt x="38017" y="29329"/>
                  </a:lnTo>
                  <a:lnTo>
                    <a:pt x="38017" y="29768"/>
                  </a:lnTo>
                  <a:lnTo>
                    <a:pt x="38494" y="30685"/>
                  </a:lnTo>
                  <a:lnTo>
                    <a:pt x="37577" y="30685"/>
                  </a:lnTo>
                  <a:lnTo>
                    <a:pt x="37577" y="31601"/>
                  </a:lnTo>
                  <a:lnTo>
                    <a:pt x="37577" y="32078"/>
                  </a:lnTo>
                  <a:lnTo>
                    <a:pt x="37577" y="32518"/>
                  </a:lnTo>
                  <a:lnTo>
                    <a:pt x="38934" y="32995"/>
                  </a:lnTo>
                  <a:lnTo>
                    <a:pt x="39850" y="32995"/>
                  </a:lnTo>
                  <a:lnTo>
                    <a:pt x="41243" y="32078"/>
                  </a:lnTo>
                  <a:lnTo>
                    <a:pt x="42160" y="31601"/>
                  </a:lnTo>
                  <a:lnTo>
                    <a:pt x="42600" y="31601"/>
                  </a:lnTo>
                  <a:lnTo>
                    <a:pt x="43076" y="31162"/>
                  </a:lnTo>
                  <a:lnTo>
                    <a:pt x="43516" y="32518"/>
                  </a:lnTo>
                  <a:lnTo>
                    <a:pt x="43993" y="32078"/>
                  </a:lnTo>
                  <a:lnTo>
                    <a:pt x="44433" y="31162"/>
                  </a:lnTo>
                  <a:lnTo>
                    <a:pt x="44433" y="30245"/>
                  </a:lnTo>
                  <a:lnTo>
                    <a:pt x="44909" y="30245"/>
                  </a:lnTo>
                  <a:lnTo>
                    <a:pt x="45349" y="30685"/>
                  </a:lnTo>
                  <a:lnTo>
                    <a:pt x="45826" y="30245"/>
                  </a:lnTo>
                  <a:lnTo>
                    <a:pt x="48099" y="30245"/>
                  </a:lnTo>
                  <a:lnTo>
                    <a:pt x="48099" y="30685"/>
                  </a:lnTo>
                  <a:lnTo>
                    <a:pt x="48575" y="30685"/>
                  </a:lnTo>
                  <a:lnTo>
                    <a:pt x="48575" y="30245"/>
                  </a:lnTo>
                  <a:lnTo>
                    <a:pt x="49015" y="30245"/>
                  </a:lnTo>
                  <a:lnTo>
                    <a:pt x="49015" y="28412"/>
                  </a:lnTo>
                  <a:lnTo>
                    <a:pt x="49932" y="27935"/>
                  </a:lnTo>
                  <a:lnTo>
                    <a:pt x="50408" y="28852"/>
                  </a:lnTo>
                  <a:lnTo>
                    <a:pt x="50848" y="28852"/>
                  </a:lnTo>
                  <a:lnTo>
                    <a:pt x="52241" y="27496"/>
                  </a:lnTo>
                  <a:lnTo>
                    <a:pt x="53158" y="27019"/>
                  </a:lnTo>
                  <a:lnTo>
                    <a:pt x="53598" y="26579"/>
                  </a:lnTo>
                  <a:lnTo>
                    <a:pt x="54074" y="25663"/>
                  </a:lnTo>
                  <a:lnTo>
                    <a:pt x="54514" y="25663"/>
                  </a:lnTo>
                  <a:lnTo>
                    <a:pt x="55431" y="26102"/>
                  </a:lnTo>
                  <a:lnTo>
                    <a:pt x="55908" y="25663"/>
                  </a:lnTo>
                  <a:lnTo>
                    <a:pt x="55431" y="25186"/>
                  </a:lnTo>
                  <a:lnTo>
                    <a:pt x="56347" y="24746"/>
                  </a:lnTo>
                  <a:lnTo>
                    <a:pt x="56824" y="23830"/>
                  </a:lnTo>
                  <a:lnTo>
                    <a:pt x="57264" y="23353"/>
                  </a:lnTo>
                  <a:lnTo>
                    <a:pt x="57741" y="23353"/>
                  </a:lnTo>
                  <a:lnTo>
                    <a:pt x="58180" y="22436"/>
                  </a:lnTo>
                  <a:lnTo>
                    <a:pt x="58180" y="21997"/>
                  </a:lnTo>
                  <a:lnTo>
                    <a:pt x="58657" y="22436"/>
                  </a:lnTo>
                  <a:lnTo>
                    <a:pt x="59097" y="22436"/>
                  </a:lnTo>
                  <a:lnTo>
                    <a:pt x="59097" y="21997"/>
                  </a:lnTo>
                  <a:lnTo>
                    <a:pt x="59097" y="19687"/>
                  </a:lnTo>
                  <a:lnTo>
                    <a:pt x="60490" y="19247"/>
                  </a:lnTo>
                  <a:lnTo>
                    <a:pt x="60930" y="17414"/>
                  </a:lnTo>
                  <a:lnTo>
                    <a:pt x="60930" y="16937"/>
                  </a:lnTo>
                  <a:lnTo>
                    <a:pt x="63679" y="16937"/>
                  </a:lnTo>
                  <a:lnTo>
                    <a:pt x="64156" y="15581"/>
                  </a:lnTo>
                  <a:lnTo>
                    <a:pt x="64156" y="13748"/>
                  </a:lnTo>
                  <a:lnTo>
                    <a:pt x="62763" y="12355"/>
                  </a:lnTo>
                  <a:lnTo>
                    <a:pt x="62323" y="12355"/>
                  </a:lnTo>
                  <a:lnTo>
                    <a:pt x="62323" y="11915"/>
                  </a:lnTo>
                  <a:lnTo>
                    <a:pt x="62763" y="11438"/>
                  </a:lnTo>
                  <a:lnTo>
                    <a:pt x="63240" y="10998"/>
                  </a:lnTo>
                  <a:lnTo>
                    <a:pt x="63240" y="10522"/>
                  </a:lnTo>
                  <a:lnTo>
                    <a:pt x="62323" y="10522"/>
                  </a:lnTo>
                  <a:lnTo>
                    <a:pt x="61846" y="10082"/>
                  </a:lnTo>
                  <a:lnTo>
                    <a:pt x="62323" y="9605"/>
                  </a:lnTo>
                  <a:lnTo>
                    <a:pt x="63240" y="9165"/>
                  </a:lnTo>
                  <a:lnTo>
                    <a:pt x="63679" y="8689"/>
                  </a:lnTo>
                  <a:lnTo>
                    <a:pt x="63240" y="6856"/>
                  </a:lnTo>
                  <a:lnTo>
                    <a:pt x="62763" y="7332"/>
                  </a:lnTo>
                  <a:lnTo>
                    <a:pt x="62323" y="7772"/>
                  </a:lnTo>
                  <a:lnTo>
                    <a:pt x="61407" y="7772"/>
                  </a:lnTo>
                  <a:lnTo>
                    <a:pt x="60490" y="7332"/>
                  </a:lnTo>
                  <a:lnTo>
                    <a:pt x="59574" y="7332"/>
                  </a:lnTo>
                  <a:lnTo>
                    <a:pt x="59574" y="7772"/>
                  </a:lnTo>
                  <a:lnTo>
                    <a:pt x="59097" y="7332"/>
                  </a:lnTo>
                  <a:lnTo>
                    <a:pt x="59097" y="6856"/>
                  </a:lnTo>
                  <a:lnTo>
                    <a:pt x="57741" y="6856"/>
                  </a:lnTo>
                  <a:lnTo>
                    <a:pt x="57741" y="7332"/>
                  </a:lnTo>
                  <a:lnTo>
                    <a:pt x="57264" y="7332"/>
                  </a:lnTo>
                  <a:lnTo>
                    <a:pt x="56824" y="7772"/>
                  </a:lnTo>
                  <a:lnTo>
                    <a:pt x="56824" y="7332"/>
                  </a:lnTo>
                  <a:lnTo>
                    <a:pt x="56347" y="7332"/>
                  </a:lnTo>
                  <a:lnTo>
                    <a:pt x="55431" y="7772"/>
                  </a:lnTo>
                  <a:lnTo>
                    <a:pt x="54991" y="7332"/>
                  </a:lnTo>
                  <a:lnTo>
                    <a:pt x="54514" y="6856"/>
                  </a:lnTo>
                  <a:lnTo>
                    <a:pt x="54514" y="7332"/>
                  </a:lnTo>
                  <a:lnTo>
                    <a:pt x="53598" y="7772"/>
                  </a:lnTo>
                  <a:lnTo>
                    <a:pt x="52241" y="6856"/>
                  </a:lnTo>
                  <a:lnTo>
                    <a:pt x="51765" y="6416"/>
                  </a:lnTo>
                  <a:lnTo>
                    <a:pt x="51765" y="5939"/>
                  </a:lnTo>
                  <a:lnTo>
                    <a:pt x="50408" y="5939"/>
                  </a:lnTo>
                  <a:lnTo>
                    <a:pt x="49932" y="6856"/>
                  </a:lnTo>
                  <a:lnTo>
                    <a:pt x="49492" y="7772"/>
                  </a:lnTo>
                  <a:lnTo>
                    <a:pt x="48575" y="7772"/>
                  </a:lnTo>
                  <a:lnTo>
                    <a:pt x="48099" y="7332"/>
                  </a:lnTo>
                  <a:lnTo>
                    <a:pt x="47659" y="7772"/>
                  </a:lnTo>
                  <a:lnTo>
                    <a:pt x="47182" y="7332"/>
                  </a:lnTo>
                  <a:lnTo>
                    <a:pt x="45349" y="7332"/>
                  </a:lnTo>
                  <a:lnTo>
                    <a:pt x="45349" y="6856"/>
                  </a:lnTo>
                  <a:lnTo>
                    <a:pt x="44909" y="5499"/>
                  </a:lnTo>
                  <a:lnTo>
                    <a:pt x="44433" y="5023"/>
                  </a:lnTo>
                  <a:lnTo>
                    <a:pt x="43993" y="5023"/>
                  </a:lnTo>
                  <a:lnTo>
                    <a:pt x="43076" y="4106"/>
                  </a:lnTo>
                  <a:lnTo>
                    <a:pt x="43076" y="3666"/>
                  </a:lnTo>
                  <a:lnTo>
                    <a:pt x="42600" y="3666"/>
                  </a:lnTo>
                  <a:lnTo>
                    <a:pt x="42160" y="4106"/>
                  </a:lnTo>
                  <a:lnTo>
                    <a:pt x="40767" y="4583"/>
                  </a:lnTo>
                  <a:lnTo>
                    <a:pt x="39850" y="4583"/>
                  </a:lnTo>
                  <a:lnTo>
                    <a:pt x="39850" y="4106"/>
                  </a:lnTo>
                  <a:lnTo>
                    <a:pt x="39410" y="2750"/>
                  </a:lnTo>
                  <a:lnTo>
                    <a:pt x="39410" y="1833"/>
                  </a:lnTo>
                  <a:lnTo>
                    <a:pt x="38934" y="1357"/>
                  </a:lnTo>
                  <a:lnTo>
                    <a:pt x="38494" y="440"/>
                  </a:lnTo>
                  <a:lnTo>
                    <a:pt x="380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7" name="Google Shape;5077;p37"/>
            <p:cNvSpPr/>
            <p:nvPr/>
          </p:nvSpPr>
          <p:spPr>
            <a:xfrm>
              <a:off x="6685496" y="3481805"/>
              <a:ext cx="250481" cy="250481"/>
            </a:xfrm>
            <a:custGeom>
              <a:avLst/>
              <a:gdLst/>
              <a:ahLst/>
              <a:cxnLst/>
              <a:rect l="l" t="t" r="r" b="b"/>
              <a:pathLst>
                <a:path w="15582" h="15582" extrusionOk="0">
                  <a:moveTo>
                    <a:pt x="2310" y="1"/>
                  </a:move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477" y="1834"/>
                  </a:lnTo>
                  <a:lnTo>
                    <a:pt x="917" y="2273"/>
                  </a:lnTo>
                  <a:lnTo>
                    <a:pt x="2310" y="3190"/>
                  </a:lnTo>
                  <a:lnTo>
                    <a:pt x="2310" y="4583"/>
                  </a:lnTo>
                  <a:lnTo>
                    <a:pt x="3667" y="5023"/>
                  </a:lnTo>
                  <a:lnTo>
                    <a:pt x="4583" y="5500"/>
                  </a:lnTo>
                  <a:lnTo>
                    <a:pt x="4583" y="6416"/>
                  </a:lnTo>
                  <a:lnTo>
                    <a:pt x="5060" y="6856"/>
                  </a:lnTo>
                  <a:lnTo>
                    <a:pt x="5500" y="7333"/>
                  </a:lnTo>
                  <a:lnTo>
                    <a:pt x="6893" y="7772"/>
                  </a:lnTo>
                  <a:lnTo>
                    <a:pt x="6893" y="8249"/>
                  </a:lnTo>
                  <a:lnTo>
                    <a:pt x="7333" y="9166"/>
                  </a:lnTo>
                  <a:lnTo>
                    <a:pt x="7333" y="9606"/>
                  </a:lnTo>
                  <a:lnTo>
                    <a:pt x="7333" y="10522"/>
                  </a:lnTo>
                  <a:lnTo>
                    <a:pt x="6893" y="10522"/>
                  </a:lnTo>
                  <a:lnTo>
                    <a:pt x="6893" y="10999"/>
                  </a:lnTo>
                  <a:lnTo>
                    <a:pt x="6893" y="11439"/>
                  </a:lnTo>
                  <a:lnTo>
                    <a:pt x="7333" y="11915"/>
                  </a:lnTo>
                  <a:lnTo>
                    <a:pt x="7333" y="12355"/>
                  </a:lnTo>
                  <a:lnTo>
                    <a:pt x="7809" y="13748"/>
                  </a:lnTo>
                  <a:lnTo>
                    <a:pt x="7809" y="14665"/>
                  </a:lnTo>
                  <a:lnTo>
                    <a:pt x="8249" y="15105"/>
                  </a:lnTo>
                  <a:lnTo>
                    <a:pt x="9642" y="15105"/>
                  </a:lnTo>
                  <a:lnTo>
                    <a:pt x="10082" y="15581"/>
                  </a:lnTo>
                  <a:lnTo>
                    <a:pt x="10559" y="15105"/>
                  </a:lnTo>
                  <a:lnTo>
                    <a:pt x="10999" y="14665"/>
                  </a:lnTo>
                  <a:lnTo>
                    <a:pt x="12392" y="14665"/>
                  </a:lnTo>
                  <a:lnTo>
                    <a:pt x="12392" y="14188"/>
                  </a:lnTo>
                  <a:lnTo>
                    <a:pt x="11915" y="13748"/>
                  </a:lnTo>
                  <a:lnTo>
                    <a:pt x="11915" y="13272"/>
                  </a:lnTo>
                  <a:lnTo>
                    <a:pt x="12392" y="12355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3308" y="12355"/>
                  </a:lnTo>
                  <a:lnTo>
                    <a:pt x="14225" y="12355"/>
                  </a:lnTo>
                  <a:lnTo>
                    <a:pt x="14665" y="11915"/>
                  </a:lnTo>
                  <a:lnTo>
                    <a:pt x="15581" y="11915"/>
                  </a:lnTo>
                  <a:lnTo>
                    <a:pt x="15581" y="10999"/>
                  </a:lnTo>
                  <a:lnTo>
                    <a:pt x="15141" y="10522"/>
                  </a:lnTo>
                  <a:lnTo>
                    <a:pt x="14665" y="10522"/>
                  </a:lnTo>
                  <a:lnTo>
                    <a:pt x="13748" y="10082"/>
                  </a:lnTo>
                  <a:lnTo>
                    <a:pt x="13748" y="9606"/>
                  </a:lnTo>
                  <a:lnTo>
                    <a:pt x="14225" y="9606"/>
                  </a:lnTo>
                  <a:lnTo>
                    <a:pt x="14225" y="9166"/>
                  </a:lnTo>
                  <a:lnTo>
                    <a:pt x="13748" y="8689"/>
                  </a:lnTo>
                  <a:lnTo>
                    <a:pt x="12832" y="8249"/>
                  </a:lnTo>
                  <a:lnTo>
                    <a:pt x="12392" y="7772"/>
                  </a:lnTo>
                  <a:lnTo>
                    <a:pt x="12392" y="7333"/>
                  </a:lnTo>
                  <a:lnTo>
                    <a:pt x="12392" y="6856"/>
                  </a:lnTo>
                  <a:lnTo>
                    <a:pt x="11475" y="6856"/>
                  </a:lnTo>
                  <a:lnTo>
                    <a:pt x="11475" y="5939"/>
                  </a:lnTo>
                  <a:lnTo>
                    <a:pt x="10999" y="5023"/>
                  </a:lnTo>
                  <a:lnTo>
                    <a:pt x="10082" y="5023"/>
                  </a:lnTo>
                  <a:lnTo>
                    <a:pt x="9642" y="4583"/>
                  </a:lnTo>
                  <a:lnTo>
                    <a:pt x="9642" y="3190"/>
                  </a:lnTo>
                  <a:lnTo>
                    <a:pt x="9642" y="2273"/>
                  </a:lnTo>
                  <a:lnTo>
                    <a:pt x="9166" y="2273"/>
                  </a:lnTo>
                  <a:lnTo>
                    <a:pt x="9166" y="1834"/>
                  </a:lnTo>
                  <a:lnTo>
                    <a:pt x="9166" y="135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7333" y="1357"/>
                  </a:lnTo>
                  <a:lnTo>
                    <a:pt x="6416" y="917"/>
                  </a:lnTo>
                  <a:lnTo>
                    <a:pt x="5976" y="917"/>
                  </a:lnTo>
                  <a:lnTo>
                    <a:pt x="5500" y="1357"/>
                  </a:lnTo>
                  <a:lnTo>
                    <a:pt x="5060" y="917"/>
                  </a:lnTo>
                  <a:lnTo>
                    <a:pt x="4583" y="440"/>
                  </a:lnTo>
                  <a:lnTo>
                    <a:pt x="3667" y="440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8" name="Google Shape;5078;p37"/>
            <p:cNvSpPr/>
            <p:nvPr/>
          </p:nvSpPr>
          <p:spPr>
            <a:xfrm>
              <a:off x="8144045" y="3650946"/>
              <a:ext cx="16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79" name="Google Shape;5079;p37"/>
            <p:cNvSpPr/>
            <p:nvPr/>
          </p:nvSpPr>
          <p:spPr>
            <a:xfrm>
              <a:off x="8107506" y="392378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441"/>
                  </a:moveTo>
                  <a:lnTo>
                    <a:pt x="441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0" name="Google Shape;5080;p37"/>
            <p:cNvSpPr/>
            <p:nvPr/>
          </p:nvSpPr>
          <p:spPr>
            <a:xfrm>
              <a:off x="7952527" y="3650946"/>
              <a:ext cx="338861" cy="279930"/>
            </a:xfrm>
            <a:custGeom>
              <a:avLst/>
              <a:gdLst/>
              <a:ahLst/>
              <a:cxnLst/>
              <a:rect l="l" t="t" r="r" b="b"/>
              <a:pathLst>
                <a:path w="21080" h="17414" extrusionOk="0">
                  <a:moveTo>
                    <a:pt x="11915" y="0"/>
                  </a:moveTo>
                  <a:lnTo>
                    <a:pt x="11475" y="917"/>
                  </a:lnTo>
                  <a:lnTo>
                    <a:pt x="11915" y="1833"/>
                  </a:lnTo>
                  <a:lnTo>
                    <a:pt x="10082" y="1833"/>
                  </a:lnTo>
                  <a:lnTo>
                    <a:pt x="10998" y="2310"/>
                  </a:lnTo>
                  <a:lnTo>
                    <a:pt x="10558" y="3666"/>
                  </a:lnTo>
                  <a:lnTo>
                    <a:pt x="9642" y="4143"/>
                  </a:lnTo>
                  <a:lnTo>
                    <a:pt x="7809" y="4143"/>
                  </a:lnTo>
                  <a:lnTo>
                    <a:pt x="6892" y="3666"/>
                  </a:lnTo>
                  <a:lnTo>
                    <a:pt x="5976" y="2750"/>
                  </a:lnTo>
                  <a:lnTo>
                    <a:pt x="3666" y="2750"/>
                  </a:lnTo>
                  <a:lnTo>
                    <a:pt x="3666" y="4143"/>
                  </a:lnTo>
                  <a:lnTo>
                    <a:pt x="3666" y="4583"/>
                  </a:lnTo>
                  <a:lnTo>
                    <a:pt x="5059" y="4583"/>
                  </a:lnTo>
                  <a:lnTo>
                    <a:pt x="5499" y="5059"/>
                  </a:lnTo>
                  <a:lnTo>
                    <a:pt x="5499" y="5499"/>
                  </a:lnTo>
                  <a:lnTo>
                    <a:pt x="5976" y="6892"/>
                  </a:lnTo>
                  <a:lnTo>
                    <a:pt x="3666" y="6892"/>
                  </a:lnTo>
                  <a:lnTo>
                    <a:pt x="3666" y="7332"/>
                  </a:lnTo>
                  <a:lnTo>
                    <a:pt x="2750" y="6892"/>
                  </a:lnTo>
                  <a:lnTo>
                    <a:pt x="1833" y="6892"/>
                  </a:lnTo>
                  <a:lnTo>
                    <a:pt x="917" y="5976"/>
                  </a:lnTo>
                  <a:lnTo>
                    <a:pt x="477" y="6416"/>
                  </a:lnTo>
                  <a:lnTo>
                    <a:pt x="0" y="7332"/>
                  </a:lnTo>
                  <a:lnTo>
                    <a:pt x="917" y="7809"/>
                  </a:lnTo>
                  <a:lnTo>
                    <a:pt x="917" y="8249"/>
                  </a:lnTo>
                  <a:lnTo>
                    <a:pt x="1833" y="8249"/>
                  </a:lnTo>
                  <a:lnTo>
                    <a:pt x="3226" y="9165"/>
                  </a:lnTo>
                  <a:lnTo>
                    <a:pt x="3226" y="9642"/>
                  </a:lnTo>
                  <a:lnTo>
                    <a:pt x="2310" y="10558"/>
                  </a:lnTo>
                  <a:lnTo>
                    <a:pt x="3666" y="10998"/>
                  </a:lnTo>
                  <a:lnTo>
                    <a:pt x="4583" y="10998"/>
                  </a:lnTo>
                  <a:lnTo>
                    <a:pt x="5499" y="11475"/>
                  </a:lnTo>
                  <a:lnTo>
                    <a:pt x="5499" y="11915"/>
                  </a:lnTo>
                  <a:lnTo>
                    <a:pt x="5059" y="12391"/>
                  </a:lnTo>
                  <a:lnTo>
                    <a:pt x="4143" y="12831"/>
                  </a:lnTo>
                  <a:lnTo>
                    <a:pt x="4583" y="13308"/>
                  </a:lnTo>
                  <a:lnTo>
                    <a:pt x="6416" y="13308"/>
                  </a:lnTo>
                  <a:lnTo>
                    <a:pt x="7332" y="14224"/>
                  </a:lnTo>
                  <a:lnTo>
                    <a:pt x="8725" y="14224"/>
                  </a:lnTo>
                  <a:lnTo>
                    <a:pt x="9165" y="14664"/>
                  </a:lnTo>
                  <a:lnTo>
                    <a:pt x="8725" y="15141"/>
                  </a:lnTo>
                  <a:lnTo>
                    <a:pt x="9165" y="15141"/>
                  </a:lnTo>
                  <a:lnTo>
                    <a:pt x="9642" y="15581"/>
                  </a:lnTo>
                  <a:lnTo>
                    <a:pt x="10082" y="17414"/>
                  </a:lnTo>
                  <a:lnTo>
                    <a:pt x="10082" y="16497"/>
                  </a:lnTo>
                  <a:lnTo>
                    <a:pt x="10082" y="16057"/>
                  </a:lnTo>
                  <a:lnTo>
                    <a:pt x="10082" y="15581"/>
                  </a:lnTo>
                  <a:lnTo>
                    <a:pt x="10998" y="15141"/>
                  </a:lnTo>
                  <a:lnTo>
                    <a:pt x="11915" y="14224"/>
                  </a:lnTo>
                  <a:lnTo>
                    <a:pt x="11915" y="13748"/>
                  </a:lnTo>
                  <a:lnTo>
                    <a:pt x="12391" y="12391"/>
                  </a:lnTo>
                  <a:lnTo>
                    <a:pt x="12831" y="11475"/>
                  </a:lnTo>
                  <a:lnTo>
                    <a:pt x="13748" y="11475"/>
                  </a:lnTo>
                  <a:lnTo>
                    <a:pt x="14224" y="10558"/>
                  </a:lnTo>
                  <a:lnTo>
                    <a:pt x="14664" y="10558"/>
                  </a:lnTo>
                  <a:lnTo>
                    <a:pt x="15581" y="11475"/>
                  </a:lnTo>
                  <a:lnTo>
                    <a:pt x="16497" y="11915"/>
                  </a:lnTo>
                  <a:lnTo>
                    <a:pt x="16497" y="12831"/>
                  </a:lnTo>
                  <a:lnTo>
                    <a:pt x="16057" y="12831"/>
                  </a:lnTo>
                  <a:lnTo>
                    <a:pt x="16497" y="13308"/>
                  </a:lnTo>
                  <a:lnTo>
                    <a:pt x="16974" y="14224"/>
                  </a:lnTo>
                  <a:lnTo>
                    <a:pt x="16974" y="14664"/>
                  </a:lnTo>
                  <a:lnTo>
                    <a:pt x="16057" y="15141"/>
                  </a:lnTo>
                  <a:lnTo>
                    <a:pt x="15581" y="15141"/>
                  </a:lnTo>
                  <a:lnTo>
                    <a:pt x="16497" y="15581"/>
                  </a:lnTo>
                  <a:lnTo>
                    <a:pt x="17414" y="16057"/>
                  </a:lnTo>
                  <a:lnTo>
                    <a:pt x="17890" y="15581"/>
                  </a:lnTo>
                  <a:lnTo>
                    <a:pt x="18330" y="15581"/>
                  </a:lnTo>
                  <a:lnTo>
                    <a:pt x="20640" y="16057"/>
                  </a:lnTo>
                  <a:lnTo>
                    <a:pt x="20640" y="16057"/>
                  </a:lnTo>
                  <a:lnTo>
                    <a:pt x="20163" y="15581"/>
                  </a:lnTo>
                  <a:lnTo>
                    <a:pt x="20640" y="15141"/>
                  </a:lnTo>
                  <a:lnTo>
                    <a:pt x="19247" y="14664"/>
                  </a:lnTo>
                  <a:lnTo>
                    <a:pt x="18807" y="13748"/>
                  </a:lnTo>
                  <a:lnTo>
                    <a:pt x="19247" y="12831"/>
                  </a:lnTo>
                  <a:lnTo>
                    <a:pt x="19247" y="12391"/>
                  </a:lnTo>
                  <a:lnTo>
                    <a:pt x="19247" y="11915"/>
                  </a:lnTo>
                  <a:lnTo>
                    <a:pt x="19723" y="11915"/>
                  </a:lnTo>
                  <a:lnTo>
                    <a:pt x="19723" y="12831"/>
                  </a:lnTo>
                  <a:lnTo>
                    <a:pt x="20163" y="11915"/>
                  </a:lnTo>
                  <a:lnTo>
                    <a:pt x="20163" y="10998"/>
                  </a:lnTo>
                  <a:lnTo>
                    <a:pt x="20163" y="10558"/>
                  </a:lnTo>
                  <a:lnTo>
                    <a:pt x="19723" y="10082"/>
                  </a:lnTo>
                  <a:lnTo>
                    <a:pt x="19247" y="9165"/>
                  </a:lnTo>
                  <a:lnTo>
                    <a:pt x="19723" y="9165"/>
                  </a:lnTo>
                  <a:lnTo>
                    <a:pt x="19723" y="8725"/>
                  </a:lnTo>
                  <a:lnTo>
                    <a:pt x="19247" y="7809"/>
                  </a:lnTo>
                  <a:lnTo>
                    <a:pt x="19247" y="7332"/>
                  </a:lnTo>
                  <a:lnTo>
                    <a:pt x="18807" y="6892"/>
                  </a:lnTo>
                  <a:lnTo>
                    <a:pt x="18807" y="6416"/>
                  </a:lnTo>
                  <a:lnTo>
                    <a:pt x="19247" y="5499"/>
                  </a:lnTo>
                  <a:lnTo>
                    <a:pt x="19723" y="4583"/>
                  </a:lnTo>
                  <a:lnTo>
                    <a:pt x="20163" y="4143"/>
                  </a:lnTo>
                  <a:lnTo>
                    <a:pt x="21080" y="4143"/>
                  </a:lnTo>
                  <a:lnTo>
                    <a:pt x="21080" y="3666"/>
                  </a:lnTo>
                  <a:lnTo>
                    <a:pt x="20640" y="3226"/>
                  </a:lnTo>
                  <a:lnTo>
                    <a:pt x="19723" y="3666"/>
                  </a:lnTo>
                  <a:lnTo>
                    <a:pt x="18807" y="3666"/>
                  </a:lnTo>
                  <a:lnTo>
                    <a:pt x="17890" y="4143"/>
                  </a:lnTo>
                  <a:lnTo>
                    <a:pt x="16974" y="3226"/>
                  </a:lnTo>
                  <a:lnTo>
                    <a:pt x="16057" y="3226"/>
                  </a:lnTo>
                  <a:lnTo>
                    <a:pt x="15581" y="2750"/>
                  </a:lnTo>
                  <a:lnTo>
                    <a:pt x="15141" y="1833"/>
                  </a:lnTo>
                  <a:lnTo>
                    <a:pt x="14664" y="1393"/>
                  </a:lnTo>
                  <a:lnTo>
                    <a:pt x="14224" y="917"/>
                  </a:lnTo>
                  <a:lnTo>
                    <a:pt x="13308" y="477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1" name="Google Shape;5081;p37"/>
            <p:cNvSpPr/>
            <p:nvPr/>
          </p:nvSpPr>
          <p:spPr>
            <a:xfrm>
              <a:off x="7842317" y="3768808"/>
              <a:ext cx="272278" cy="176809"/>
            </a:xfrm>
            <a:custGeom>
              <a:avLst/>
              <a:gdLst/>
              <a:ahLst/>
              <a:cxnLst/>
              <a:rect l="l" t="t" r="r" b="b"/>
              <a:pathLst>
                <a:path w="16938" h="10999" extrusionOk="0">
                  <a:moveTo>
                    <a:pt x="6856" y="0"/>
                  </a:moveTo>
                  <a:lnTo>
                    <a:pt x="6416" y="477"/>
                  </a:lnTo>
                  <a:lnTo>
                    <a:pt x="6416" y="917"/>
                  </a:lnTo>
                  <a:lnTo>
                    <a:pt x="6416" y="1393"/>
                  </a:lnTo>
                  <a:lnTo>
                    <a:pt x="5023" y="1393"/>
                  </a:lnTo>
                  <a:lnTo>
                    <a:pt x="5023" y="1833"/>
                  </a:lnTo>
                  <a:lnTo>
                    <a:pt x="3667" y="1833"/>
                  </a:lnTo>
                  <a:lnTo>
                    <a:pt x="2750" y="2310"/>
                  </a:lnTo>
                  <a:lnTo>
                    <a:pt x="1834" y="3226"/>
                  </a:lnTo>
                  <a:lnTo>
                    <a:pt x="441" y="4143"/>
                  </a:lnTo>
                  <a:lnTo>
                    <a:pt x="1" y="4143"/>
                  </a:lnTo>
                  <a:lnTo>
                    <a:pt x="1834" y="4583"/>
                  </a:lnTo>
                  <a:lnTo>
                    <a:pt x="1834" y="5059"/>
                  </a:lnTo>
                  <a:lnTo>
                    <a:pt x="2274" y="5499"/>
                  </a:lnTo>
                  <a:lnTo>
                    <a:pt x="1834" y="6416"/>
                  </a:lnTo>
                  <a:lnTo>
                    <a:pt x="1834" y="6892"/>
                  </a:lnTo>
                  <a:lnTo>
                    <a:pt x="2274" y="7809"/>
                  </a:lnTo>
                  <a:lnTo>
                    <a:pt x="2750" y="8249"/>
                  </a:lnTo>
                  <a:lnTo>
                    <a:pt x="5500" y="8249"/>
                  </a:lnTo>
                  <a:lnTo>
                    <a:pt x="5940" y="7809"/>
                  </a:lnTo>
                  <a:lnTo>
                    <a:pt x="6416" y="8249"/>
                  </a:lnTo>
                  <a:lnTo>
                    <a:pt x="6416" y="8725"/>
                  </a:lnTo>
                  <a:lnTo>
                    <a:pt x="7773" y="8725"/>
                  </a:lnTo>
                  <a:lnTo>
                    <a:pt x="8689" y="9165"/>
                  </a:lnTo>
                  <a:lnTo>
                    <a:pt x="10522" y="10082"/>
                  </a:lnTo>
                  <a:lnTo>
                    <a:pt x="11439" y="10558"/>
                  </a:lnTo>
                  <a:lnTo>
                    <a:pt x="11915" y="10998"/>
                  </a:lnTo>
                  <a:lnTo>
                    <a:pt x="14665" y="10998"/>
                  </a:lnTo>
                  <a:lnTo>
                    <a:pt x="15581" y="10558"/>
                  </a:lnTo>
                  <a:lnTo>
                    <a:pt x="16938" y="10082"/>
                  </a:lnTo>
                  <a:lnTo>
                    <a:pt x="16498" y="8249"/>
                  </a:lnTo>
                  <a:lnTo>
                    <a:pt x="16021" y="7809"/>
                  </a:lnTo>
                  <a:lnTo>
                    <a:pt x="15581" y="7809"/>
                  </a:lnTo>
                  <a:lnTo>
                    <a:pt x="16021" y="7332"/>
                  </a:lnTo>
                  <a:lnTo>
                    <a:pt x="15581" y="6892"/>
                  </a:lnTo>
                  <a:lnTo>
                    <a:pt x="14188" y="6892"/>
                  </a:lnTo>
                  <a:lnTo>
                    <a:pt x="13272" y="5976"/>
                  </a:lnTo>
                  <a:lnTo>
                    <a:pt x="11439" y="5976"/>
                  </a:lnTo>
                  <a:lnTo>
                    <a:pt x="10999" y="5499"/>
                  </a:lnTo>
                  <a:lnTo>
                    <a:pt x="11915" y="5059"/>
                  </a:lnTo>
                  <a:lnTo>
                    <a:pt x="12355" y="4583"/>
                  </a:lnTo>
                  <a:lnTo>
                    <a:pt x="12355" y="4143"/>
                  </a:lnTo>
                  <a:lnTo>
                    <a:pt x="11439" y="3666"/>
                  </a:lnTo>
                  <a:lnTo>
                    <a:pt x="10522" y="3666"/>
                  </a:lnTo>
                  <a:lnTo>
                    <a:pt x="9166" y="3226"/>
                  </a:lnTo>
                  <a:lnTo>
                    <a:pt x="10082" y="2310"/>
                  </a:lnTo>
                  <a:lnTo>
                    <a:pt x="10082" y="1833"/>
                  </a:lnTo>
                  <a:lnTo>
                    <a:pt x="8689" y="917"/>
                  </a:lnTo>
                  <a:lnTo>
                    <a:pt x="7773" y="917"/>
                  </a:lnTo>
                  <a:lnTo>
                    <a:pt x="7773" y="477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2" name="Google Shape;5082;p37"/>
            <p:cNvSpPr/>
            <p:nvPr/>
          </p:nvSpPr>
          <p:spPr>
            <a:xfrm>
              <a:off x="7562403" y="3673339"/>
              <a:ext cx="486188" cy="169141"/>
            </a:xfrm>
            <a:custGeom>
              <a:avLst/>
              <a:gdLst/>
              <a:ahLst/>
              <a:cxnLst/>
              <a:rect l="l" t="t" r="r" b="b"/>
              <a:pathLst>
                <a:path w="30245" h="10522" extrusionOk="0">
                  <a:moveTo>
                    <a:pt x="21080" y="0"/>
                  </a:moveTo>
                  <a:lnTo>
                    <a:pt x="21080" y="440"/>
                  </a:lnTo>
                  <a:lnTo>
                    <a:pt x="20603" y="917"/>
                  </a:lnTo>
                  <a:lnTo>
                    <a:pt x="18770" y="917"/>
                  </a:lnTo>
                  <a:lnTo>
                    <a:pt x="17854" y="1357"/>
                  </a:lnTo>
                  <a:lnTo>
                    <a:pt x="17414" y="1833"/>
                  </a:lnTo>
                  <a:lnTo>
                    <a:pt x="15581" y="1833"/>
                  </a:lnTo>
                  <a:lnTo>
                    <a:pt x="16021" y="1357"/>
                  </a:lnTo>
                  <a:lnTo>
                    <a:pt x="15581" y="917"/>
                  </a:lnTo>
                  <a:lnTo>
                    <a:pt x="14188" y="917"/>
                  </a:lnTo>
                  <a:lnTo>
                    <a:pt x="12831" y="1357"/>
                  </a:lnTo>
                  <a:lnTo>
                    <a:pt x="11915" y="917"/>
                  </a:lnTo>
                  <a:lnTo>
                    <a:pt x="11438" y="917"/>
                  </a:lnTo>
                  <a:lnTo>
                    <a:pt x="10082" y="1357"/>
                  </a:lnTo>
                  <a:lnTo>
                    <a:pt x="7772" y="1357"/>
                  </a:lnTo>
                  <a:lnTo>
                    <a:pt x="7332" y="917"/>
                  </a:lnTo>
                  <a:lnTo>
                    <a:pt x="5023" y="1357"/>
                  </a:lnTo>
                  <a:lnTo>
                    <a:pt x="4583" y="1357"/>
                  </a:lnTo>
                  <a:lnTo>
                    <a:pt x="3666" y="917"/>
                  </a:lnTo>
                  <a:lnTo>
                    <a:pt x="2750" y="440"/>
                  </a:lnTo>
                  <a:lnTo>
                    <a:pt x="2273" y="1357"/>
                  </a:lnTo>
                  <a:lnTo>
                    <a:pt x="1833" y="1833"/>
                  </a:lnTo>
                  <a:lnTo>
                    <a:pt x="440" y="1833"/>
                  </a:lnTo>
                  <a:lnTo>
                    <a:pt x="0" y="3190"/>
                  </a:lnTo>
                  <a:lnTo>
                    <a:pt x="2273" y="3190"/>
                  </a:lnTo>
                  <a:lnTo>
                    <a:pt x="2750" y="3666"/>
                  </a:lnTo>
                  <a:lnTo>
                    <a:pt x="3190" y="3666"/>
                  </a:lnTo>
                  <a:lnTo>
                    <a:pt x="4106" y="3190"/>
                  </a:lnTo>
                  <a:lnTo>
                    <a:pt x="4583" y="3190"/>
                  </a:lnTo>
                  <a:lnTo>
                    <a:pt x="5023" y="3666"/>
                  </a:lnTo>
                  <a:lnTo>
                    <a:pt x="5939" y="3666"/>
                  </a:lnTo>
                  <a:lnTo>
                    <a:pt x="5939" y="4583"/>
                  </a:lnTo>
                  <a:lnTo>
                    <a:pt x="7332" y="4583"/>
                  </a:lnTo>
                  <a:lnTo>
                    <a:pt x="7772" y="5023"/>
                  </a:lnTo>
                  <a:lnTo>
                    <a:pt x="7772" y="5499"/>
                  </a:lnTo>
                  <a:lnTo>
                    <a:pt x="8689" y="6416"/>
                  </a:lnTo>
                  <a:lnTo>
                    <a:pt x="9165" y="6856"/>
                  </a:lnTo>
                  <a:lnTo>
                    <a:pt x="10082" y="7772"/>
                  </a:lnTo>
                  <a:lnTo>
                    <a:pt x="10522" y="8249"/>
                  </a:lnTo>
                  <a:lnTo>
                    <a:pt x="10522" y="8689"/>
                  </a:lnTo>
                  <a:lnTo>
                    <a:pt x="10082" y="8689"/>
                  </a:lnTo>
                  <a:lnTo>
                    <a:pt x="9605" y="9605"/>
                  </a:lnTo>
                  <a:lnTo>
                    <a:pt x="9605" y="10082"/>
                  </a:lnTo>
                  <a:lnTo>
                    <a:pt x="9605" y="10522"/>
                  </a:lnTo>
                  <a:lnTo>
                    <a:pt x="10522" y="10522"/>
                  </a:lnTo>
                  <a:lnTo>
                    <a:pt x="10082" y="10082"/>
                  </a:lnTo>
                  <a:lnTo>
                    <a:pt x="13271" y="10082"/>
                  </a:lnTo>
                  <a:lnTo>
                    <a:pt x="13748" y="9605"/>
                  </a:lnTo>
                  <a:lnTo>
                    <a:pt x="14188" y="9165"/>
                  </a:lnTo>
                  <a:lnTo>
                    <a:pt x="14664" y="8689"/>
                  </a:lnTo>
                  <a:lnTo>
                    <a:pt x="15581" y="9165"/>
                  </a:lnTo>
                  <a:lnTo>
                    <a:pt x="16021" y="9165"/>
                  </a:lnTo>
                  <a:lnTo>
                    <a:pt x="16021" y="9605"/>
                  </a:lnTo>
                  <a:lnTo>
                    <a:pt x="16021" y="10082"/>
                  </a:lnTo>
                  <a:lnTo>
                    <a:pt x="17854" y="10082"/>
                  </a:lnTo>
                  <a:lnTo>
                    <a:pt x="19247" y="9165"/>
                  </a:lnTo>
                  <a:lnTo>
                    <a:pt x="20163" y="8249"/>
                  </a:lnTo>
                  <a:lnTo>
                    <a:pt x="21080" y="7772"/>
                  </a:lnTo>
                  <a:lnTo>
                    <a:pt x="22436" y="7772"/>
                  </a:lnTo>
                  <a:lnTo>
                    <a:pt x="22436" y="7332"/>
                  </a:lnTo>
                  <a:lnTo>
                    <a:pt x="23829" y="7332"/>
                  </a:lnTo>
                  <a:lnTo>
                    <a:pt x="23829" y="6856"/>
                  </a:lnTo>
                  <a:lnTo>
                    <a:pt x="23829" y="6416"/>
                  </a:lnTo>
                  <a:lnTo>
                    <a:pt x="24269" y="5939"/>
                  </a:lnTo>
                  <a:lnTo>
                    <a:pt x="24746" y="5023"/>
                  </a:lnTo>
                  <a:lnTo>
                    <a:pt x="25186" y="4583"/>
                  </a:lnTo>
                  <a:lnTo>
                    <a:pt x="26102" y="5499"/>
                  </a:lnTo>
                  <a:lnTo>
                    <a:pt x="27019" y="5499"/>
                  </a:lnTo>
                  <a:lnTo>
                    <a:pt x="27935" y="5939"/>
                  </a:lnTo>
                  <a:lnTo>
                    <a:pt x="27935" y="5499"/>
                  </a:lnTo>
                  <a:lnTo>
                    <a:pt x="30245" y="5499"/>
                  </a:lnTo>
                  <a:lnTo>
                    <a:pt x="29768" y="4106"/>
                  </a:lnTo>
                  <a:lnTo>
                    <a:pt x="29768" y="3666"/>
                  </a:lnTo>
                  <a:lnTo>
                    <a:pt x="29328" y="3190"/>
                  </a:lnTo>
                  <a:lnTo>
                    <a:pt x="27935" y="3190"/>
                  </a:lnTo>
                  <a:lnTo>
                    <a:pt x="27935" y="2750"/>
                  </a:lnTo>
                  <a:lnTo>
                    <a:pt x="27935" y="1357"/>
                  </a:lnTo>
                  <a:lnTo>
                    <a:pt x="26102" y="1357"/>
                  </a:lnTo>
                  <a:lnTo>
                    <a:pt x="25186" y="1833"/>
                  </a:lnTo>
                  <a:lnTo>
                    <a:pt x="24746" y="1357"/>
                  </a:lnTo>
                  <a:lnTo>
                    <a:pt x="24746" y="917"/>
                  </a:lnTo>
                  <a:lnTo>
                    <a:pt x="24746" y="440"/>
                  </a:lnTo>
                  <a:lnTo>
                    <a:pt x="23829" y="0"/>
                  </a:lnTo>
                  <a:lnTo>
                    <a:pt x="22913" y="0"/>
                  </a:lnTo>
                  <a:lnTo>
                    <a:pt x="22913" y="440"/>
                  </a:lnTo>
                  <a:lnTo>
                    <a:pt x="21996" y="917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3" name="Google Shape;5083;p37"/>
            <p:cNvSpPr/>
            <p:nvPr/>
          </p:nvSpPr>
          <p:spPr>
            <a:xfrm>
              <a:off x="5028356" y="4137118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4" name="Google Shape;5084;p37"/>
            <p:cNvSpPr/>
            <p:nvPr/>
          </p:nvSpPr>
          <p:spPr>
            <a:xfrm>
              <a:off x="4431379" y="382066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5" name="Google Shape;5085;p37"/>
            <p:cNvSpPr/>
            <p:nvPr/>
          </p:nvSpPr>
          <p:spPr>
            <a:xfrm>
              <a:off x="4409581" y="3754067"/>
              <a:ext cx="802657" cy="685390"/>
            </a:xfrm>
            <a:custGeom>
              <a:avLst/>
              <a:gdLst/>
              <a:ahLst/>
              <a:cxnLst/>
              <a:rect l="l" t="t" r="r" b="b"/>
              <a:pathLst>
                <a:path w="49932" h="42637" extrusionOk="0">
                  <a:moveTo>
                    <a:pt x="9165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7332" y="917"/>
                  </a:lnTo>
                  <a:lnTo>
                    <a:pt x="5499" y="917"/>
                  </a:lnTo>
                  <a:lnTo>
                    <a:pt x="6416" y="1394"/>
                  </a:lnTo>
                  <a:lnTo>
                    <a:pt x="5939" y="1834"/>
                  </a:lnTo>
                  <a:lnTo>
                    <a:pt x="5499" y="2310"/>
                  </a:lnTo>
                  <a:lnTo>
                    <a:pt x="5499" y="1834"/>
                  </a:lnTo>
                  <a:lnTo>
                    <a:pt x="4583" y="1394"/>
                  </a:lnTo>
                  <a:lnTo>
                    <a:pt x="3666" y="1394"/>
                  </a:lnTo>
                  <a:lnTo>
                    <a:pt x="3190" y="917"/>
                  </a:lnTo>
                  <a:lnTo>
                    <a:pt x="2750" y="1834"/>
                  </a:lnTo>
                  <a:lnTo>
                    <a:pt x="2273" y="1394"/>
                  </a:lnTo>
                  <a:lnTo>
                    <a:pt x="1833" y="2310"/>
                  </a:lnTo>
                  <a:lnTo>
                    <a:pt x="1357" y="2750"/>
                  </a:lnTo>
                  <a:lnTo>
                    <a:pt x="1833" y="3227"/>
                  </a:lnTo>
                  <a:lnTo>
                    <a:pt x="1833" y="3667"/>
                  </a:lnTo>
                  <a:lnTo>
                    <a:pt x="2273" y="3227"/>
                  </a:lnTo>
                  <a:lnTo>
                    <a:pt x="2273" y="3667"/>
                  </a:lnTo>
                  <a:lnTo>
                    <a:pt x="1833" y="4143"/>
                  </a:lnTo>
                  <a:lnTo>
                    <a:pt x="2750" y="4143"/>
                  </a:lnTo>
                  <a:lnTo>
                    <a:pt x="3190" y="458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976"/>
                  </a:lnTo>
                  <a:lnTo>
                    <a:pt x="2750" y="5976"/>
                  </a:lnTo>
                  <a:lnTo>
                    <a:pt x="2750" y="6416"/>
                  </a:lnTo>
                  <a:lnTo>
                    <a:pt x="2273" y="6893"/>
                  </a:lnTo>
                  <a:lnTo>
                    <a:pt x="1833" y="6416"/>
                  </a:lnTo>
                  <a:lnTo>
                    <a:pt x="1357" y="6893"/>
                  </a:lnTo>
                  <a:lnTo>
                    <a:pt x="1357" y="7809"/>
                  </a:lnTo>
                  <a:lnTo>
                    <a:pt x="2750" y="7809"/>
                  </a:lnTo>
                  <a:lnTo>
                    <a:pt x="2750" y="7333"/>
                  </a:lnTo>
                  <a:lnTo>
                    <a:pt x="3666" y="7809"/>
                  </a:lnTo>
                  <a:lnTo>
                    <a:pt x="4106" y="7809"/>
                  </a:lnTo>
                  <a:lnTo>
                    <a:pt x="4106" y="8249"/>
                  </a:lnTo>
                  <a:lnTo>
                    <a:pt x="4583" y="8726"/>
                  </a:lnTo>
                  <a:lnTo>
                    <a:pt x="4583" y="9166"/>
                  </a:lnTo>
                  <a:lnTo>
                    <a:pt x="5939" y="9166"/>
                  </a:lnTo>
                  <a:lnTo>
                    <a:pt x="6416" y="9642"/>
                  </a:lnTo>
                  <a:lnTo>
                    <a:pt x="6856" y="9642"/>
                  </a:lnTo>
                  <a:lnTo>
                    <a:pt x="7332" y="10082"/>
                  </a:lnTo>
                  <a:lnTo>
                    <a:pt x="7772" y="10559"/>
                  </a:lnTo>
                  <a:lnTo>
                    <a:pt x="7772" y="10082"/>
                  </a:lnTo>
                  <a:lnTo>
                    <a:pt x="8689" y="10082"/>
                  </a:lnTo>
                  <a:lnTo>
                    <a:pt x="9165" y="10559"/>
                  </a:lnTo>
                  <a:lnTo>
                    <a:pt x="9605" y="10559"/>
                  </a:lnTo>
                  <a:lnTo>
                    <a:pt x="10082" y="10082"/>
                  </a:lnTo>
                  <a:lnTo>
                    <a:pt x="10522" y="10999"/>
                  </a:lnTo>
                  <a:lnTo>
                    <a:pt x="10082" y="11475"/>
                  </a:lnTo>
                  <a:lnTo>
                    <a:pt x="10082" y="11915"/>
                  </a:lnTo>
                  <a:lnTo>
                    <a:pt x="10082" y="12392"/>
                  </a:lnTo>
                  <a:lnTo>
                    <a:pt x="10522" y="12392"/>
                  </a:lnTo>
                  <a:lnTo>
                    <a:pt x="10998" y="12832"/>
                  </a:lnTo>
                  <a:lnTo>
                    <a:pt x="10998" y="13308"/>
                  </a:lnTo>
                  <a:lnTo>
                    <a:pt x="10522" y="13308"/>
                  </a:lnTo>
                  <a:lnTo>
                    <a:pt x="10522" y="13748"/>
                  </a:lnTo>
                  <a:lnTo>
                    <a:pt x="9605" y="13748"/>
                  </a:lnTo>
                  <a:lnTo>
                    <a:pt x="9605" y="14225"/>
                  </a:lnTo>
                  <a:lnTo>
                    <a:pt x="8689" y="14225"/>
                  </a:lnTo>
                  <a:lnTo>
                    <a:pt x="8689" y="14665"/>
                  </a:lnTo>
                  <a:lnTo>
                    <a:pt x="8689" y="15141"/>
                  </a:lnTo>
                  <a:lnTo>
                    <a:pt x="8249" y="15141"/>
                  </a:lnTo>
                  <a:lnTo>
                    <a:pt x="7772" y="15581"/>
                  </a:lnTo>
                  <a:lnTo>
                    <a:pt x="7772" y="16058"/>
                  </a:lnTo>
                  <a:lnTo>
                    <a:pt x="7332" y="16498"/>
                  </a:lnTo>
                  <a:lnTo>
                    <a:pt x="7332" y="16974"/>
                  </a:lnTo>
                  <a:lnTo>
                    <a:pt x="6856" y="17414"/>
                  </a:lnTo>
                  <a:lnTo>
                    <a:pt x="6856" y="17891"/>
                  </a:lnTo>
                  <a:lnTo>
                    <a:pt x="6856" y="18331"/>
                  </a:lnTo>
                  <a:lnTo>
                    <a:pt x="6856" y="18807"/>
                  </a:lnTo>
                  <a:lnTo>
                    <a:pt x="7332" y="19247"/>
                  </a:lnTo>
                  <a:lnTo>
                    <a:pt x="6856" y="19247"/>
                  </a:lnTo>
                  <a:lnTo>
                    <a:pt x="6416" y="19724"/>
                  </a:lnTo>
                  <a:lnTo>
                    <a:pt x="5939" y="19724"/>
                  </a:lnTo>
                  <a:lnTo>
                    <a:pt x="5023" y="21080"/>
                  </a:lnTo>
                  <a:lnTo>
                    <a:pt x="5499" y="21557"/>
                  </a:lnTo>
                  <a:lnTo>
                    <a:pt x="5023" y="21997"/>
                  </a:lnTo>
                  <a:lnTo>
                    <a:pt x="5023" y="22473"/>
                  </a:lnTo>
                  <a:lnTo>
                    <a:pt x="3190" y="22473"/>
                  </a:lnTo>
                  <a:lnTo>
                    <a:pt x="3190" y="22913"/>
                  </a:lnTo>
                  <a:lnTo>
                    <a:pt x="3666" y="23390"/>
                  </a:lnTo>
                  <a:lnTo>
                    <a:pt x="3666" y="24306"/>
                  </a:lnTo>
                  <a:lnTo>
                    <a:pt x="4106" y="24746"/>
                  </a:lnTo>
                  <a:lnTo>
                    <a:pt x="4106" y="25223"/>
                  </a:lnTo>
                  <a:lnTo>
                    <a:pt x="4106" y="25663"/>
                  </a:lnTo>
                  <a:lnTo>
                    <a:pt x="3666" y="26139"/>
                  </a:lnTo>
                  <a:lnTo>
                    <a:pt x="3190" y="26579"/>
                  </a:lnTo>
                  <a:lnTo>
                    <a:pt x="3190" y="27056"/>
                  </a:lnTo>
                  <a:lnTo>
                    <a:pt x="2750" y="27056"/>
                  </a:lnTo>
                  <a:lnTo>
                    <a:pt x="2273" y="27496"/>
                  </a:lnTo>
                  <a:lnTo>
                    <a:pt x="2273" y="27972"/>
                  </a:lnTo>
                  <a:lnTo>
                    <a:pt x="1833" y="28412"/>
                  </a:lnTo>
                  <a:lnTo>
                    <a:pt x="2273" y="28889"/>
                  </a:lnTo>
                  <a:lnTo>
                    <a:pt x="2750" y="28889"/>
                  </a:lnTo>
                  <a:lnTo>
                    <a:pt x="2750" y="29329"/>
                  </a:lnTo>
                  <a:lnTo>
                    <a:pt x="2750" y="29805"/>
                  </a:lnTo>
                  <a:lnTo>
                    <a:pt x="2750" y="30245"/>
                  </a:lnTo>
                  <a:lnTo>
                    <a:pt x="2273" y="30245"/>
                  </a:lnTo>
                  <a:lnTo>
                    <a:pt x="1833" y="30722"/>
                  </a:lnTo>
                  <a:lnTo>
                    <a:pt x="917" y="30722"/>
                  </a:lnTo>
                  <a:lnTo>
                    <a:pt x="917" y="31162"/>
                  </a:lnTo>
                  <a:lnTo>
                    <a:pt x="440" y="31162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995"/>
                  </a:lnTo>
                  <a:lnTo>
                    <a:pt x="440" y="34388"/>
                  </a:lnTo>
                  <a:lnTo>
                    <a:pt x="1357" y="33911"/>
                  </a:lnTo>
                  <a:lnTo>
                    <a:pt x="1833" y="34828"/>
                  </a:lnTo>
                  <a:lnTo>
                    <a:pt x="2273" y="34828"/>
                  </a:lnTo>
                  <a:lnTo>
                    <a:pt x="2750" y="35304"/>
                  </a:lnTo>
                  <a:lnTo>
                    <a:pt x="2750" y="36221"/>
                  </a:lnTo>
                  <a:lnTo>
                    <a:pt x="3666" y="36221"/>
                  </a:lnTo>
                  <a:lnTo>
                    <a:pt x="4106" y="37137"/>
                  </a:lnTo>
                  <a:lnTo>
                    <a:pt x="4106" y="37577"/>
                  </a:lnTo>
                  <a:lnTo>
                    <a:pt x="3666" y="38054"/>
                  </a:lnTo>
                  <a:lnTo>
                    <a:pt x="5023" y="38054"/>
                  </a:lnTo>
                  <a:lnTo>
                    <a:pt x="4583" y="38970"/>
                  </a:lnTo>
                  <a:lnTo>
                    <a:pt x="4583" y="39410"/>
                  </a:lnTo>
                  <a:lnTo>
                    <a:pt x="3666" y="39410"/>
                  </a:lnTo>
                  <a:lnTo>
                    <a:pt x="4106" y="39887"/>
                  </a:lnTo>
                  <a:lnTo>
                    <a:pt x="4106" y="40803"/>
                  </a:lnTo>
                  <a:lnTo>
                    <a:pt x="4583" y="41243"/>
                  </a:lnTo>
                  <a:lnTo>
                    <a:pt x="5023" y="41243"/>
                  </a:lnTo>
                  <a:lnTo>
                    <a:pt x="5499" y="41720"/>
                  </a:lnTo>
                  <a:lnTo>
                    <a:pt x="6416" y="42636"/>
                  </a:lnTo>
                  <a:lnTo>
                    <a:pt x="6416" y="42160"/>
                  </a:lnTo>
                  <a:lnTo>
                    <a:pt x="6416" y="41720"/>
                  </a:lnTo>
                  <a:lnTo>
                    <a:pt x="7772" y="41243"/>
                  </a:lnTo>
                  <a:lnTo>
                    <a:pt x="8689" y="41243"/>
                  </a:lnTo>
                  <a:lnTo>
                    <a:pt x="9165" y="40327"/>
                  </a:lnTo>
                  <a:lnTo>
                    <a:pt x="9605" y="40327"/>
                  </a:lnTo>
                  <a:lnTo>
                    <a:pt x="10522" y="40803"/>
                  </a:lnTo>
                  <a:lnTo>
                    <a:pt x="10998" y="40803"/>
                  </a:lnTo>
                  <a:lnTo>
                    <a:pt x="11438" y="39887"/>
                  </a:lnTo>
                  <a:lnTo>
                    <a:pt x="12355" y="39887"/>
                  </a:lnTo>
                  <a:lnTo>
                    <a:pt x="13271" y="40327"/>
                  </a:lnTo>
                  <a:lnTo>
                    <a:pt x="13748" y="40803"/>
                  </a:lnTo>
                  <a:lnTo>
                    <a:pt x="15104" y="40803"/>
                  </a:lnTo>
                  <a:lnTo>
                    <a:pt x="15581" y="41720"/>
                  </a:lnTo>
                  <a:lnTo>
                    <a:pt x="16497" y="41243"/>
                  </a:lnTo>
                  <a:lnTo>
                    <a:pt x="18330" y="41243"/>
                  </a:lnTo>
                  <a:lnTo>
                    <a:pt x="19687" y="41720"/>
                  </a:lnTo>
                  <a:lnTo>
                    <a:pt x="19687" y="41243"/>
                  </a:lnTo>
                  <a:lnTo>
                    <a:pt x="21080" y="41243"/>
                  </a:lnTo>
                  <a:lnTo>
                    <a:pt x="21520" y="41720"/>
                  </a:lnTo>
                  <a:lnTo>
                    <a:pt x="21996" y="41720"/>
                  </a:lnTo>
                  <a:lnTo>
                    <a:pt x="21996" y="42160"/>
                  </a:lnTo>
                  <a:lnTo>
                    <a:pt x="22436" y="42160"/>
                  </a:lnTo>
                  <a:lnTo>
                    <a:pt x="22913" y="41720"/>
                  </a:lnTo>
                  <a:lnTo>
                    <a:pt x="22913" y="40803"/>
                  </a:lnTo>
                  <a:lnTo>
                    <a:pt x="22913" y="40327"/>
                  </a:lnTo>
                  <a:lnTo>
                    <a:pt x="23829" y="39887"/>
                  </a:lnTo>
                  <a:lnTo>
                    <a:pt x="23829" y="39410"/>
                  </a:lnTo>
                  <a:lnTo>
                    <a:pt x="24746" y="39410"/>
                  </a:lnTo>
                  <a:lnTo>
                    <a:pt x="25186" y="38970"/>
                  </a:lnTo>
                  <a:lnTo>
                    <a:pt x="27495" y="38970"/>
                  </a:lnTo>
                  <a:lnTo>
                    <a:pt x="28412" y="38494"/>
                  </a:lnTo>
                  <a:lnTo>
                    <a:pt x="29328" y="38054"/>
                  </a:lnTo>
                  <a:lnTo>
                    <a:pt x="28852" y="37137"/>
                  </a:lnTo>
                  <a:lnTo>
                    <a:pt x="29328" y="36661"/>
                  </a:lnTo>
                  <a:lnTo>
                    <a:pt x="30245" y="36661"/>
                  </a:lnTo>
                  <a:lnTo>
                    <a:pt x="30245" y="36221"/>
                  </a:lnTo>
                  <a:lnTo>
                    <a:pt x="30245" y="35744"/>
                  </a:lnTo>
                  <a:lnTo>
                    <a:pt x="31161" y="34828"/>
                  </a:lnTo>
                  <a:lnTo>
                    <a:pt x="32994" y="34828"/>
                  </a:lnTo>
                  <a:lnTo>
                    <a:pt x="33911" y="33911"/>
                  </a:lnTo>
                  <a:lnTo>
                    <a:pt x="33434" y="33471"/>
                  </a:lnTo>
                  <a:lnTo>
                    <a:pt x="33434" y="32995"/>
                  </a:lnTo>
                  <a:lnTo>
                    <a:pt x="32518" y="32555"/>
                  </a:lnTo>
                  <a:lnTo>
                    <a:pt x="32518" y="32078"/>
                  </a:lnTo>
                  <a:lnTo>
                    <a:pt x="32518" y="31638"/>
                  </a:lnTo>
                  <a:lnTo>
                    <a:pt x="32518" y="30722"/>
                  </a:lnTo>
                  <a:lnTo>
                    <a:pt x="32518" y="29329"/>
                  </a:lnTo>
                  <a:lnTo>
                    <a:pt x="32994" y="28889"/>
                  </a:lnTo>
                  <a:lnTo>
                    <a:pt x="33434" y="28412"/>
                  </a:lnTo>
                  <a:lnTo>
                    <a:pt x="34351" y="27972"/>
                  </a:lnTo>
                  <a:lnTo>
                    <a:pt x="35267" y="27056"/>
                  </a:lnTo>
                  <a:lnTo>
                    <a:pt x="35744" y="26579"/>
                  </a:lnTo>
                  <a:lnTo>
                    <a:pt x="36184" y="26139"/>
                  </a:lnTo>
                  <a:lnTo>
                    <a:pt x="37100" y="25223"/>
                  </a:lnTo>
                  <a:lnTo>
                    <a:pt x="37577" y="24746"/>
                  </a:lnTo>
                  <a:lnTo>
                    <a:pt x="38493" y="24306"/>
                  </a:lnTo>
                  <a:lnTo>
                    <a:pt x="38493" y="23830"/>
                  </a:lnTo>
                  <a:lnTo>
                    <a:pt x="38933" y="23390"/>
                  </a:lnTo>
                  <a:lnTo>
                    <a:pt x="38933" y="22913"/>
                  </a:lnTo>
                  <a:lnTo>
                    <a:pt x="39410" y="22473"/>
                  </a:lnTo>
                  <a:lnTo>
                    <a:pt x="43992" y="22473"/>
                  </a:lnTo>
                  <a:lnTo>
                    <a:pt x="44432" y="21997"/>
                  </a:lnTo>
                  <a:lnTo>
                    <a:pt x="45349" y="21557"/>
                  </a:lnTo>
                  <a:lnTo>
                    <a:pt x="45825" y="21557"/>
                  </a:lnTo>
                  <a:lnTo>
                    <a:pt x="46265" y="21080"/>
                  </a:lnTo>
                  <a:lnTo>
                    <a:pt x="47658" y="21080"/>
                  </a:lnTo>
                  <a:lnTo>
                    <a:pt x="48098" y="20640"/>
                  </a:lnTo>
                  <a:lnTo>
                    <a:pt x="48575" y="20640"/>
                  </a:lnTo>
                  <a:lnTo>
                    <a:pt x="49015" y="19724"/>
                  </a:lnTo>
                  <a:lnTo>
                    <a:pt x="49491" y="19247"/>
                  </a:lnTo>
                  <a:lnTo>
                    <a:pt x="49491" y="18807"/>
                  </a:lnTo>
                  <a:lnTo>
                    <a:pt x="49931" y="18331"/>
                  </a:lnTo>
                  <a:lnTo>
                    <a:pt x="49931" y="17891"/>
                  </a:lnTo>
                  <a:lnTo>
                    <a:pt x="49931" y="16974"/>
                  </a:lnTo>
                  <a:lnTo>
                    <a:pt x="49491" y="17414"/>
                  </a:lnTo>
                  <a:lnTo>
                    <a:pt x="49015" y="16974"/>
                  </a:lnTo>
                  <a:lnTo>
                    <a:pt x="47658" y="16974"/>
                  </a:lnTo>
                  <a:lnTo>
                    <a:pt x="46742" y="16498"/>
                  </a:lnTo>
                  <a:lnTo>
                    <a:pt x="45825" y="16974"/>
                  </a:lnTo>
                  <a:lnTo>
                    <a:pt x="43992" y="16974"/>
                  </a:lnTo>
                  <a:lnTo>
                    <a:pt x="43992" y="16058"/>
                  </a:lnTo>
                  <a:lnTo>
                    <a:pt x="43076" y="16058"/>
                  </a:lnTo>
                  <a:lnTo>
                    <a:pt x="42599" y="15581"/>
                  </a:lnTo>
                  <a:lnTo>
                    <a:pt x="42599" y="14665"/>
                  </a:lnTo>
                  <a:lnTo>
                    <a:pt x="42159" y="14225"/>
                  </a:lnTo>
                  <a:lnTo>
                    <a:pt x="41683" y="13748"/>
                  </a:lnTo>
                  <a:lnTo>
                    <a:pt x="40326" y="14225"/>
                  </a:lnTo>
                  <a:lnTo>
                    <a:pt x="39410" y="14225"/>
                  </a:lnTo>
                  <a:lnTo>
                    <a:pt x="39410" y="13748"/>
                  </a:lnTo>
                  <a:lnTo>
                    <a:pt x="38933" y="13748"/>
                  </a:lnTo>
                  <a:lnTo>
                    <a:pt x="38017" y="13308"/>
                  </a:lnTo>
                  <a:lnTo>
                    <a:pt x="37100" y="13308"/>
                  </a:lnTo>
                  <a:lnTo>
                    <a:pt x="36660" y="12832"/>
                  </a:lnTo>
                  <a:lnTo>
                    <a:pt x="36184" y="12392"/>
                  </a:lnTo>
                  <a:lnTo>
                    <a:pt x="35744" y="11915"/>
                  </a:lnTo>
                  <a:lnTo>
                    <a:pt x="34827" y="11915"/>
                  </a:lnTo>
                  <a:lnTo>
                    <a:pt x="34351" y="10999"/>
                  </a:lnTo>
                  <a:lnTo>
                    <a:pt x="33434" y="10999"/>
                  </a:lnTo>
                  <a:lnTo>
                    <a:pt x="32994" y="10559"/>
                  </a:lnTo>
                  <a:lnTo>
                    <a:pt x="32518" y="10559"/>
                  </a:lnTo>
                  <a:lnTo>
                    <a:pt x="32518" y="10082"/>
                  </a:lnTo>
                  <a:lnTo>
                    <a:pt x="32078" y="10559"/>
                  </a:lnTo>
                  <a:lnTo>
                    <a:pt x="31601" y="10559"/>
                  </a:lnTo>
                  <a:lnTo>
                    <a:pt x="31601" y="10082"/>
                  </a:lnTo>
                  <a:lnTo>
                    <a:pt x="31601" y="9642"/>
                  </a:lnTo>
                  <a:lnTo>
                    <a:pt x="31161" y="8726"/>
                  </a:lnTo>
                  <a:lnTo>
                    <a:pt x="30685" y="8726"/>
                  </a:lnTo>
                  <a:lnTo>
                    <a:pt x="30685" y="8249"/>
                  </a:lnTo>
                  <a:lnTo>
                    <a:pt x="29768" y="7809"/>
                  </a:lnTo>
                  <a:lnTo>
                    <a:pt x="28852" y="8249"/>
                  </a:lnTo>
                  <a:lnTo>
                    <a:pt x="27935" y="7809"/>
                  </a:lnTo>
                  <a:lnTo>
                    <a:pt x="27495" y="7333"/>
                  </a:lnTo>
                  <a:lnTo>
                    <a:pt x="25662" y="7333"/>
                  </a:lnTo>
                  <a:lnTo>
                    <a:pt x="24746" y="6893"/>
                  </a:lnTo>
                  <a:lnTo>
                    <a:pt x="24269" y="5976"/>
                  </a:lnTo>
                  <a:lnTo>
                    <a:pt x="23353" y="5976"/>
                  </a:lnTo>
                  <a:lnTo>
                    <a:pt x="22913" y="5500"/>
                  </a:lnTo>
                  <a:lnTo>
                    <a:pt x="21080" y="5500"/>
                  </a:lnTo>
                  <a:lnTo>
                    <a:pt x="20163" y="5060"/>
                  </a:lnTo>
                  <a:lnTo>
                    <a:pt x="19687" y="5060"/>
                  </a:lnTo>
                  <a:lnTo>
                    <a:pt x="19247" y="5500"/>
                  </a:lnTo>
                  <a:lnTo>
                    <a:pt x="18770" y="4583"/>
                  </a:lnTo>
                  <a:lnTo>
                    <a:pt x="18330" y="4143"/>
                  </a:lnTo>
                  <a:lnTo>
                    <a:pt x="17854" y="4583"/>
                  </a:lnTo>
                  <a:lnTo>
                    <a:pt x="16937" y="4143"/>
                  </a:lnTo>
                  <a:lnTo>
                    <a:pt x="16497" y="4143"/>
                  </a:lnTo>
                  <a:lnTo>
                    <a:pt x="15104" y="3667"/>
                  </a:lnTo>
                  <a:lnTo>
                    <a:pt x="15104" y="3227"/>
                  </a:lnTo>
                  <a:lnTo>
                    <a:pt x="14188" y="3227"/>
                  </a:lnTo>
                  <a:lnTo>
                    <a:pt x="13748" y="2750"/>
                  </a:lnTo>
                  <a:lnTo>
                    <a:pt x="12355" y="2750"/>
                  </a:lnTo>
                  <a:lnTo>
                    <a:pt x="11915" y="2310"/>
                  </a:lnTo>
                  <a:lnTo>
                    <a:pt x="10998" y="1834"/>
                  </a:lnTo>
                  <a:lnTo>
                    <a:pt x="10082" y="2310"/>
                  </a:lnTo>
                  <a:lnTo>
                    <a:pt x="9605" y="1394"/>
                  </a:lnTo>
                  <a:lnTo>
                    <a:pt x="9165" y="917"/>
                  </a:lnTo>
                  <a:lnTo>
                    <a:pt x="9165" y="477"/>
                  </a:lnTo>
                  <a:lnTo>
                    <a:pt x="91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6" name="Google Shape;5086;p37"/>
            <p:cNvSpPr/>
            <p:nvPr/>
          </p:nvSpPr>
          <p:spPr>
            <a:xfrm>
              <a:off x="4298792" y="3871929"/>
              <a:ext cx="287598" cy="441998"/>
            </a:xfrm>
            <a:custGeom>
              <a:avLst/>
              <a:gdLst/>
              <a:ahLst/>
              <a:cxnLst/>
              <a:rect l="l" t="t" r="r" b="b"/>
              <a:pathLst>
                <a:path w="17891" h="27496" extrusionOk="0">
                  <a:moveTo>
                    <a:pt x="9642" y="1"/>
                  </a:moveTo>
                  <a:lnTo>
                    <a:pt x="9642" y="477"/>
                  </a:lnTo>
                  <a:lnTo>
                    <a:pt x="8249" y="47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8249" y="2310"/>
                  </a:lnTo>
                  <a:lnTo>
                    <a:pt x="7809" y="2750"/>
                  </a:lnTo>
                  <a:lnTo>
                    <a:pt x="7809" y="3227"/>
                  </a:lnTo>
                  <a:lnTo>
                    <a:pt x="7809" y="4143"/>
                  </a:lnTo>
                  <a:lnTo>
                    <a:pt x="7332" y="4583"/>
                  </a:lnTo>
                  <a:lnTo>
                    <a:pt x="6892" y="5060"/>
                  </a:lnTo>
                  <a:lnTo>
                    <a:pt x="7332" y="5976"/>
                  </a:lnTo>
                  <a:lnTo>
                    <a:pt x="6892" y="6893"/>
                  </a:lnTo>
                  <a:lnTo>
                    <a:pt x="6416" y="7333"/>
                  </a:lnTo>
                  <a:lnTo>
                    <a:pt x="6416" y="8249"/>
                  </a:lnTo>
                  <a:lnTo>
                    <a:pt x="5976" y="8726"/>
                  </a:lnTo>
                  <a:lnTo>
                    <a:pt x="5499" y="9642"/>
                  </a:lnTo>
                  <a:lnTo>
                    <a:pt x="5059" y="10082"/>
                  </a:lnTo>
                  <a:lnTo>
                    <a:pt x="4583" y="10559"/>
                  </a:lnTo>
                  <a:lnTo>
                    <a:pt x="4583" y="10999"/>
                  </a:lnTo>
                  <a:lnTo>
                    <a:pt x="4143" y="11915"/>
                  </a:lnTo>
                  <a:lnTo>
                    <a:pt x="3666" y="12832"/>
                  </a:lnTo>
                  <a:lnTo>
                    <a:pt x="2310" y="12832"/>
                  </a:lnTo>
                  <a:lnTo>
                    <a:pt x="1833" y="13308"/>
                  </a:lnTo>
                  <a:lnTo>
                    <a:pt x="1833" y="13748"/>
                  </a:lnTo>
                  <a:lnTo>
                    <a:pt x="1833" y="14225"/>
                  </a:lnTo>
                  <a:lnTo>
                    <a:pt x="1833" y="14665"/>
                  </a:lnTo>
                  <a:lnTo>
                    <a:pt x="1393" y="15581"/>
                  </a:lnTo>
                  <a:lnTo>
                    <a:pt x="917" y="16058"/>
                  </a:lnTo>
                  <a:lnTo>
                    <a:pt x="917" y="16498"/>
                  </a:lnTo>
                  <a:lnTo>
                    <a:pt x="917" y="16974"/>
                  </a:lnTo>
                  <a:lnTo>
                    <a:pt x="1833" y="16974"/>
                  </a:lnTo>
                  <a:lnTo>
                    <a:pt x="2310" y="17414"/>
                  </a:lnTo>
                  <a:lnTo>
                    <a:pt x="2750" y="17414"/>
                  </a:lnTo>
                  <a:lnTo>
                    <a:pt x="3226" y="18331"/>
                  </a:lnTo>
                  <a:lnTo>
                    <a:pt x="3226" y="18807"/>
                  </a:lnTo>
                  <a:lnTo>
                    <a:pt x="2750" y="19247"/>
                  </a:lnTo>
                  <a:lnTo>
                    <a:pt x="2310" y="19724"/>
                  </a:lnTo>
                  <a:lnTo>
                    <a:pt x="2310" y="20164"/>
                  </a:lnTo>
                  <a:lnTo>
                    <a:pt x="1833" y="20640"/>
                  </a:lnTo>
                  <a:lnTo>
                    <a:pt x="2310" y="21080"/>
                  </a:lnTo>
                  <a:lnTo>
                    <a:pt x="1833" y="22473"/>
                  </a:lnTo>
                  <a:lnTo>
                    <a:pt x="1833" y="22913"/>
                  </a:lnTo>
                  <a:lnTo>
                    <a:pt x="1393" y="22913"/>
                  </a:lnTo>
                  <a:lnTo>
                    <a:pt x="917" y="23390"/>
                  </a:lnTo>
                  <a:lnTo>
                    <a:pt x="917" y="23830"/>
                  </a:lnTo>
                  <a:lnTo>
                    <a:pt x="477" y="24746"/>
                  </a:lnTo>
                  <a:lnTo>
                    <a:pt x="0" y="25223"/>
                  </a:lnTo>
                  <a:lnTo>
                    <a:pt x="0" y="25663"/>
                  </a:lnTo>
                  <a:lnTo>
                    <a:pt x="917" y="25663"/>
                  </a:lnTo>
                  <a:lnTo>
                    <a:pt x="1393" y="25223"/>
                  </a:lnTo>
                  <a:lnTo>
                    <a:pt x="2310" y="25663"/>
                  </a:lnTo>
                  <a:lnTo>
                    <a:pt x="2310" y="26139"/>
                  </a:lnTo>
                  <a:lnTo>
                    <a:pt x="3226" y="26139"/>
                  </a:lnTo>
                  <a:lnTo>
                    <a:pt x="3666" y="26579"/>
                  </a:lnTo>
                  <a:lnTo>
                    <a:pt x="4583" y="27056"/>
                  </a:lnTo>
                  <a:lnTo>
                    <a:pt x="5059" y="27496"/>
                  </a:lnTo>
                  <a:lnTo>
                    <a:pt x="5499" y="27056"/>
                  </a:lnTo>
                  <a:lnTo>
                    <a:pt x="5499" y="27496"/>
                  </a:lnTo>
                  <a:lnTo>
                    <a:pt x="5976" y="27496"/>
                  </a:lnTo>
                  <a:lnTo>
                    <a:pt x="7332" y="27056"/>
                  </a:lnTo>
                  <a:lnTo>
                    <a:pt x="6892" y="25663"/>
                  </a:lnTo>
                  <a:lnTo>
                    <a:pt x="6892" y="24746"/>
                  </a:lnTo>
                  <a:lnTo>
                    <a:pt x="7332" y="24306"/>
                  </a:lnTo>
                  <a:lnTo>
                    <a:pt x="7332" y="23830"/>
                  </a:lnTo>
                  <a:lnTo>
                    <a:pt x="7809" y="23830"/>
                  </a:lnTo>
                  <a:lnTo>
                    <a:pt x="7809" y="23390"/>
                  </a:lnTo>
                  <a:lnTo>
                    <a:pt x="8725" y="23390"/>
                  </a:lnTo>
                  <a:lnTo>
                    <a:pt x="9165" y="22913"/>
                  </a:lnTo>
                  <a:lnTo>
                    <a:pt x="9642" y="22473"/>
                  </a:lnTo>
                  <a:lnTo>
                    <a:pt x="9642" y="21997"/>
                  </a:lnTo>
                  <a:lnTo>
                    <a:pt x="9642" y="21557"/>
                  </a:lnTo>
                  <a:lnTo>
                    <a:pt x="9165" y="21557"/>
                  </a:lnTo>
                  <a:lnTo>
                    <a:pt x="8725" y="21080"/>
                  </a:lnTo>
                  <a:lnTo>
                    <a:pt x="9165" y="20640"/>
                  </a:lnTo>
                  <a:lnTo>
                    <a:pt x="9165" y="20164"/>
                  </a:lnTo>
                  <a:lnTo>
                    <a:pt x="9642" y="19724"/>
                  </a:lnTo>
                  <a:lnTo>
                    <a:pt x="10082" y="19724"/>
                  </a:lnTo>
                  <a:lnTo>
                    <a:pt x="10082" y="19247"/>
                  </a:lnTo>
                  <a:lnTo>
                    <a:pt x="10558" y="18807"/>
                  </a:lnTo>
                  <a:lnTo>
                    <a:pt x="10998" y="18331"/>
                  </a:lnTo>
                  <a:lnTo>
                    <a:pt x="10998" y="17891"/>
                  </a:lnTo>
                  <a:lnTo>
                    <a:pt x="10998" y="17414"/>
                  </a:lnTo>
                  <a:lnTo>
                    <a:pt x="10558" y="16974"/>
                  </a:lnTo>
                  <a:lnTo>
                    <a:pt x="10558" y="16058"/>
                  </a:lnTo>
                  <a:lnTo>
                    <a:pt x="10082" y="15581"/>
                  </a:lnTo>
                  <a:lnTo>
                    <a:pt x="10082" y="15141"/>
                  </a:lnTo>
                  <a:lnTo>
                    <a:pt x="10082" y="14665"/>
                  </a:lnTo>
                  <a:lnTo>
                    <a:pt x="11475" y="15141"/>
                  </a:lnTo>
                  <a:lnTo>
                    <a:pt x="11915" y="15141"/>
                  </a:lnTo>
                  <a:lnTo>
                    <a:pt x="11915" y="14665"/>
                  </a:lnTo>
                  <a:lnTo>
                    <a:pt x="12391" y="14225"/>
                  </a:lnTo>
                  <a:lnTo>
                    <a:pt x="11915" y="13748"/>
                  </a:lnTo>
                  <a:lnTo>
                    <a:pt x="12831" y="12392"/>
                  </a:lnTo>
                  <a:lnTo>
                    <a:pt x="12831" y="11915"/>
                  </a:lnTo>
                  <a:lnTo>
                    <a:pt x="14224" y="11915"/>
                  </a:lnTo>
                  <a:lnTo>
                    <a:pt x="13748" y="11475"/>
                  </a:lnTo>
                  <a:lnTo>
                    <a:pt x="13748" y="10999"/>
                  </a:lnTo>
                  <a:lnTo>
                    <a:pt x="13748" y="10559"/>
                  </a:lnTo>
                  <a:lnTo>
                    <a:pt x="13748" y="10082"/>
                  </a:lnTo>
                  <a:lnTo>
                    <a:pt x="14224" y="9642"/>
                  </a:lnTo>
                  <a:lnTo>
                    <a:pt x="14224" y="9166"/>
                  </a:lnTo>
                  <a:lnTo>
                    <a:pt x="14664" y="8726"/>
                  </a:lnTo>
                  <a:lnTo>
                    <a:pt x="14664" y="8249"/>
                  </a:lnTo>
                  <a:lnTo>
                    <a:pt x="15141" y="7809"/>
                  </a:lnTo>
                  <a:lnTo>
                    <a:pt x="15141" y="7333"/>
                  </a:lnTo>
                  <a:lnTo>
                    <a:pt x="15581" y="7333"/>
                  </a:lnTo>
                  <a:lnTo>
                    <a:pt x="15581" y="6893"/>
                  </a:lnTo>
                  <a:lnTo>
                    <a:pt x="16497" y="6893"/>
                  </a:lnTo>
                  <a:lnTo>
                    <a:pt x="16497" y="6416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890" y="5976"/>
                  </a:lnTo>
                  <a:lnTo>
                    <a:pt x="17890" y="5500"/>
                  </a:lnTo>
                  <a:lnTo>
                    <a:pt x="17414" y="5060"/>
                  </a:lnTo>
                  <a:lnTo>
                    <a:pt x="16974" y="5060"/>
                  </a:lnTo>
                  <a:lnTo>
                    <a:pt x="16974" y="4583"/>
                  </a:lnTo>
                  <a:lnTo>
                    <a:pt x="16974" y="4143"/>
                  </a:lnTo>
                  <a:lnTo>
                    <a:pt x="17414" y="3667"/>
                  </a:lnTo>
                  <a:lnTo>
                    <a:pt x="16974" y="2750"/>
                  </a:lnTo>
                  <a:lnTo>
                    <a:pt x="16497" y="3227"/>
                  </a:lnTo>
                  <a:lnTo>
                    <a:pt x="16057" y="3227"/>
                  </a:lnTo>
                  <a:lnTo>
                    <a:pt x="15581" y="2750"/>
                  </a:lnTo>
                  <a:lnTo>
                    <a:pt x="14664" y="2750"/>
                  </a:lnTo>
                  <a:lnTo>
                    <a:pt x="14664" y="3227"/>
                  </a:lnTo>
                  <a:lnTo>
                    <a:pt x="14224" y="2750"/>
                  </a:lnTo>
                  <a:lnTo>
                    <a:pt x="13748" y="2310"/>
                  </a:lnTo>
                  <a:lnTo>
                    <a:pt x="13308" y="2310"/>
                  </a:lnTo>
                  <a:lnTo>
                    <a:pt x="12831" y="1834"/>
                  </a:lnTo>
                  <a:lnTo>
                    <a:pt x="11475" y="1834"/>
                  </a:lnTo>
                  <a:lnTo>
                    <a:pt x="11475" y="1394"/>
                  </a:lnTo>
                  <a:lnTo>
                    <a:pt x="10998" y="917"/>
                  </a:lnTo>
                  <a:lnTo>
                    <a:pt x="10998" y="477"/>
                  </a:lnTo>
                  <a:lnTo>
                    <a:pt x="10558" y="477"/>
                  </a:lnTo>
                  <a:lnTo>
                    <a:pt x="964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7" name="Google Shape;5087;p37"/>
            <p:cNvSpPr/>
            <p:nvPr/>
          </p:nvSpPr>
          <p:spPr>
            <a:xfrm>
              <a:off x="5123826" y="4240256"/>
              <a:ext cx="73672" cy="44206"/>
            </a:xfrm>
            <a:custGeom>
              <a:avLst/>
              <a:gdLst/>
              <a:ahLst/>
              <a:cxnLst/>
              <a:rect l="l" t="t" r="r" b="b"/>
              <a:pathLst>
                <a:path w="4583" h="2750" extrusionOk="0">
                  <a:moveTo>
                    <a:pt x="2310" y="0"/>
                  </a:moveTo>
                  <a:lnTo>
                    <a:pt x="1833" y="477"/>
                  </a:lnTo>
                  <a:lnTo>
                    <a:pt x="2310" y="917"/>
                  </a:lnTo>
                  <a:lnTo>
                    <a:pt x="0" y="917"/>
                  </a:lnTo>
                  <a:lnTo>
                    <a:pt x="0" y="1393"/>
                  </a:lnTo>
                  <a:lnTo>
                    <a:pt x="1833" y="1393"/>
                  </a:lnTo>
                  <a:lnTo>
                    <a:pt x="2310" y="2310"/>
                  </a:lnTo>
                  <a:lnTo>
                    <a:pt x="2750" y="2310"/>
                  </a:lnTo>
                  <a:lnTo>
                    <a:pt x="2750" y="2750"/>
                  </a:lnTo>
                  <a:lnTo>
                    <a:pt x="3226" y="275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4143" y="1833"/>
                  </a:lnTo>
                  <a:lnTo>
                    <a:pt x="4583" y="917"/>
                  </a:lnTo>
                  <a:lnTo>
                    <a:pt x="4143" y="1393"/>
                  </a:lnTo>
                  <a:lnTo>
                    <a:pt x="3666" y="1393"/>
                  </a:lnTo>
                  <a:lnTo>
                    <a:pt x="3226" y="917"/>
                  </a:lnTo>
                  <a:lnTo>
                    <a:pt x="3226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8" name="Google Shape;5088;p37"/>
            <p:cNvSpPr/>
            <p:nvPr/>
          </p:nvSpPr>
          <p:spPr>
            <a:xfrm>
              <a:off x="5226947" y="4233183"/>
              <a:ext cx="37149" cy="21814"/>
            </a:xfrm>
            <a:custGeom>
              <a:avLst/>
              <a:gdLst/>
              <a:ahLst/>
              <a:cxnLst/>
              <a:rect l="l" t="t" r="r" b="b"/>
              <a:pathLst>
                <a:path w="2311" h="1357" extrusionOk="0">
                  <a:moveTo>
                    <a:pt x="1" y="0"/>
                  </a:moveTo>
                  <a:lnTo>
                    <a:pt x="1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1834" y="1357"/>
                  </a:lnTo>
                  <a:lnTo>
                    <a:pt x="2310" y="1357"/>
                  </a:lnTo>
                  <a:lnTo>
                    <a:pt x="2310" y="917"/>
                  </a:lnTo>
                  <a:lnTo>
                    <a:pt x="1834" y="440"/>
                  </a:lnTo>
                  <a:lnTo>
                    <a:pt x="91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89" name="Google Shape;5089;p37"/>
            <p:cNvSpPr/>
            <p:nvPr/>
          </p:nvSpPr>
          <p:spPr>
            <a:xfrm>
              <a:off x="5028356" y="4292114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917" y="91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0" name="Google Shape;5090;p37"/>
            <p:cNvSpPr/>
            <p:nvPr/>
          </p:nvSpPr>
          <p:spPr>
            <a:xfrm>
              <a:off x="4932292" y="3408133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1" name="Google Shape;5091;p37"/>
            <p:cNvSpPr/>
            <p:nvPr/>
          </p:nvSpPr>
          <p:spPr>
            <a:xfrm>
              <a:off x="5492136" y="3953253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2" name="Google Shape;5092;p37"/>
            <p:cNvSpPr/>
            <p:nvPr/>
          </p:nvSpPr>
          <p:spPr>
            <a:xfrm>
              <a:off x="4822098" y="3290271"/>
              <a:ext cx="758451" cy="743742"/>
            </a:xfrm>
            <a:custGeom>
              <a:avLst/>
              <a:gdLst/>
              <a:ahLst/>
              <a:cxnLst/>
              <a:rect l="l" t="t" r="r" b="b"/>
              <a:pathLst>
                <a:path w="47182" h="46267" extrusionOk="0">
                  <a:moveTo>
                    <a:pt x="28412" y="1"/>
                  </a:moveTo>
                  <a:lnTo>
                    <a:pt x="27935" y="441"/>
                  </a:lnTo>
                  <a:lnTo>
                    <a:pt x="26579" y="441"/>
                  </a:lnTo>
                  <a:lnTo>
                    <a:pt x="26102" y="917"/>
                  </a:lnTo>
                  <a:lnTo>
                    <a:pt x="26102" y="1357"/>
                  </a:lnTo>
                  <a:lnTo>
                    <a:pt x="26102" y="1834"/>
                  </a:lnTo>
                  <a:lnTo>
                    <a:pt x="25662" y="2274"/>
                  </a:lnTo>
                  <a:lnTo>
                    <a:pt x="25662" y="2750"/>
                  </a:lnTo>
                  <a:lnTo>
                    <a:pt x="25662" y="3667"/>
                  </a:lnTo>
                  <a:lnTo>
                    <a:pt x="25662" y="4583"/>
                  </a:lnTo>
                  <a:lnTo>
                    <a:pt x="24746" y="4583"/>
                  </a:lnTo>
                  <a:lnTo>
                    <a:pt x="24269" y="5023"/>
                  </a:lnTo>
                  <a:lnTo>
                    <a:pt x="23829" y="5023"/>
                  </a:lnTo>
                  <a:lnTo>
                    <a:pt x="22913" y="5500"/>
                  </a:lnTo>
                  <a:lnTo>
                    <a:pt x="21996" y="5940"/>
                  </a:lnTo>
                  <a:lnTo>
                    <a:pt x="21080" y="5940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21520" y="6856"/>
                  </a:lnTo>
                  <a:lnTo>
                    <a:pt x="21996" y="7333"/>
                  </a:lnTo>
                  <a:lnTo>
                    <a:pt x="21520" y="7773"/>
                  </a:lnTo>
                  <a:lnTo>
                    <a:pt x="21520" y="8249"/>
                  </a:lnTo>
                  <a:lnTo>
                    <a:pt x="20603" y="7773"/>
                  </a:lnTo>
                  <a:lnTo>
                    <a:pt x="18770" y="7773"/>
                  </a:lnTo>
                  <a:lnTo>
                    <a:pt x="18770" y="7333"/>
                  </a:lnTo>
                  <a:lnTo>
                    <a:pt x="17414" y="7333"/>
                  </a:lnTo>
                  <a:lnTo>
                    <a:pt x="16497" y="6856"/>
                  </a:lnTo>
                  <a:lnTo>
                    <a:pt x="15581" y="6416"/>
                  </a:lnTo>
                  <a:lnTo>
                    <a:pt x="15581" y="6856"/>
                  </a:lnTo>
                  <a:lnTo>
                    <a:pt x="14664" y="6416"/>
                  </a:lnTo>
                  <a:lnTo>
                    <a:pt x="15104" y="5940"/>
                  </a:lnTo>
                  <a:lnTo>
                    <a:pt x="14664" y="5500"/>
                  </a:lnTo>
                  <a:lnTo>
                    <a:pt x="14664" y="5023"/>
                  </a:lnTo>
                  <a:lnTo>
                    <a:pt x="15104" y="4583"/>
                  </a:lnTo>
                  <a:lnTo>
                    <a:pt x="14188" y="4583"/>
                  </a:lnTo>
                  <a:lnTo>
                    <a:pt x="13271" y="4107"/>
                  </a:lnTo>
                  <a:lnTo>
                    <a:pt x="12831" y="4107"/>
                  </a:lnTo>
                  <a:lnTo>
                    <a:pt x="12831" y="4583"/>
                  </a:lnTo>
                  <a:lnTo>
                    <a:pt x="12355" y="5500"/>
                  </a:lnTo>
                  <a:lnTo>
                    <a:pt x="12355" y="6416"/>
                  </a:lnTo>
                  <a:lnTo>
                    <a:pt x="12355" y="6856"/>
                  </a:lnTo>
                  <a:lnTo>
                    <a:pt x="13271" y="7773"/>
                  </a:lnTo>
                  <a:lnTo>
                    <a:pt x="12831" y="8249"/>
                  </a:lnTo>
                  <a:lnTo>
                    <a:pt x="12831" y="8689"/>
                  </a:lnTo>
                  <a:lnTo>
                    <a:pt x="12831" y="9166"/>
                  </a:lnTo>
                  <a:lnTo>
                    <a:pt x="13271" y="9606"/>
                  </a:lnTo>
                  <a:lnTo>
                    <a:pt x="13271" y="10083"/>
                  </a:lnTo>
                  <a:lnTo>
                    <a:pt x="12355" y="10083"/>
                  </a:lnTo>
                  <a:lnTo>
                    <a:pt x="11915" y="9606"/>
                  </a:lnTo>
                  <a:lnTo>
                    <a:pt x="10998" y="9606"/>
                  </a:lnTo>
                  <a:lnTo>
                    <a:pt x="11438" y="9166"/>
                  </a:lnTo>
                  <a:lnTo>
                    <a:pt x="10522" y="9166"/>
                  </a:lnTo>
                  <a:lnTo>
                    <a:pt x="9165" y="9606"/>
                  </a:lnTo>
                  <a:lnTo>
                    <a:pt x="8689" y="9166"/>
                  </a:lnTo>
                  <a:lnTo>
                    <a:pt x="8689" y="9606"/>
                  </a:lnTo>
                  <a:lnTo>
                    <a:pt x="7772" y="9606"/>
                  </a:lnTo>
                  <a:lnTo>
                    <a:pt x="7772" y="9166"/>
                  </a:lnTo>
                  <a:lnTo>
                    <a:pt x="7772" y="8249"/>
                  </a:lnTo>
                  <a:lnTo>
                    <a:pt x="6856" y="8249"/>
                  </a:lnTo>
                  <a:lnTo>
                    <a:pt x="6856" y="7773"/>
                  </a:lnTo>
                  <a:lnTo>
                    <a:pt x="5939" y="7333"/>
                  </a:lnTo>
                  <a:lnTo>
                    <a:pt x="5499" y="7773"/>
                  </a:lnTo>
                  <a:lnTo>
                    <a:pt x="5499" y="8249"/>
                  </a:lnTo>
                  <a:lnTo>
                    <a:pt x="4583" y="8249"/>
                  </a:lnTo>
                  <a:lnTo>
                    <a:pt x="4106" y="7773"/>
                  </a:lnTo>
                  <a:lnTo>
                    <a:pt x="2750" y="7773"/>
                  </a:lnTo>
                  <a:lnTo>
                    <a:pt x="2273" y="7333"/>
                  </a:lnTo>
                  <a:lnTo>
                    <a:pt x="1833" y="8249"/>
                  </a:lnTo>
                  <a:lnTo>
                    <a:pt x="440" y="8249"/>
                  </a:lnTo>
                  <a:lnTo>
                    <a:pt x="440" y="8689"/>
                  </a:lnTo>
                  <a:lnTo>
                    <a:pt x="1833" y="8689"/>
                  </a:lnTo>
                  <a:lnTo>
                    <a:pt x="1833" y="9166"/>
                  </a:lnTo>
                  <a:lnTo>
                    <a:pt x="1833" y="9606"/>
                  </a:lnTo>
                  <a:lnTo>
                    <a:pt x="1357" y="9606"/>
                  </a:lnTo>
                  <a:lnTo>
                    <a:pt x="1357" y="10083"/>
                  </a:lnTo>
                  <a:lnTo>
                    <a:pt x="440" y="10083"/>
                  </a:lnTo>
                  <a:lnTo>
                    <a:pt x="0" y="10522"/>
                  </a:lnTo>
                  <a:lnTo>
                    <a:pt x="440" y="10522"/>
                  </a:lnTo>
                  <a:lnTo>
                    <a:pt x="917" y="10999"/>
                  </a:lnTo>
                  <a:lnTo>
                    <a:pt x="1833" y="11916"/>
                  </a:lnTo>
                  <a:lnTo>
                    <a:pt x="1833" y="11439"/>
                  </a:lnTo>
                  <a:lnTo>
                    <a:pt x="2750" y="11916"/>
                  </a:lnTo>
                  <a:lnTo>
                    <a:pt x="2750" y="11439"/>
                  </a:lnTo>
                  <a:lnTo>
                    <a:pt x="3190" y="11439"/>
                  </a:lnTo>
                  <a:lnTo>
                    <a:pt x="3190" y="11916"/>
                  </a:lnTo>
                  <a:lnTo>
                    <a:pt x="4106" y="12832"/>
                  </a:lnTo>
                  <a:lnTo>
                    <a:pt x="4583" y="12832"/>
                  </a:lnTo>
                  <a:lnTo>
                    <a:pt x="4583" y="13272"/>
                  </a:lnTo>
                  <a:lnTo>
                    <a:pt x="5023" y="13272"/>
                  </a:lnTo>
                  <a:lnTo>
                    <a:pt x="5023" y="13749"/>
                  </a:lnTo>
                  <a:lnTo>
                    <a:pt x="5023" y="14188"/>
                  </a:lnTo>
                  <a:lnTo>
                    <a:pt x="7332" y="14188"/>
                  </a:lnTo>
                  <a:lnTo>
                    <a:pt x="6856" y="14665"/>
                  </a:lnTo>
                  <a:lnTo>
                    <a:pt x="7332" y="14665"/>
                  </a:lnTo>
                  <a:lnTo>
                    <a:pt x="7772" y="15105"/>
                  </a:lnTo>
                  <a:lnTo>
                    <a:pt x="7332" y="16021"/>
                  </a:lnTo>
                  <a:lnTo>
                    <a:pt x="7772" y="16021"/>
                  </a:lnTo>
                  <a:lnTo>
                    <a:pt x="8249" y="16498"/>
                  </a:lnTo>
                  <a:lnTo>
                    <a:pt x="8249" y="16938"/>
                  </a:lnTo>
                  <a:lnTo>
                    <a:pt x="8689" y="16938"/>
                  </a:lnTo>
                  <a:lnTo>
                    <a:pt x="8689" y="17415"/>
                  </a:lnTo>
                  <a:lnTo>
                    <a:pt x="7772" y="18331"/>
                  </a:lnTo>
                  <a:lnTo>
                    <a:pt x="8249" y="18771"/>
                  </a:lnTo>
                  <a:lnTo>
                    <a:pt x="8689" y="19687"/>
                  </a:lnTo>
                  <a:lnTo>
                    <a:pt x="9165" y="19687"/>
                  </a:lnTo>
                  <a:lnTo>
                    <a:pt x="9165" y="20604"/>
                  </a:lnTo>
                  <a:lnTo>
                    <a:pt x="9605" y="21081"/>
                  </a:lnTo>
                  <a:lnTo>
                    <a:pt x="9605" y="21521"/>
                  </a:lnTo>
                  <a:lnTo>
                    <a:pt x="10522" y="21997"/>
                  </a:lnTo>
                  <a:lnTo>
                    <a:pt x="10998" y="21521"/>
                  </a:lnTo>
                  <a:lnTo>
                    <a:pt x="11438" y="21997"/>
                  </a:lnTo>
                  <a:lnTo>
                    <a:pt x="11438" y="22437"/>
                  </a:lnTo>
                  <a:lnTo>
                    <a:pt x="10998" y="22914"/>
                  </a:lnTo>
                  <a:lnTo>
                    <a:pt x="11438" y="22914"/>
                  </a:lnTo>
                  <a:lnTo>
                    <a:pt x="10998" y="23830"/>
                  </a:lnTo>
                  <a:lnTo>
                    <a:pt x="10998" y="24747"/>
                  </a:lnTo>
                  <a:lnTo>
                    <a:pt x="10998" y="25187"/>
                  </a:lnTo>
                  <a:lnTo>
                    <a:pt x="10522" y="25663"/>
                  </a:lnTo>
                  <a:lnTo>
                    <a:pt x="10522" y="26103"/>
                  </a:lnTo>
                  <a:lnTo>
                    <a:pt x="10998" y="26103"/>
                  </a:lnTo>
                  <a:lnTo>
                    <a:pt x="10998" y="26580"/>
                  </a:lnTo>
                  <a:lnTo>
                    <a:pt x="10998" y="27020"/>
                  </a:lnTo>
                  <a:lnTo>
                    <a:pt x="11438" y="27496"/>
                  </a:lnTo>
                  <a:lnTo>
                    <a:pt x="11438" y="27936"/>
                  </a:lnTo>
                  <a:lnTo>
                    <a:pt x="11915" y="28853"/>
                  </a:lnTo>
                  <a:lnTo>
                    <a:pt x="11915" y="29329"/>
                  </a:lnTo>
                  <a:lnTo>
                    <a:pt x="11438" y="28853"/>
                  </a:lnTo>
                  <a:lnTo>
                    <a:pt x="10998" y="28413"/>
                  </a:lnTo>
                  <a:lnTo>
                    <a:pt x="10998" y="27936"/>
                  </a:lnTo>
                  <a:lnTo>
                    <a:pt x="10522" y="27496"/>
                  </a:lnTo>
                  <a:lnTo>
                    <a:pt x="10522" y="27020"/>
                  </a:lnTo>
                  <a:lnTo>
                    <a:pt x="10082" y="26580"/>
                  </a:lnTo>
                  <a:lnTo>
                    <a:pt x="10082" y="26103"/>
                  </a:lnTo>
                  <a:lnTo>
                    <a:pt x="9605" y="26580"/>
                  </a:lnTo>
                  <a:lnTo>
                    <a:pt x="9605" y="27936"/>
                  </a:lnTo>
                  <a:lnTo>
                    <a:pt x="9605" y="28413"/>
                  </a:lnTo>
                  <a:lnTo>
                    <a:pt x="9165" y="29329"/>
                  </a:lnTo>
                  <a:lnTo>
                    <a:pt x="9165" y="30246"/>
                  </a:lnTo>
                  <a:lnTo>
                    <a:pt x="8689" y="30246"/>
                  </a:lnTo>
                  <a:lnTo>
                    <a:pt x="9605" y="30686"/>
                  </a:lnTo>
                  <a:lnTo>
                    <a:pt x="9605" y="31162"/>
                  </a:lnTo>
                  <a:lnTo>
                    <a:pt x="8249" y="31162"/>
                  </a:lnTo>
                  <a:lnTo>
                    <a:pt x="8249" y="31602"/>
                  </a:lnTo>
                  <a:lnTo>
                    <a:pt x="8689" y="32079"/>
                  </a:lnTo>
                  <a:lnTo>
                    <a:pt x="7772" y="32519"/>
                  </a:lnTo>
                  <a:lnTo>
                    <a:pt x="8249" y="32995"/>
                  </a:lnTo>
                  <a:lnTo>
                    <a:pt x="7772" y="32995"/>
                  </a:lnTo>
                  <a:lnTo>
                    <a:pt x="7772" y="34352"/>
                  </a:lnTo>
                  <a:lnTo>
                    <a:pt x="7332" y="34352"/>
                  </a:lnTo>
                  <a:lnTo>
                    <a:pt x="6856" y="34828"/>
                  </a:lnTo>
                  <a:lnTo>
                    <a:pt x="6856" y="35268"/>
                  </a:lnTo>
                  <a:lnTo>
                    <a:pt x="5939" y="36185"/>
                  </a:lnTo>
                  <a:lnTo>
                    <a:pt x="5023" y="37101"/>
                  </a:lnTo>
                  <a:lnTo>
                    <a:pt x="5023" y="37578"/>
                  </a:lnTo>
                  <a:lnTo>
                    <a:pt x="5499" y="37578"/>
                  </a:lnTo>
                  <a:lnTo>
                    <a:pt x="5939" y="38494"/>
                  </a:lnTo>
                  <a:lnTo>
                    <a:pt x="5939" y="38934"/>
                  </a:lnTo>
                  <a:lnTo>
                    <a:pt x="5939" y="39411"/>
                  </a:lnTo>
                  <a:lnTo>
                    <a:pt x="6416" y="39411"/>
                  </a:lnTo>
                  <a:lnTo>
                    <a:pt x="6856" y="38934"/>
                  </a:lnTo>
                  <a:lnTo>
                    <a:pt x="6856" y="39411"/>
                  </a:lnTo>
                  <a:lnTo>
                    <a:pt x="7772" y="39851"/>
                  </a:lnTo>
                  <a:lnTo>
                    <a:pt x="8689" y="39851"/>
                  </a:lnTo>
                  <a:lnTo>
                    <a:pt x="9165" y="40767"/>
                  </a:lnTo>
                  <a:lnTo>
                    <a:pt x="10082" y="40767"/>
                  </a:lnTo>
                  <a:lnTo>
                    <a:pt x="10522" y="41244"/>
                  </a:lnTo>
                  <a:lnTo>
                    <a:pt x="10998" y="41684"/>
                  </a:lnTo>
                  <a:lnTo>
                    <a:pt x="11438" y="42160"/>
                  </a:lnTo>
                  <a:lnTo>
                    <a:pt x="12355" y="42160"/>
                  </a:lnTo>
                  <a:lnTo>
                    <a:pt x="13271" y="42600"/>
                  </a:lnTo>
                  <a:lnTo>
                    <a:pt x="13748" y="42600"/>
                  </a:lnTo>
                  <a:lnTo>
                    <a:pt x="13748" y="43077"/>
                  </a:lnTo>
                  <a:lnTo>
                    <a:pt x="14664" y="43077"/>
                  </a:lnTo>
                  <a:lnTo>
                    <a:pt x="16021" y="42600"/>
                  </a:lnTo>
                  <a:lnTo>
                    <a:pt x="16497" y="43077"/>
                  </a:lnTo>
                  <a:lnTo>
                    <a:pt x="16937" y="43517"/>
                  </a:lnTo>
                  <a:lnTo>
                    <a:pt x="16937" y="44433"/>
                  </a:lnTo>
                  <a:lnTo>
                    <a:pt x="17414" y="44910"/>
                  </a:lnTo>
                  <a:lnTo>
                    <a:pt x="18330" y="44910"/>
                  </a:lnTo>
                  <a:lnTo>
                    <a:pt x="18330" y="44433"/>
                  </a:lnTo>
                  <a:lnTo>
                    <a:pt x="18770" y="44433"/>
                  </a:lnTo>
                  <a:lnTo>
                    <a:pt x="19247" y="43993"/>
                  </a:lnTo>
                  <a:lnTo>
                    <a:pt x="19687" y="43993"/>
                  </a:lnTo>
                  <a:lnTo>
                    <a:pt x="20163" y="44433"/>
                  </a:lnTo>
                  <a:lnTo>
                    <a:pt x="20163" y="45350"/>
                  </a:lnTo>
                  <a:lnTo>
                    <a:pt x="20163" y="45826"/>
                  </a:lnTo>
                  <a:lnTo>
                    <a:pt x="21080" y="45350"/>
                  </a:lnTo>
                  <a:lnTo>
                    <a:pt x="21996" y="45826"/>
                  </a:lnTo>
                  <a:lnTo>
                    <a:pt x="23353" y="45826"/>
                  </a:lnTo>
                  <a:lnTo>
                    <a:pt x="23829" y="46266"/>
                  </a:lnTo>
                  <a:lnTo>
                    <a:pt x="24269" y="45826"/>
                  </a:lnTo>
                  <a:lnTo>
                    <a:pt x="24269" y="45350"/>
                  </a:lnTo>
                  <a:lnTo>
                    <a:pt x="23829" y="45350"/>
                  </a:lnTo>
                  <a:lnTo>
                    <a:pt x="23829" y="44910"/>
                  </a:lnTo>
                  <a:lnTo>
                    <a:pt x="24269" y="44433"/>
                  </a:lnTo>
                  <a:lnTo>
                    <a:pt x="23829" y="43993"/>
                  </a:lnTo>
                  <a:lnTo>
                    <a:pt x="24269" y="43077"/>
                  </a:lnTo>
                  <a:lnTo>
                    <a:pt x="23829" y="42600"/>
                  </a:lnTo>
                  <a:lnTo>
                    <a:pt x="24269" y="41684"/>
                  </a:lnTo>
                  <a:lnTo>
                    <a:pt x="25186" y="41684"/>
                  </a:lnTo>
                  <a:lnTo>
                    <a:pt x="25662" y="41244"/>
                  </a:lnTo>
                  <a:lnTo>
                    <a:pt x="27019" y="41244"/>
                  </a:lnTo>
                  <a:lnTo>
                    <a:pt x="27495" y="40767"/>
                  </a:lnTo>
                  <a:lnTo>
                    <a:pt x="27935" y="40327"/>
                  </a:lnTo>
                  <a:lnTo>
                    <a:pt x="28412" y="40327"/>
                  </a:lnTo>
                  <a:lnTo>
                    <a:pt x="28852" y="40767"/>
                  </a:lnTo>
                  <a:lnTo>
                    <a:pt x="29328" y="41244"/>
                  </a:lnTo>
                  <a:lnTo>
                    <a:pt x="29768" y="40767"/>
                  </a:lnTo>
                  <a:lnTo>
                    <a:pt x="30685" y="40767"/>
                  </a:lnTo>
                  <a:lnTo>
                    <a:pt x="31161" y="41684"/>
                  </a:lnTo>
                  <a:lnTo>
                    <a:pt x="31601" y="41244"/>
                  </a:lnTo>
                  <a:lnTo>
                    <a:pt x="32078" y="41244"/>
                  </a:lnTo>
                  <a:lnTo>
                    <a:pt x="32518" y="40767"/>
                  </a:lnTo>
                  <a:lnTo>
                    <a:pt x="32994" y="40767"/>
                  </a:lnTo>
                  <a:lnTo>
                    <a:pt x="32994" y="41244"/>
                  </a:lnTo>
                  <a:lnTo>
                    <a:pt x="32994" y="41684"/>
                  </a:lnTo>
                  <a:lnTo>
                    <a:pt x="33911" y="41684"/>
                  </a:lnTo>
                  <a:lnTo>
                    <a:pt x="33911" y="42160"/>
                  </a:lnTo>
                  <a:lnTo>
                    <a:pt x="33911" y="42600"/>
                  </a:lnTo>
                  <a:lnTo>
                    <a:pt x="34351" y="42160"/>
                  </a:lnTo>
                  <a:lnTo>
                    <a:pt x="34827" y="42600"/>
                  </a:lnTo>
                  <a:lnTo>
                    <a:pt x="35267" y="43077"/>
                  </a:lnTo>
                  <a:lnTo>
                    <a:pt x="35744" y="43517"/>
                  </a:lnTo>
                  <a:lnTo>
                    <a:pt x="36184" y="43993"/>
                  </a:lnTo>
                  <a:lnTo>
                    <a:pt x="38493" y="43993"/>
                  </a:lnTo>
                  <a:lnTo>
                    <a:pt x="38933" y="43517"/>
                  </a:lnTo>
                  <a:lnTo>
                    <a:pt x="38933" y="42600"/>
                  </a:lnTo>
                  <a:lnTo>
                    <a:pt x="38933" y="42160"/>
                  </a:lnTo>
                  <a:lnTo>
                    <a:pt x="40326" y="42160"/>
                  </a:lnTo>
                  <a:lnTo>
                    <a:pt x="40326" y="41684"/>
                  </a:lnTo>
                  <a:lnTo>
                    <a:pt x="41243" y="41684"/>
                  </a:lnTo>
                  <a:lnTo>
                    <a:pt x="41243" y="42160"/>
                  </a:lnTo>
                  <a:lnTo>
                    <a:pt x="42159" y="41244"/>
                  </a:lnTo>
                  <a:lnTo>
                    <a:pt x="42599" y="40327"/>
                  </a:lnTo>
                  <a:lnTo>
                    <a:pt x="42599" y="39851"/>
                  </a:lnTo>
                  <a:lnTo>
                    <a:pt x="43076" y="39411"/>
                  </a:lnTo>
                  <a:lnTo>
                    <a:pt x="42599" y="38934"/>
                  </a:lnTo>
                  <a:lnTo>
                    <a:pt x="41683" y="38934"/>
                  </a:lnTo>
                  <a:lnTo>
                    <a:pt x="41243" y="39411"/>
                  </a:lnTo>
                  <a:lnTo>
                    <a:pt x="41243" y="38934"/>
                  </a:lnTo>
                  <a:lnTo>
                    <a:pt x="40766" y="38934"/>
                  </a:lnTo>
                  <a:lnTo>
                    <a:pt x="40326" y="38018"/>
                  </a:lnTo>
                  <a:lnTo>
                    <a:pt x="40326" y="37578"/>
                  </a:lnTo>
                  <a:lnTo>
                    <a:pt x="40326" y="36661"/>
                  </a:lnTo>
                  <a:lnTo>
                    <a:pt x="40326" y="36185"/>
                  </a:lnTo>
                  <a:lnTo>
                    <a:pt x="40766" y="35745"/>
                  </a:lnTo>
                  <a:lnTo>
                    <a:pt x="40766" y="35268"/>
                  </a:lnTo>
                  <a:lnTo>
                    <a:pt x="40766" y="34828"/>
                  </a:lnTo>
                  <a:lnTo>
                    <a:pt x="40326" y="34352"/>
                  </a:lnTo>
                  <a:lnTo>
                    <a:pt x="39850" y="34352"/>
                  </a:lnTo>
                  <a:lnTo>
                    <a:pt x="39410" y="33912"/>
                  </a:lnTo>
                  <a:lnTo>
                    <a:pt x="38933" y="33912"/>
                  </a:lnTo>
                  <a:lnTo>
                    <a:pt x="38933" y="33435"/>
                  </a:lnTo>
                  <a:lnTo>
                    <a:pt x="40766" y="33435"/>
                  </a:lnTo>
                  <a:lnTo>
                    <a:pt x="41243" y="32519"/>
                  </a:lnTo>
                  <a:lnTo>
                    <a:pt x="41683" y="32079"/>
                  </a:lnTo>
                  <a:lnTo>
                    <a:pt x="42159" y="31602"/>
                  </a:lnTo>
                  <a:lnTo>
                    <a:pt x="41243" y="31162"/>
                  </a:lnTo>
                  <a:lnTo>
                    <a:pt x="41243" y="30686"/>
                  </a:lnTo>
                  <a:lnTo>
                    <a:pt x="40766" y="30246"/>
                  </a:lnTo>
                  <a:lnTo>
                    <a:pt x="40766" y="29769"/>
                  </a:lnTo>
                  <a:lnTo>
                    <a:pt x="41243" y="29769"/>
                  </a:lnTo>
                  <a:lnTo>
                    <a:pt x="41243" y="29329"/>
                  </a:lnTo>
                  <a:lnTo>
                    <a:pt x="41243" y="28853"/>
                  </a:lnTo>
                  <a:lnTo>
                    <a:pt x="40766" y="28413"/>
                  </a:lnTo>
                  <a:lnTo>
                    <a:pt x="40766" y="27936"/>
                  </a:lnTo>
                  <a:lnTo>
                    <a:pt x="41243" y="27936"/>
                  </a:lnTo>
                  <a:lnTo>
                    <a:pt x="40766" y="27496"/>
                  </a:lnTo>
                  <a:lnTo>
                    <a:pt x="40766" y="27020"/>
                  </a:lnTo>
                  <a:lnTo>
                    <a:pt x="41683" y="27020"/>
                  </a:lnTo>
                  <a:lnTo>
                    <a:pt x="41683" y="26103"/>
                  </a:lnTo>
                  <a:lnTo>
                    <a:pt x="41243" y="25187"/>
                  </a:lnTo>
                  <a:lnTo>
                    <a:pt x="40766" y="25663"/>
                  </a:lnTo>
                  <a:lnTo>
                    <a:pt x="40766" y="26103"/>
                  </a:lnTo>
                  <a:lnTo>
                    <a:pt x="40326" y="26103"/>
                  </a:lnTo>
                  <a:lnTo>
                    <a:pt x="39850" y="27020"/>
                  </a:lnTo>
                  <a:lnTo>
                    <a:pt x="38933" y="27496"/>
                  </a:lnTo>
                  <a:lnTo>
                    <a:pt x="38017" y="26580"/>
                  </a:lnTo>
                  <a:lnTo>
                    <a:pt x="38493" y="25663"/>
                  </a:lnTo>
                  <a:lnTo>
                    <a:pt x="39410" y="24747"/>
                  </a:lnTo>
                  <a:lnTo>
                    <a:pt x="39410" y="24270"/>
                  </a:lnTo>
                  <a:lnTo>
                    <a:pt x="39850" y="23354"/>
                  </a:lnTo>
                  <a:lnTo>
                    <a:pt x="40766" y="23354"/>
                  </a:lnTo>
                  <a:lnTo>
                    <a:pt x="41683" y="22914"/>
                  </a:lnTo>
                  <a:lnTo>
                    <a:pt x="42159" y="21997"/>
                  </a:lnTo>
                  <a:lnTo>
                    <a:pt x="42159" y="21521"/>
                  </a:lnTo>
                  <a:lnTo>
                    <a:pt x="42599" y="21081"/>
                  </a:lnTo>
                  <a:lnTo>
                    <a:pt x="43516" y="21521"/>
                  </a:lnTo>
                  <a:lnTo>
                    <a:pt x="43992" y="21521"/>
                  </a:lnTo>
                  <a:lnTo>
                    <a:pt x="44432" y="20604"/>
                  </a:lnTo>
                  <a:lnTo>
                    <a:pt x="44909" y="21081"/>
                  </a:lnTo>
                  <a:lnTo>
                    <a:pt x="44909" y="20604"/>
                  </a:lnTo>
                  <a:lnTo>
                    <a:pt x="44909" y="20164"/>
                  </a:lnTo>
                  <a:lnTo>
                    <a:pt x="44909" y="19687"/>
                  </a:lnTo>
                  <a:lnTo>
                    <a:pt x="45349" y="19248"/>
                  </a:lnTo>
                  <a:lnTo>
                    <a:pt x="44909" y="18771"/>
                  </a:lnTo>
                  <a:lnTo>
                    <a:pt x="44909" y="17854"/>
                  </a:lnTo>
                  <a:lnTo>
                    <a:pt x="44909" y="17415"/>
                  </a:lnTo>
                  <a:lnTo>
                    <a:pt x="45349" y="16498"/>
                  </a:lnTo>
                  <a:lnTo>
                    <a:pt x="45349" y="16021"/>
                  </a:lnTo>
                  <a:lnTo>
                    <a:pt x="45825" y="15105"/>
                  </a:lnTo>
                  <a:lnTo>
                    <a:pt x="46265" y="14665"/>
                  </a:lnTo>
                  <a:lnTo>
                    <a:pt x="47182" y="13749"/>
                  </a:lnTo>
                  <a:lnTo>
                    <a:pt x="46742" y="13272"/>
                  </a:lnTo>
                  <a:lnTo>
                    <a:pt x="45825" y="13272"/>
                  </a:lnTo>
                  <a:lnTo>
                    <a:pt x="45349" y="12832"/>
                  </a:lnTo>
                  <a:lnTo>
                    <a:pt x="44432" y="12832"/>
                  </a:lnTo>
                  <a:lnTo>
                    <a:pt x="43076" y="12355"/>
                  </a:lnTo>
                  <a:lnTo>
                    <a:pt x="42599" y="11916"/>
                  </a:lnTo>
                  <a:lnTo>
                    <a:pt x="42159" y="10999"/>
                  </a:lnTo>
                  <a:lnTo>
                    <a:pt x="41683" y="10522"/>
                  </a:lnTo>
                  <a:lnTo>
                    <a:pt x="41683" y="10083"/>
                  </a:lnTo>
                  <a:lnTo>
                    <a:pt x="40326" y="10083"/>
                  </a:lnTo>
                  <a:lnTo>
                    <a:pt x="39850" y="9606"/>
                  </a:lnTo>
                  <a:lnTo>
                    <a:pt x="39410" y="10083"/>
                  </a:lnTo>
                  <a:lnTo>
                    <a:pt x="38933" y="10083"/>
                  </a:lnTo>
                  <a:lnTo>
                    <a:pt x="38493" y="10522"/>
                  </a:lnTo>
                  <a:lnTo>
                    <a:pt x="38493" y="10083"/>
                  </a:lnTo>
                  <a:lnTo>
                    <a:pt x="38017" y="9606"/>
                  </a:lnTo>
                  <a:lnTo>
                    <a:pt x="37577" y="9166"/>
                  </a:lnTo>
                  <a:lnTo>
                    <a:pt x="37100" y="9166"/>
                  </a:lnTo>
                  <a:lnTo>
                    <a:pt x="37100" y="8689"/>
                  </a:lnTo>
                  <a:lnTo>
                    <a:pt x="36660" y="8249"/>
                  </a:lnTo>
                  <a:lnTo>
                    <a:pt x="36660" y="7773"/>
                  </a:lnTo>
                  <a:lnTo>
                    <a:pt x="35744" y="7333"/>
                  </a:lnTo>
                  <a:lnTo>
                    <a:pt x="35744" y="6856"/>
                  </a:lnTo>
                  <a:lnTo>
                    <a:pt x="35267" y="6856"/>
                  </a:lnTo>
                  <a:lnTo>
                    <a:pt x="35267" y="7333"/>
                  </a:lnTo>
                  <a:lnTo>
                    <a:pt x="34351" y="7333"/>
                  </a:lnTo>
                  <a:lnTo>
                    <a:pt x="33911" y="6856"/>
                  </a:lnTo>
                  <a:lnTo>
                    <a:pt x="34351" y="6416"/>
                  </a:lnTo>
                  <a:lnTo>
                    <a:pt x="34351" y="5500"/>
                  </a:lnTo>
                  <a:lnTo>
                    <a:pt x="34351" y="5023"/>
                  </a:lnTo>
                  <a:lnTo>
                    <a:pt x="32994" y="5023"/>
                  </a:lnTo>
                  <a:lnTo>
                    <a:pt x="32078" y="4107"/>
                  </a:lnTo>
                  <a:lnTo>
                    <a:pt x="32078" y="3667"/>
                  </a:lnTo>
                  <a:lnTo>
                    <a:pt x="31161" y="3667"/>
                  </a:lnTo>
                  <a:lnTo>
                    <a:pt x="31161" y="3190"/>
                  </a:lnTo>
                  <a:lnTo>
                    <a:pt x="31161" y="2750"/>
                  </a:lnTo>
                  <a:lnTo>
                    <a:pt x="30245" y="2750"/>
                  </a:lnTo>
                  <a:lnTo>
                    <a:pt x="30245" y="2274"/>
                  </a:lnTo>
                  <a:lnTo>
                    <a:pt x="29768" y="1834"/>
                  </a:lnTo>
                  <a:lnTo>
                    <a:pt x="29768" y="1357"/>
                  </a:lnTo>
                  <a:lnTo>
                    <a:pt x="29328" y="917"/>
                  </a:lnTo>
                  <a:lnTo>
                    <a:pt x="29328" y="441"/>
                  </a:lnTo>
                  <a:lnTo>
                    <a:pt x="2932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3" name="Google Shape;5093;p37"/>
            <p:cNvSpPr/>
            <p:nvPr/>
          </p:nvSpPr>
          <p:spPr>
            <a:xfrm>
              <a:off x="4939960" y="1802257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4" name="Google Shape;5094;p37"/>
            <p:cNvSpPr/>
            <p:nvPr/>
          </p:nvSpPr>
          <p:spPr>
            <a:xfrm>
              <a:off x="4593447" y="1699136"/>
              <a:ext cx="368326" cy="309396"/>
            </a:xfrm>
            <a:custGeom>
              <a:avLst/>
              <a:gdLst/>
              <a:ahLst/>
              <a:cxnLst/>
              <a:rect l="l" t="t" r="r" b="b"/>
              <a:pathLst>
                <a:path w="22913" h="19247" extrusionOk="0">
                  <a:moveTo>
                    <a:pt x="6892" y="0"/>
                  </a:moveTo>
                  <a:lnTo>
                    <a:pt x="7332" y="440"/>
                  </a:lnTo>
                  <a:lnTo>
                    <a:pt x="8249" y="1357"/>
                  </a:lnTo>
                  <a:lnTo>
                    <a:pt x="7809" y="1357"/>
                  </a:lnTo>
                  <a:lnTo>
                    <a:pt x="7809" y="1833"/>
                  </a:lnTo>
                  <a:lnTo>
                    <a:pt x="7809" y="2273"/>
                  </a:lnTo>
                  <a:lnTo>
                    <a:pt x="7809" y="2750"/>
                  </a:lnTo>
                  <a:lnTo>
                    <a:pt x="7332" y="3666"/>
                  </a:lnTo>
                  <a:lnTo>
                    <a:pt x="6892" y="3190"/>
                  </a:lnTo>
                  <a:lnTo>
                    <a:pt x="6892" y="2273"/>
                  </a:lnTo>
                  <a:lnTo>
                    <a:pt x="5976" y="2750"/>
                  </a:lnTo>
                  <a:lnTo>
                    <a:pt x="5976" y="1833"/>
                  </a:lnTo>
                  <a:lnTo>
                    <a:pt x="5976" y="917"/>
                  </a:lnTo>
                  <a:lnTo>
                    <a:pt x="5499" y="917"/>
                  </a:lnTo>
                  <a:lnTo>
                    <a:pt x="5059" y="440"/>
                  </a:lnTo>
                  <a:lnTo>
                    <a:pt x="5059" y="2273"/>
                  </a:lnTo>
                  <a:lnTo>
                    <a:pt x="4143" y="1833"/>
                  </a:lnTo>
                  <a:lnTo>
                    <a:pt x="4583" y="2273"/>
                  </a:lnTo>
                  <a:lnTo>
                    <a:pt x="5059" y="2750"/>
                  </a:lnTo>
                  <a:lnTo>
                    <a:pt x="4143" y="3190"/>
                  </a:lnTo>
                  <a:lnTo>
                    <a:pt x="3666" y="3190"/>
                  </a:lnTo>
                  <a:lnTo>
                    <a:pt x="3666" y="2750"/>
                  </a:lnTo>
                  <a:lnTo>
                    <a:pt x="3666" y="2273"/>
                  </a:lnTo>
                  <a:lnTo>
                    <a:pt x="3226" y="1833"/>
                  </a:lnTo>
                  <a:lnTo>
                    <a:pt x="3226" y="2273"/>
                  </a:lnTo>
                  <a:lnTo>
                    <a:pt x="3226" y="275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310" y="2750"/>
                  </a:lnTo>
                  <a:lnTo>
                    <a:pt x="2310" y="3190"/>
                  </a:lnTo>
                  <a:lnTo>
                    <a:pt x="3226" y="3190"/>
                  </a:lnTo>
                  <a:lnTo>
                    <a:pt x="3666" y="3666"/>
                  </a:lnTo>
                  <a:lnTo>
                    <a:pt x="4583" y="3666"/>
                  </a:lnTo>
                  <a:lnTo>
                    <a:pt x="5499" y="4106"/>
                  </a:lnTo>
                  <a:lnTo>
                    <a:pt x="5976" y="4583"/>
                  </a:lnTo>
                  <a:lnTo>
                    <a:pt x="5976" y="5023"/>
                  </a:lnTo>
                  <a:lnTo>
                    <a:pt x="6892" y="5023"/>
                  </a:lnTo>
                  <a:lnTo>
                    <a:pt x="6892" y="5939"/>
                  </a:lnTo>
                  <a:lnTo>
                    <a:pt x="6416" y="5939"/>
                  </a:lnTo>
                  <a:lnTo>
                    <a:pt x="5499" y="5499"/>
                  </a:lnTo>
                  <a:lnTo>
                    <a:pt x="4583" y="5499"/>
                  </a:lnTo>
                  <a:lnTo>
                    <a:pt x="5059" y="5939"/>
                  </a:lnTo>
                  <a:lnTo>
                    <a:pt x="5499" y="6416"/>
                  </a:lnTo>
                  <a:lnTo>
                    <a:pt x="5976" y="6856"/>
                  </a:lnTo>
                  <a:lnTo>
                    <a:pt x="5499" y="7332"/>
                  </a:lnTo>
                  <a:lnTo>
                    <a:pt x="5059" y="7772"/>
                  </a:lnTo>
                  <a:lnTo>
                    <a:pt x="4583" y="7332"/>
                  </a:lnTo>
                  <a:lnTo>
                    <a:pt x="4143" y="6856"/>
                  </a:lnTo>
                  <a:lnTo>
                    <a:pt x="3666" y="6856"/>
                  </a:lnTo>
                  <a:lnTo>
                    <a:pt x="2310" y="6416"/>
                  </a:lnTo>
                  <a:lnTo>
                    <a:pt x="1393" y="5939"/>
                  </a:lnTo>
                  <a:lnTo>
                    <a:pt x="477" y="6416"/>
                  </a:lnTo>
                  <a:lnTo>
                    <a:pt x="477" y="6856"/>
                  </a:lnTo>
                  <a:lnTo>
                    <a:pt x="2750" y="6856"/>
                  </a:lnTo>
                  <a:lnTo>
                    <a:pt x="3226" y="7332"/>
                  </a:lnTo>
                  <a:lnTo>
                    <a:pt x="3226" y="7772"/>
                  </a:lnTo>
                  <a:lnTo>
                    <a:pt x="3666" y="7772"/>
                  </a:lnTo>
                  <a:lnTo>
                    <a:pt x="3666" y="8249"/>
                  </a:lnTo>
                  <a:lnTo>
                    <a:pt x="3666" y="8689"/>
                  </a:lnTo>
                  <a:lnTo>
                    <a:pt x="3226" y="9165"/>
                  </a:lnTo>
                  <a:lnTo>
                    <a:pt x="3226" y="10082"/>
                  </a:lnTo>
                  <a:lnTo>
                    <a:pt x="3666" y="9605"/>
                  </a:lnTo>
                  <a:lnTo>
                    <a:pt x="3666" y="10082"/>
                  </a:lnTo>
                  <a:lnTo>
                    <a:pt x="3226" y="10522"/>
                  </a:lnTo>
                  <a:lnTo>
                    <a:pt x="2750" y="10998"/>
                  </a:lnTo>
                  <a:lnTo>
                    <a:pt x="2310" y="11438"/>
                  </a:lnTo>
                  <a:lnTo>
                    <a:pt x="1393" y="11438"/>
                  </a:lnTo>
                  <a:lnTo>
                    <a:pt x="917" y="11915"/>
                  </a:lnTo>
                  <a:lnTo>
                    <a:pt x="477" y="11438"/>
                  </a:lnTo>
                  <a:lnTo>
                    <a:pt x="0" y="12355"/>
                  </a:lnTo>
                  <a:lnTo>
                    <a:pt x="477" y="12831"/>
                  </a:lnTo>
                  <a:lnTo>
                    <a:pt x="917" y="12831"/>
                  </a:lnTo>
                  <a:lnTo>
                    <a:pt x="1393" y="13271"/>
                  </a:lnTo>
                  <a:lnTo>
                    <a:pt x="1833" y="13748"/>
                  </a:lnTo>
                  <a:lnTo>
                    <a:pt x="2750" y="14188"/>
                  </a:lnTo>
                  <a:lnTo>
                    <a:pt x="3666" y="14188"/>
                  </a:lnTo>
                  <a:lnTo>
                    <a:pt x="3666" y="14664"/>
                  </a:lnTo>
                  <a:lnTo>
                    <a:pt x="3666" y="15104"/>
                  </a:lnTo>
                  <a:lnTo>
                    <a:pt x="3666" y="15581"/>
                  </a:lnTo>
                  <a:lnTo>
                    <a:pt x="3666" y="16021"/>
                  </a:lnTo>
                  <a:lnTo>
                    <a:pt x="4143" y="16497"/>
                  </a:lnTo>
                  <a:lnTo>
                    <a:pt x="5059" y="17414"/>
                  </a:lnTo>
                  <a:lnTo>
                    <a:pt x="6416" y="17414"/>
                  </a:lnTo>
                  <a:lnTo>
                    <a:pt x="6416" y="17854"/>
                  </a:lnTo>
                  <a:lnTo>
                    <a:pt x="6416" y="18330"/>
                  </a:lnTo>
                  <a:lnTo>
                    <a:pt x="7332" y="18770"/>
                  </a:lnTo>
                  <a:lnTo>
                    <a:pt x="7809" y="19247"/>
                  </a:lnTo>
                  <a:lnTo>
                    <a:pt x="7809" y="18770"/>
                  </a:lnTo>
                  <a:lnTo>
                    <a:pt x="8249" y="18330"/>
                  </a:lnTo>
                  <a:lnTo>
                    <a:pt x="8249" y="18770"/>
                  </a:lnTo>
                  <a:lnTo>
                    <a:pt x="8725" y="18770"/>
                  </a:lnTo>
                  <a:lnTo>
                    <a:pt x="9642" y="17854"/>
                  </a:lnTo>
                  <a:lnTo>
                    <a:pt x="10082" y="17854"/>
                  </a:lnTo>
                  <a:lnTo>
                    <a:pt x="11475" y="18330"/>
                  </a:lnTo>
                  <a:lnTo>
                    <a:pt x="11915" y="17854"/>
                  </a:lnTo>
                  <a:lnTo>
                    <a:pt x="12391" y="18330"/>
                  </a:lnTo>
                  <a:lnTo>
                    <a:pt x="13308" y="18330"/>
                  </a:lnTo>
                  <a:lnTo>
                    <a:pt x="13308" y="18770"/>
                  </a:lnTo>
                  <a:lnTo>
                    <a:pt x="14224" y="18330"/>
                  </a:lnTo>
                  <a:lnTo>
                    <a:pt x="14664" y="17854"/>
                  </a:lnTo>
                  <a:lnTo>
                    <a:pt x="15581" y="18330"/>
                  </a:lnTo>
                  <a:lnTo>
                    <a:pt x="16057" y="18330"/>
                  </a:lnTo>
                  <a:lnTo>
                    <a:pt x="16497" y="17414"/>
                  </a:lnTo>
                  <a:lnTo>
                    <a:pt x="16974" y="17854"/>
                  </a:lnTo>
                  <a:lnTo>
                    <a:pt x="17414" y="18330"/>
                  </a:lnTo>
                  <a:lnTo>
                    <a:pt x="17890" y="17854"/>
                  </a:lnTo>
                  <a:lnTo>
                    <a:pt x="18330" y="17854"/>
                  </a:lnTo>
                  <a:lnTo>
                    <a:pt x="19247" y="17414"/>
                  </a:lnTo>
                  <a:lnTo>
                    <a:pt x="19723" y="16497"/>
                  </a:lnTo>
                  <a:lnTo>
                    <a:pt x="20163" y="16937"/>
                  </a:lnTo>
                  <a:lnTo>
                    <a:pt x="21556" y="16937"/>
                  </a:lnTo>
                  <a:lnTo>
                    <a:pt x="21556" y="15581"/>
                  </a:lnTo>
                  <a:lnTo>
                    <a:pt x="21996" y="15104"/>
                  </a:lnTo>
                  <a:lnTo>
                    <a:pt x="22473" y="15104"/>
                  </a:lnTo>
                  <a:lnTo>
                    <a:pt x="22473" y="14664"/>
                  </a:lnTo>
                  <a:lnTo>
                    <a:pt x="22473" y="14188"/>
                  </a:lnTo>
                  <a:lnTo>
                    <a:pt x="22913" y="13748"/>
                  </a:lnTo>
                  <a:lnTo>
                    <a:pt x="22913" y="13271"/>
                  </a:lnTo>
                  <a:lnTo>
                    <a:pt x="22473" y="12831"/>
                  </a:lnTo>
                  <a:lnTo>
                    <a:pt x="21996" y="12355"/>
                  </a:lnTo>
                  <a:lnTo>
                    <a:pt x="21996" y="11915"/>
                  </a:lnTo>
                  <a:lnTo>
                    <a:pt x="21080" y="11915"/>
                  </a:lnTo>
                  <a:lnTo>
                    <a:pt x="21080" y="11438"/>
                  </a:lnTo>
                  <a:lnTo>
                    <a:pt x="21556" y="10998"/>
                  </a:lnTo>
                  <a:lnTo>
                    <a:pt x="21996" y="11438"/>
                  </a:lnTo>
                  <a:lnTo>
                    <a:pt x="21996" y="10998"/>
                  </a:lnTo>
                  <a:lnTo>
                    <a:pt x="21556" y="10522"/>
                  </a:lnTo>
                  <a:lnTo>
                    <a:pt x="21556" y="10082"/>
                  </a:lnTo>
                  <a:lnTo>
                    <a:pt x="21556" y="9165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6" y="8689"/>
                  </a:lnTo>
                  <a:lnTo>
                    <a:pt x="21080" y="8689"/>
                  </a:lnTo>
                  <a:lnTo>
                    <a:pt x="21080" y="8249"/>
                  </a:lnTo>
                  <a:lnTo>
                    <a:pt x="21080" y="7772"/>
                  </a:lnTo>
                  <a:lnTo>
                    <a:pt x="21556" y="7332"/>
                  </a:lnTo>
                  <a:lnTo>
                    <a:pt x="21556" y="6856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19723" y="7332"/>
                  </a:lnTo>
                  <a:lnTo>
                    <a:pt x="19247" y="8249"/>
                  </a:lnTo>
                  <a:lnTo>
                    <a:pt x="18807" y="8249"/>
                  </a:lnTo>
                  <a:lnTo>
                    <a:pt x="18330" y="7772"/>
                  </a:lnTo>
                  <a:lnTo>
                    <a:pt x="18330" y="7332"/>
                  </a:lnTo>
                  <a:lnTo>
                    <a:pt x="17414" y="7772"/>
                  </a:lnTo>
                  <a:lnTo>
                    <a:pt x="16497" y="8249"/>
                  </a:lnTo>
                  <a:lnTo>
                    <a:pt x="16057" y="8249"/>
                  </a:lnTo>
                  <a:lnTo>
                    <a:pt x="16497" y="6856"/>
                  </a:lnTo>
                  <a:lnTo>
                    <a:pt x="16057" y="6416"/>
                  </a:lnTo>
                  <a:lnTo>
                    <a:pt x="16057" y="6856"/>
                  </a:lnTo>
                  <a:lnTo>
                    <a:pt x="15581" y="7772"/>
                  </a:lnTo>
                  <a:lnTo>
                    <a:pt x="15581" y="8249"/>
                  </a:lnTo>
                  <a:lnTo>
                    <a:pt x="15141" y="8689"/>
                  </a:lnTo>
                  <a:lnTo>
                    <a:pt x="14664" y="8249"/>
                  </a:lnTo>
                  <a:lnTo>
                    <a:pt x="14224" y="7332"/>
                  </a:lnTo>
                  <a:lnTo>
                    <a:pt x="15141" y="6856"/>
                  </a:lnTo>
                  <a:lnTo>
                    <a:pt x="14664" y="5939"/>
                  </a:lnTo>
                  <a:lnTo>
                    <a:pt x="14224" y="5499"/>
                  </a:lnTo>
                  <a:lnTo>
                    <a:pt x="13748" y="5939"/>
                  </a:lnTo>
                  <a:lnTo>
                    <a:pt x="13308" y="5499"/>
                  </a:lnTo>
                  <a:lnTo>
                    <a:pt x="13308" y="5939"/>
                  </a:lnTo>
                  <a:lnTo>
                    <a:pt x="12831" y="6416"/>
                  </a:lnTo>
                  <a:lnTo>
                    <a:pt x="12391" y="6856"/>
                  </a:lnTo>
                  <a:lnTo>
                    <a:pt x="11915" y="685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75" y="4583"/>
                  </a:lnTo>
                  <a:lnTo>
                    <a:pt x="10998" y="5499"/>
                  </a:lnTo>
                  <a:lnTo>
                    <a:pt x="10558" y="6856"/>
                  </a:lnTo>
                  <a:lnTo>
                    <a:pt x="10082" y="6856"/>
                  </a:lnTo>
                  <a:lnTo>
                    <a:pt x="10082" y="6416"/>
                  </a:lnTo>
                  <a:lnTo>
                    <a:pt x="8725" y="6416"/>
                  </a:lnTo>
                  <a:lnTo>
                    <a:pt x="8249" y="7772"/>
                  </a:lnTo>
                  <a:lnTo>
                    <a:pt x="8249" y="7332"/>
                  </a:lnTo>
                  <a:lnTo>
                    <a:pt x="7332" y="7332"/>
                  </a:lnTo>
                  <a:lnTo>
                    <a:pt x="7332" y="6856"/>
                  </a:lnTo>
                  <a:lnTo>
                    <a:pt x="7809" y="6416"/>
                  </a:lnTo>
                  <a:lnTo>
                    <a:pt x="7809" y="5939"/>
                  </a:lnTo>
                  <a:lnTo>
                    <a:pt x="7809" y="5499"/>
                  </a:lnTo>
                  <a:lnTo>
                    <a:pt x="7809" y="4583"/>
                  </a:lnTo>
                  <a:lnTo>
                    <a:pt x="8249" y="4583"/>
                  </a:lnTo>
                  <a:lnTo>
                    <a:pt x="8725" y="4106"/>
                  </a:lnTo>
                  <a:lnTo>
                    <a:pt x="9165" y="3190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9165" y="2273"/>
                  </a:lnTo>
                  <a:lnTo>
                    <a:pt x="9165" y="1833"/>
                  </a:lnTo>
                  <a:lnTo>
                    <a:pt x="9165" y="917"/>
                  </a:lnTo>
                  <a:lnTo>
                    <a:pt x="78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5" name="Google Shape;5095;p37"/>
            <p:cNvSpPr/>
            <p:nvPr/>
          </p:nvSpPr>
          <p:spPr>
            <a:xfrm>
              <a:off x="4622912" y="2818824"/>
              <a:ext cx="279930" cy="294671"/>
            </a:xfrm>
            <a:custGeom>
              <a:avLst/>
              <a:gdLst/>
              <a:ahLst/>
              <a:cxnLst/>
              <a:rect l="l" t="t" r="r" b="b"/>
              <a:pathLst>
                <a:path w="17414" h="18331" extrusionOk="0">
                  <a:moveTo>
                    <a:pt x="4143" y="11439"/>
                  </a:moveTo>
                  <a:lnTo>
                    <a:pt x="4583" y="11915"/>
                  </a:lnTo>
                  <a:lnTo>
                    <a:pt x="5499" y="11915"/>
                  </a:lnTo>
                  <a:lnTo>
                    <a:pt x="5976" y="12355"/>
                  </a:lnTo>
                  <a:lnTo>
                    <a:pt x="4583" y="12355"/>
                  </a:lnTo>
                  <a:lnTo>
                    <a:pt x="4143" y="11915"/>
                  </a:lnTo>
                  <a:lnTo>
                    <a:pt x="3666" y="11915"/>
                  </a:lnTo>
                  <a:lnTo>
                    <a:pt x="4143" y="11439"/>
                  </a:lnTo>
                  <a:close/>
                  <a:moveTo>
                    <a:pt x="13748" y="1"/>
                  </a:moveTo>
                  <a:lnTo>
                    <a:pt x="13308" y="441"/>
                  </a:lnTo>
                  <a:lnTo>
                    <a:pt x="11915" y="917"/>
                  </a:lnTo>
                  <a:lnTo>
                    <a:pt x="11475" y="1357"/>
                  </a:lnTo>
                  <a:lnTo>
                    <a:pt x="10998" y="1834"/>
                  </a:lnTo>
                  <a:lnTo>
                    <a:pt x="9642" y="2274"/>
                  </a:lnTo>
                  <a:lnTo>
                    <a:pt x="10082" y="2750"/>
                  </a:lnTo>
                  <a:lnTo>
                    <a:pt x="11475" y="3190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558" y="3667"/>
                  </a:lnTo>
                  <a:lnTo>
                    <a:pt x="10558" y="4107"/>
                  </a:lnTo>
                  <a:lnTo>
                    <a:pt x="10558" y="4583"/>
                  </a:lnTo>
                  <a:lnTo>
                    <a:pt x="9642" y="5500"/>
                  </a:lnTo>
                  <a:lnTo>
                    <a:pt x="9165" y="5023"/>
                  </a:lnTo>
                  <a:lnTo>
                    <a:pt x="7809" y="4583"/>
                  </a:lnTo>
                  <a:lnTo>
                    <a:pt x="7809" y="4107"/>
                  </a:lnTo>
                  <a:lnTo>
                    <a:pt x="7332" y="3667"/>
                  </a:lnTo>
                  <a:lnTo>
                    <a:pt x="6892" y="3190"/>
                  </a:lnTo>
                  <a:lnTo>
                    <a:pt x="5976" y="3190"/>
                  </a:lnTo>
                  <a:lnTo>
                    <a:pt x="5499" y="4107"/>
                  </a:lnTo>
                  <a:lnTo>
                    <a:pt x="5059" y="4107"/>
                  </a:lnTo>
                  <a:lnTo>
                    <a:pt x="5499" y="4583"/>
                  </a:lnTo>
                  <a:lnTo>
                    <a:pt x="5499" y="5023"/>
                  </a:lnTo>
                  <a:lnTo>
                    <a:pt x="5499" y="5500"/>
                  </a:lnTo>
                  <a:lnTo>
                    <a:pt x="5059" y="5940"/>
                  </a:lnTo>
                  <a:lnTo>
                    <a:pt x="4583" y="6856"/>
                  </a:lnTo>
                  <a:lnTo>
                    <a:pt x="4143" y="6856"/>
                  </a:lnTo>
                  <a:lnTo>
                    <a:pt x="3666" y="7333"/>
                  </a:lnTo>
                  <a:lnTo>
                    <a:pt x="4143" y="8249"/>
                  </a:lnTo>
                  <a:lnTo>
                    <a:pt x="4143" y="8689"/>
                  </a:lnTo>
                  <a:lnTo>
                    <a:pt x="4583" y="8689"/>
                  </a:lnTo>
                  <a:lnTo>
                    <a:pt x="5059" y="9606"/>
                  </a:lnTo>
                  <a:lnTo>
                    <a:pt x="5499" y="9166"/>
                  </a:lnTo>
                  <a:lnTo>
                    <a:pt x="6892" y="9166"/>
                  </a:lnTo>
                  <a:lnTo>
                    <a:pt x="6892" y="9606"/>
                  </a:lnTo>
                  <a:lnTo>
                    <a:pt x="6416" y="10082"/>
                  </a:lnTo>
                  <a:lnTo>
                    <a:pt x="5976" y="10082"/>
                  </a:lnTo>
                  <a:lnTo>
                    <a:pt x="4583" y="10522"/>
                  </a:lnTo>
                  <a:lnTo>
                    <a:pt x="3666" y="11439"/>
                  </a:lnTo>
                  <a:lnTo>
                    <a:pt x="2310" y="11915"/>
                  </a:lnTo>
                  <a:lnTo>
                    <a:pt x="3226" y="12355"/>
                  </a:lnTo>
                  <a:lnTo>
                    <a:pt x="2310" y="12355"/>
                  </a:lnTo>
                  <a:lnTo>
                    <a:pt x="2750" y="12832"/>
                  </a:lnTo>
                  <a:lnTo>
                    <a:pt x="477" y="12832"/>
                  </a:lnTo>
                  <a:lnTo>
                    <a:pt x="0" y="13272"/>
                  </a:lnTo>
                  <a:lnTo>
                    <a:pt x="0" y="13748"/>
                  </a:lnTo>
                  <a:lnTo>
                    <a:pt x="1833" y="13748"/>
                  </a:lnTo>
                  <a:lnTo>
                    <a:pt x="2310" y="14188"/>
                  </a:lnTo>
                  <a:lnTo>
                    <a:pt x="917" y="14188"/>
                  </a:lnTo>
                  <a:lnTo>
                    <a:pt x="477" y="14665"/>
                  </a:lnTo>
                  <a:lnTo>
                    <a:pt x="0" y="15581"/>
                  </a:lnTo>
                  <a:lnTo>
                    <a:pt x="477" y="16021"/>
                  </a:lnTo>
                  <a:lnTo>
                    <a:pt x="917" y="15105"/>
                  </a:lnTo>
                  <a:lnTo>
                    <a:pt x="1393" y="15581"/>
                  </a:lnTo>
                  <a:lnTo>
                    <a:pt x="917" y="16498"/>
                  </a:lnTo>
                  <a:lnTo>
                    <a:pt x="917" y="16938"/>
                  </a:lnTo>
                  <a:lnTo>
                    <a:pt x="1393" y="16938"/>
                  </a:lnTo>
                  <a:lnTo>
                    <a:pt x="917" y="17414"/>
                  </a:lnTo>
                  <a:lnTo>
                    <a:pt x="917" y="17414"/>
                  </a:lnTo>
                  <a:lnTo>
                    <a:pt x="2310" y="16938"/>
                  </a:lnTo>
                  <a:lnTo>
                    <a:pt x="2310" y="17414"/>
                  </a:lnTo>
                  <a:lnTo>
                    <a:pt x="2310" y="18331"/>
                  </a:lnTo>
                  <a:lnTo>
                    <a:pt x="3226" y="17414"/>
                  </a:lnTo>
                  <a:lnTo>
                    <a:pt x="3666" y="17414"/>
                  </a:lnTo>
                  <a:lnTo>
                    <a:pt x="4583" y="17854"/>
                  </a:lnTo>
                  <a:lnTo>
                    <a:pt x="5499" y="17854"/>
                  </a:lnTo>
                  <a:lnTo>
                    <a:pt x="5976" y="17414"/>
                  </a:lnTo>
                  <a:lnTo>
                    <a:pt x="6416" y="17854"/>
                  </a:lnTo>
                  <a:lnTo>
                    <a:pt x="7332" y="17854"/>
                  </a:lnTo>
                  <a:lnTo>
                    <a:pt x="7332" y="17414"/>
                  </a:lnTo>
                  <a:lnTo>
                    <a:pt x="7809" y="17414"/>
                  </a:lnTo>
                  <a:lnTo>
                    <a:pt x="8249" y="16938"/>
                  </a:lnTo>
                  <a:lnTo>
                    <a:pt x="8249" y="17414"/>
                  </a:lnTo>
                  <a:lnTo>
                    <a:pt x="8725" y="16938"/>
                  </a:lnTo>
                  <a:lnTo>
                    <a:pt x="9165" y="16498"/>
                  </a:lnTo>
                  <a:lnTo>
                    <a:pt x="12831" y="16498"/>
                  </a:lnTo>
                  <a:lnTo>
                    <a:pt x="13308" y="16938"/>
                  </a:lnTo>
                  <a:lnTo>
                    <a:pt x="14224" y="16498"/>
                  </a:lnTo>
                  <a:lnTo>
                    <a:pt x="14664" y="15581"/>
                  </a:lnTo>
                  <a:lnTo>
                    <a:pt x="14664" y="15105"/>
                  </a:lnTo>
                  <a:lnTo>
                    <a:pt x="15141" y="15105"/>
                  </a:lnTo>
                  <a:lnTo>
                    <a:pt x="15581" y="14665"/>
                  </a:lnTo>
                  <a:lnTo>
                    <a:pt x="15581" y="14188"/>
                  </a:lnTo>
                  <a:lnTo>
                    <a:pt x="16057" y="14188"/>
                  </a:lnTo>
                  <a:lnTo>
                    <a:pt x="16057" y="13748"/>
                  </a:lnTo>
                  <a:lnTo>
                    <a:pt x="16057" y="13272"/>
                  </a:lnTo>
                  <a:lnTo>
                    <a:pt x="16057" y="12832"/>
                  </a:lnTo>
                  <a:lnTo>
                    <a:pt x="16497" y="12355"/>
                  </a:lnTo>
                  <a:lnTo>
                    <a:pt x="16497" y="11915"/>
                  </a:lnTo>
                  <a:lnTo>
                    <a:pt x="16497" y="10999"/>
                  </a:lnTo>
                  <a:lnTo>
                    <a:pt x="16974" y="10522"/>
                  </a:lnTo>
                  <a:lnTo>
                    <a:pt x="16497" y="9606"/>
                  </a:lnTo>
                  <a:lnTo>
                    <a:pt x="16497" y="9166"/>
                  </a:lnTo>
                  <a:lnTo>
                    <a:pt x="16974" y="8689"/>
                  </a:lnTo>
                  <a:lnTo>
                    <a:pt x="16497" y="8249"/>
                  </a:lnTo>
                  <a:lnTo>
                    <a:pt x="16974" y="8249"/>
                  </a:lnTo>
                  <a:lnTo>
                    <a:pt x="16974" y="8689"/>
                  </a:lnTo>
                  <a:lnTo>
                    <a:pt x="17414" y="8249"/>
                  </a:lnTo>
                  <a:lnTo>
                    <a:pt x="16974" y="7333"/>
                  </a:lnTo>
                  <a:lnTo>
                    <a:pt x="16497" y="6856"/>
                  </a:lnTo>
                  <a:lnTo>
                    <a:pt x="16497" y="6416"/>
                  </a:lnTo>
                  <a:lnTo>
                    <a:pt x="15581" y="5940"/>
                  </a:lnTo>
                  <a:lnTo>
                    <a:pt x="14664" y="5940"/>
                  </a:lnTo>
                  <a:lnTo>
                    <a:pt x="14224" y="6416"/>
                  </a:lnTo>
                  <a:lnTo>
                    <a:pt x="13748" y="6416"/>
                  </a:lnTo>
                  <a:lnTo>
                    <a:pt x="13308" y="5940"/>
                  </a:lnTo>
                  <a:lnTo>
                    <a:pt x="12831" y="5500"/>
                  </a:lnTo>
                  <a:lnTo>
                    <a:pt x="12391" y="5023"/>
                  </a:lnTo>
                  <a:lnTo>
                    <a:pt x="11915" y="4583"/>
                  </a:lnTo>
                  <a:lnTo>
                    <a:pt x="12391" y="4107"/>
                  </a:lnTo>
                  <a:lnTo>
                    <a:pt x="12391" y="3667"/>
                  </a:lnTo>
                  <a:lnTo>
                    <a:pt x="12831" y="3667"/>
                  </a:lnTo>
                  <a:lnTo>
                    <a:pt x="13308" y="4107"/>
                  </a:lnTo>
                  <a:lnTo>
                    <a:pt x="13748" y="3667"/>
                  </a:lnTo>
                  <a:lnTo>
                    <a:pt x="13748" y="3190"/>
                  </a:lnTo>
                  <a:lnTo>
                    <a:pt x="14224" y="2750"/>
                  </a:lnTo>
                  <a:lnTo>
                    <a:pt x="14664" y="1834"/>
                  </a:lnTo>
                  <a:lnTo>
                    <a:pt x="16057" y="1834"/>
                  </a:lnTo>
                  <a:lnTo>
                    <a:pt x="15581" y="1357"/>
                  </a:lnTo>
                  <a:lnTo>
                    <a:pt x="16497" y="1357"/>
                  </a:lnTo>
                  <a:lnTo>
                    <a:pt x="16974" y="917"/>
                  </a:lnTo>
                  <a:lnTo>
                    <a:pt x="16497" y="441"/>
                  </a:lnTo>
                  <a:lnTo>
                    <a:pt x="16057" y="1"/>
                  </a:lnTo>
                  <a:lnTo>
                    <a:pt x="16057" y="441"/>
                  </a:lnTo>
                  <a:lnTo>
                    <a:pt x="14664" y="441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6" name="Google Shape;5096;p37"/>
            <p:cNvSpPr/>
            <p:nvPr/>
          </p:nvSpPr>
          <p:spPr>
            <a:xfrm>
              <a:off x="4637637" y="3091086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394" y="1"/>
                  </a:moveTo>
                  <a:lnTo>
                    <a:pt x="1" y="917"/>
                  </a:lnTo>
                  <a:lnTo>
                    <a:pt x="477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7" name="Google Shape;5097;p37"/>
            <p:cNvSpPr/>
            <p:nvPr/>
          </p:nvSpPr>
          <p:spPr>
            <a:xfrm>
              <a:off x="4814430" y="2840638"/>
              <a:ext cx="132619" cy="110805"/>
            </a:xfrm>
            <a:custGeom>
              <a:avLst/>
              <a:gdLst/>
              <a:ahLst/>
              <a:cxnLst/>
              <a:rect l="l" t="t" r="r" b="b"/>
              <a:pathLst>
                <a:path w="8250" h="6893" extrusionOk="0">
                  <a:moveTo>
                    <a:pt x="5060" y="0"/>
                  </a:moveTo>
                  <a:lnTo>
                    <a:pt x="4583" y="477"/>
                  </a:lnTo>
                  <a:lnTo>
                    <a:pt x="2750" y="477"/>
                  </a:lnTo>
                  <a:lnTo>
                    <a:pt x="2310" y="1393"/>
                  </a:lnTo>
                  <a:lnTo>
                    <a:pt x="1834" y="1833"/>
                  </a:lnTo>
                  <a:lnTo>
                    <a:pt x="1834" y="2310"/>
                  </a:lnTo>
                  <a:lnTo>
                    <a:pt x="1394" y="2750"/>
                  </a:lnTo>
                  <a:lnTo>
                    <a:pt x="917" y="2310"/>
                  </a:lnTo>
                  <a:lnTo>
                    <a:pt x="477" y="2310"/>
                  </a:lnTo>
                  <a:lnTo>
                    <a:pt x="477" y="2750"/>
                  </a:lnTo>
                  <a:lnTo>
                    <a:pt x="1" y="3226"/>
                  </a:lnTo>
                  <a:lnTo>
                    <a:pt x="477" y="3666"/>
                  </a:lnTo>
                  <a:lnTo>
                    <a:pt x="917" y="4143"/>
                  </a:lnTo>
                  <a:lnTo>
                    <a:pt x="1394" y="4583"/>
                  </a:lnTo>
                  <a:lnTo>
                    <a:pt x="1834" y="5059"/>
                  </a:lnTo>
                  <a:lnTo>
                    <a:pt x="2310" y="4583"/>
                  </a:lnTo>
                  <a:lnTo>
                    <a:pt x="3667" y="4583"/>
                  </a:lnTo>
                  <a:lnTo>
                    <a:pt x="4583" y="5059"/>
                  </a:lnTo>
                  <a:lnTo>
                    <a:pt x="4583" y="5499"/>
                  </a:lnTo>
                  <a:lnTo>
                    <a:pt x="5060" y="5976"/>
                  </a:lnTo>
                  <a:lnTo>
                    <a:pt x="5500" y="6892"/>
                  </a:lnTo>
                  <a:lnTo>
                    <a:pt x="5976" y="6416"/>
                  </a:lnTo>
                  <a:lnTo>
                    <a:pt x="6416" y="5976"/>
                  </a:lnTo>
                  <a:lnTo>
                    <a:pt x="7333" y="5976"/>
                  </a:lnTo>
                  <a:lnTo>
                    <a:pt x="7333" y="4583"/>
                  </a:lnTo>
                  <a:lnTo>
                    <a:pt x="7809" y="4143"/>
                  </a:lnTo>
                  <a:lnTo>
                    <a:pt x="7809" y="4583"/>
                  </a:lnTo>
                  <a:lnTo>
                    <a:pt x="7809" y="5059"/>
                  </a:lnTo>
                  <a:lnTo>
                    <a:pt x="8249" y="5059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7809" y="3666"/>
                  </a:lnTo>
                  <a:lnTo>
                    <a:pt x="7333" y="4143"/>
                  </a:lnTo>
                  <a:lnTo>
                    <a:pt x="6893" y="3666"/>
                  </a:lnTo>
                  <a:lnTo>
                    <a:pt x="7333" y="3226"/>
                  </a:lnTo>
                  <a:lnTo>
                    <a:pt x="7809" y="3226"/>
                  </a:lnTo>
                  <a:lnTo>
                    <a:pt x="7809" y="2750"/>
                  </a:lnTo>
                  <a:lnTo>
                    <a:pt x="7809" y="2310"/>
                  </a:lnTo>
                  <a:lnTo>
                    <a:pt x="7333" y="1393"/>
                  </a:lnTo>
                  <a:lnTo>
                    <a:pt x="6893" y="917"/>
                  </a:lnTo>
                  <a:lnTo>
                    <a:pt x="6893" y="477"/>
                  </a:lnTo>
                  <a:lnTo>
                    <a:pt x="5500" y="477"/>
                  </a:lnTo>
                  <a:lnTo>
                    <a:pt x="550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8" name="Google Shape;5098;p37"/>
            <p:cNvSpPr/>
            <p:nvPr/>
          </p:nvSpPr>
          <p:spPr>
            <a:xfrm>
              <a:off x="5565808" y="4041649"/>
              <a:ext cx="66599" cy="110226"/>
            </a:xfrm>
            <a:custGeom>
              <a:avLst/>
              <a:gdLst/>
              <a:ahLst/>
              <a:cxnLst/>
              <a:rect l="l" t="t" r="r" b="b"/>
              <a:pathLst>
                <a:path w="4143" h="6857" extrusionOk="0">
                  <a:moveTo>
                    <a:pt x="1833" y="1"/>
                  </a:moveTo>
                  <a:lnTo>
                    <a:pt x="1393" y="441"/>
                  </a:lnTo>
                  <a:lnTo>
                    <a:pt x="917" y="917"/>
                  </a:lnTo>
                  <a:lnTo>
                    <a:pt x="477" y="1357"/>
                  </a:lnTo>
                  <a:lnTo>
                    <a:pt x="0" y="1834"/>
                  </a:lnTo>
                  <a:lnTo>
                    <a:pt x="477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477" y="3667"/>
                  </a:lnTo>
                  <a:lnTo>
                    <a:pt x="477" y="4107"/>
                  </a:lnTo>
                  <a:lnTo>
                    <a:pt x="917" y="4107"/>
                  </a:lnTo>
                  <a:lnTo>
                    <a:pt x="477" y="4583"/>
                  </a:lnTo>
                  <a:lnTo>
                    <a:pt x="917" y="5023"/>
                  </a:lnTo>
                  <a:lnTo>
                    <a:pt x="917" y="5500"/>
                  </a:lnTo>
                  <a:lnTo>
                    <a:pt x="917" y="5940"/>
                  </a:lnTo>
                  <a:lnTo>
                    <a:pt x="1393" y="6416"/>
                  </a:lnTo>
                  <a:lnTo>
                    <a:pt x="1833" y="6416"/>
                  </a:lnTo>
                  <a:lnTo>
                    <a:pt x="2310" y="6856"/>
                  </a:lnTo>
                  <a:lnTo>
                    <a:pt x="2310" y="6416"/>
                  </a:lnTo>
                  <a:lnTo>
                    <a:pt x="2750" y="5940"/>
                  </a:lnTo>
                  <a:lnTo>
                    <a:pt x="2750" y="5500"/>
                  </a:lnTo>
                  <a:lnTo>
                    <a:pt x="3226" y="4583"/>
                  </a:lnTo>
                  <a:lnTo>
                    <a:pt x="3226" y="4107"/>
                  </a:lnTo>
                  <a:lnTo>
                    <a:pt x="3226" y="3667"/>
                  </a:lnTo>
                  <a:lnTo>
                    <a:pt x="3666" y="3190"/>
                  </a:lnTo>
                  <a:lnTo>
                    <a:pt x="4143" y="2274"/>
                  </a:lnTo>
                  <a:lnTo>
                    <a:pt x="4143" y="1357"/>
                  </a:lnTo>
                  <a:lnTo>
                    <a:pt x="3666" y="917"/>
                  </a:lnTo>
                  <a:lnTo>
                    <a:pt x="3666" y="441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099" name="Google Shape;5099;p37"/>
            <p:cNvSpPr/>
            <p:nvPr/>
          </p:nvSpPr>
          <p:spPr>
            <a:xfrm>
              <a:off x="5521601" y="4159511"/>
              <a:ext cx="110805" cy="198623"/>
            </a:xfrm>
            <a:custGeom>
              <a:avLst/>
              <a:gdLst/>
              <a:ahLst/>
              <a:cxnLst/>
              <a:rect l="l" t="t" r="r" b="b"/>
              <a:pathLst>
                <a:path w="6893" h="12356" extrusionOk="0">
                  <a:moveTo>
                    <a:pt x="5060" y="1"/>
                  </a:moveTo>
                  <a:lnTo>
                    <a:pt x="4583" y="917"/>
                  </a:lnTo>
                  <a:lnTo>
                    <a:pt x="4143" y="917"/>
                  </a:lnTo>
                  <a:lnTo>
                    <a:pt x="4143" y="1357"/>
                  </a:lnTo>
                  <a:lnTo>
                    <a:pt x="3227" y="1357"/>
                  </a:lnTo>
                  <a:lnTo>
                    <a:pt x="2750" y="1834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7" y="1834"/>
                  </a:lnTo>
                  <a:lnTo>
                    <a:pt x="477" y="2274"/>
                  </a:lnTo>
                  <a:lnTo>
                    <a:pt x="1" y="3190"/>
                  </a:lnTo>
                  <a:lnTo>
                    <a:pt x="1" y="3667"/>
                  </a:lnTo>
                  <a:lnTo>
                    <a:pt x="1" y="4107"/>
                  </a:lnTo>
                  <a:lnTo>
                    <a:pt x="477" y="5023"/>
                  </a:lnTo>
                  <a:lnTo>
                    <a:pt x="477" y="5500"/>
                  </a:lnTo>
                  <a:lnTo>
                    <a:pt x="477" y="6416"/>
                  </a:lnTo>
                  <a:lnTo>
                    <a:pt x="2310" y="6416"/>
                  </a:lnTo>
                  <a:lnTo>
                    <a:pt x="1394" y="6856"/>
                  </a:lnTo>
                  <a:lnTo>
                    <a:pt x="917" y="7333"/>
                  </a:lnTo>
                  <a:lnTo>
                    <a:pt x="1394" y="7773"/>
                  </a:lnTo>
                  <a:lnTo>
                    <a:pt x="1394" y="8249"/>
                  </a:lnTo>
                  <a:lnTo>
                    <a:pt x="917" y="8689"/>
                  </a:lnTo>
                  <a:lnTo>
                    <a:pt x="477" y="8689"/>
                  </a:lnTo>
                  <a:lnTo>
                    <a:pt x="917" y="9166"/>
                  </a:lnTo>
                  <a:lnTo>
                    <a:pt x="477" y="10522"/>
                  </a:lnTo>
                  <a:lnTo>
                    <a:pt x="917" y="10999"/>
                  </a:lnTo>
                  <a:lnTo>
                    <a:pt x="917" y="11439"/>
                  </a:lnTo>
                  <a:lnTo>
                    <a:pt x="917" y="11915"/>
                  </a:lnTo>
                  <a:lnTo>
                    <a:pt x="1834" y="12355"/>
                  </a:lnTo>
                  <a:lnTo>
                    <a:pt x="2750" y="12355"/>
                  </a:lnTo>
                  <a:lnTo>
                    <a:pt x="2750" y="11439"/>
                  </a:lnTo>
                  <a:lnTo>
                    <a:pt x="2750" y="10999"/>
                  </a:lnTo>
                  <a:lnTo>
                    <a:pt x="3227" y="10522"/>
                  </a:lnTo>
                  <a:lnTo>
                    <a:pt x="4583" y="10999"/>
                  </a:lnTo>
                  <a:lnTo>
                    <a:pt x="5060" y="10999"/>
                  </a:lnTo>
                  <a:lnTo>
                    <a:pt x="5500" y="11439"/>
                  </a:lnTo>
                  <a:lnTo>
                    <a:pt x="5976" y="10999"/>
                  </a:lnTo>
                  <a:lnTo>
                    <a:pt x="5976" y="10522"/>
                  </a:lnTo>
                  <a:lnTo>
                    <a:pt x="5976" y="9606"/>
                  </a:lnTo>
                  <a:lnTo>
                    <a:pt x="5500" y="8689"/>
                  </a:lnTo>
                  <a:lnTo>
                    <a:pt x="5976" y="7333"/>
                  </a:lnTo>
                  <a:lnTo>
                    <a:pt x="5976" y="6856"/>
                  </a:lnTo>
                  <a:lnTo>
                    <a:pt x="5976" y="6416"/>
                  </a:lnTo>
                  <a:lnTo>
                    <a:pt x="5976" y="5940"/>
                  </a:lnTo>
                  <a:lnTo>
                    <a:pt x="5976" y="5500"/>
                  </a:lnTo>
                  <a:lnTo>
                    <a:pt x="5976" y="5023"/>
                  </a:lnTo>
                  <a:lnTo>
                    <a:pt x="6416" y="5023"/>
                  </a:lnTo>
                  <a:lnTo>
                    <a:pt x="6893" y="4583"/>
                  </a:lnTo>
                  <a:lnTo>
                    <a:pt x="6893" y="4107"/>
                  </a:lnTo>
                  <a:lnTo>
                    <a:pt x="6416" y="4107"/>
                  </a:lnTo>
                  <a:lnTo>
                    <a:pt x="6893" y="3190"/>
                  </a:lnTo>
                  <a:lnTo>
                    <a:pt x="6893" y="2274"/>
                  </a:lnTo>
                  <a:lnTo>
                    <a:pt x="6416" y="2750"/>
                  </a:lnTo>
                  <a:lnTo>
                    <a:pt x="6416" y="2274"/>
                  </a:lnTo>
                  <a:lnTo>
                    <a:pt x="5976" y="1834"/>
                  </a:lnTo>
                  <a:lnTo>
                    <a:pt x="6416" y="1834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0" name="Google Shape;5100;p37"/>
            <p:cNvSpPr/>
            <p:nvPr/>
          </p:nvSpPr>
          <p:spPr>
            <a:xfrm>
              <a:off x="5809199" y="4417049"/>
              <a:ext cx="220999" cy="140270"/>
            </a:xfrm>
            <a:custGeom>
              <a:avLst/>
              <a:gdLst/>
              <a:ahLst/>
              <a:cxnLst/>
              <a:rect l="l" t="t" r="r" b="b"/>
              <a:pathLst>
                <a:path w="13748" h="8726" extrusionOk="0">
                  <a:moveTo>
                    <a:pt x="13748" y="0"/>
                  </a:moveTo>
                  <a:lnTo>
                    <a:pt x="12831" y="477"/>
                  </a:lnTo>
                  <a:lnTo>
                    <a:pt x="11438" y="477"/>
                  </a:lnTo>
                  <a:lnTo>
                    <a:pt x="10998" y="1393"/>
                  </a:lnTo>
                  <a:lnTo>
                    <a:pt x="10522" y="917"/>
                  </a:lnTo>
                  <a:lnTo>
                    <a:pt x="10082" y="917"/>
                  </a:lnTo>
                  <a:lnTo>
                    <a:pt x="9605" y="1393"/>
                  </a:lnTo>
                  <a:lnTo>
                    <a:pt x="8249" y="1393"/>
                  </a:lnTo>
                  <a:lnTo>
                    <a:pt x="7332" y="1833"/>
                  </a:lnTo>
                  <a:lnTo>
                    <a:pt x="6416" y="1833"/>
                  </a:lnTo>
                  <a:lnTo>
                    <a:pt x="5499" y="1393"/>
                  </a:lnTo>
                  <a:lnTo>
                    <a:pt x="4106" y="1393"/>
                  </a:lnTo>
                  <a:lnTo>
                    <a:pt x="3666" y="917"/>
                  </a:lnTo>
                  <a:lnTo>
                    <a:pt x="2750" y="917"/>
                  </a:lnTo>
                  <a:lnTo>
                    <a:pt x="1833" y="1393"/>
                  </a:lnTo>
                  <a:lnTo>
                    <a:pt x="1833" y="917"/>
                  </a:lnTo>
                  <a:lnTo>
                    <a:pt x="1356" y="477"/>
                  </a:lnTo>
                  <a:lnTo>
                    <a:pt x="917" y="917"/>
                  </a:lnTo>
                  <a:lnTo>
                    <a:pt x="440" y="917"/>
                  </a:lnTo>
                  <a:lnTo>
                    <a:pt x="440" y="1833"/>
                  </a:lnTo>
                  <a:lnTo>
                    <a:pt x="0" y="2310"/>
                  </a:lnTo>
                  <a:lnTo>
                    <a:pt x="0" y="2750"/>
                  </a:lnTo>
                  <a:lnTo>
                    <a:pt x="440" y="3226"/>
                  </a:lnTo>
                  <a:lnTo>
                    <a:pt x="1356" y="3666"/>
                  </a:lnTo>
                  <a:lnTo>
                    <a:pt x="1833" y="3666"/>
                  </a:lnTo>
                  <a:lnTo>
                    <a:pt x="2750" y="4143"/>
                  </a:lnTo>
                  <a:lnTo>
                    <a:pt x="4106" y="4583"/>
                  </a:lnTo>
                  <a:lnTo>
                    <a:pt x="4583" y="5059"/>
                  </a:lnTo>
                  <a:lnTo>
                    <a:pt x="5022" y="5976"/>
                  </a:lnTo>
                  <a:lnTo>
                    <a:pt x="5939" y="5976"/>
                  </a:lnTo>
                  <a:lnTo>
                    <a:pt x="6416" y="6416"/>
                  </a:lnTo>
                  <a:lnTo>
                    <a:pt x="7772" y="6416"/>
                  </a:lnTo>
                  <a:lnTo>
                    <a:pt x="8689" y="6892"/>
                  </a:lnTo>
                  <a:lnTo>
                    <a:pt x="8689" y="7332"/>
                  </a:lnTo>
                  <a:lnTo>
                    <a:pt x="9165" y="8249"/>
                  </a:lnTo>
                  <a:lnTo>
                    <a:pt x="10082" y="8725"/>
                  </a:lnTo>
                  <a:lnTo>
                    <a:pt x="10522" y="8249"/>
                  </a:lnTo>
                  <a:lnTo>
                    <a:pt x="11915" y="8725"/>
                  </a:lnTo>
                  <a:lnTo>
                    <a:pt x="11438" y="7332"/>
                  </a:lnTo>
                  <a:lnTo>
                    <a:pt x="12831" y="6892"/>
                  </a:lnTo>
                  <a:lnTo>
                    <a:pt x="12355" y="5976"/>
                  </a:lnTo>
                  <a:lnTo>
                    <a:pt x="11915" y="5976"/>
                  </a:lnTo>
                  <a:lnTo>
                    <a:pt x="12355" y="5499"/>
                  </a:lnTo>
                  <a:lnTo>
                    <a:pt x="11915" y="5499"/>
                  </a:lnTo>
                  <a:lnTo>
                    <a:pt x="11915" y="5059"/>
                  </a:lnTo>
                  <a:lnTo>
                    <a:pt x="11915" y="4583"/>
                  </a:lnTo>
                  <a:lnTo>
                    <a:pt x="12355" y="4143"/>
                  </a:lnTo>
                  <a:lnTo>
                    <a:pt x="12355" y="3666"/>
                  </a:lnTo>
                  <a:lnTo>
                    <a:pt x="12355" y="3226"/>
                  </a:lnTo>
                  <a:lnTo>
                    <a:pt x="12355" y="2750"/>
                  </a:lnTo>
                  <a:lnTo>
                    <a:pt x="12831" y="1833"/>
                  </a:lnTo>
                  <a:lnTo>
                    <a:pt x="13271" y="1833"/>
                  </a:lnTo>
                  <a:lnTo>
                    <a:pt x="13748" y="917"/>
                  </a:lnTo>
                  <a:lnTo>
                    <a:pt x="13748" y="477"/>
                  </a:lnTo>
                  <a:lnTo>
                    <a:pt x="137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1" name="Google Shape;5101;p37"/>
            <p:cNvSpPr/>
            <p:nvPr/>
          </p:nvSpPr>
          <p:spPr>
            <a:xfrm>
              <a:off x="4969425" y="3017430"/>
              <a:ext cx="21814" cy="14741"/>
            </a:xfrm>
            <a:custGeom>
              <a:avLst/>
              <a:gdLst/>
              <a:ahLst/>
              <a:cxnLst/>
              <a:rect l="l" t="t" r="r" b="b"/>
              <a:pathLst>
                <a:path w="1357" h="917" extrusionOk="0">
                  <a:moveTo>
                    <a:pt x="0" y="0"/>
                  </a:moveTo>
                  <a:lnTo>
                    <a:pt x="0" y="917"/>
                  </a:lnTo>
                  <a:lnTo>
                    <a:pt x="91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2" name="Google Shape;5102;p37"/>
            <p:cNvSpPr/>
            <p:nvPr/>
          </p:nvSpPr>
          <p:spPr>
            <a:xfrm>
              <a:off x="5072546" y="3282620"/>
              <a:ext cx="21830" cy="7668"/>
            </a:xfrm>
            <a:custGeom>
              <a:avLst/>
              <a:gdLst/>
              <a:ahLst/>
              <a:cxnLst/>
              <a:rect l="l" t="t" r="r" b="b"/>
              <a:pathLst>
                <a:path w="1358" h="477" extrusionOk="0">
                  <a:moveTo>
                    <a:pt x="1" y="0"/>
                  </a:moveTo>
                  <a:lnTo>
                    <a:pt x="441" y="477"/>
                  </a:lnTo>
                  <a:lnTo>
                    <a:pt x="1357" y="477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3" name="Google Shape;5103;p37"/>
            <p:cNvSpPr/>
            <p:nvPr/>
          </p:nvSpPr>
          <p:spPr>
            <a:xfrm>
              <a:off x="5168016" y="2553635"/>
              <a:ext cx="14757" cy="21830"/>
            </a:xfrm>
            <a:custGeom>
              <a:avLst/>
              <a:gdLst/>
              <a:ahLst/>
              <a:cxnLst/>
              <a:rect l="l" t="t" r="r" b="b"/>
              <a:pathLst>
                <a:path w="918" h="1358" extrusionOk="0">
                  <a:moveTo>
                    <a:pt x="917" y="1"/>
                  </a:moveTo>
                  <a:lnTo>
                    <a:pt x="477" y="441"/>
                  </a:lnTo>
                  <a:lnTo>
                    <a:pt x="1" y="441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917" y="917"/>
                  </a:lnTo>
                  <a:lnTo>
                    <a:pt x="91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4" name="Google Shape;5104;p37"/>
            <p:cNvSpPr/>
            <p:nvPr/>
          </p:nvSpPr>
          <p:spPr>
            <a:xfrm>
              <a:off x="5271153" y="2450513"/>
              <a:ext cx="22409" cy="66020"/>
            </a:xfrm>
            <a:custGeom>
              <a:avLst/>
              <a:gdLst/>
              <a:ahLst/>
              <a:cxnLst/>
              <a:rect l="l" t="t" r="r" b="b"/>
              <a:pathLst>
                <a:path w="1394" h="4107" extrusionOk="0">
                  <a:moveTo>
                    <a:pt x="1393" y="0"/>
                  </a:moveTo>
                  <a:lnTo>
                    <a:pt x="917" y="1357"/>
                  </a:lnTo>
                  <a:lnTo>
                    <a:pt x="917" y="1833"/>
                  </a:lnTo>
                  <a:lnTo>
                    <a:pt x="0" y="1833"/>
                  </a:lnTo>
                  <a:lnTo>
                    <a:pt x="0" y="2750"/>
                  </a:lnTo>
                  <a:lnTo>
                    <a:pt x="477" y="3190"/>
                  </a:lnTo>
                  <a:lnTo>
                    <a:pt x="477" y="3629"/>
                  </a:lnTo>
                  <a:lnTo>
                    <a:pt x="917" y="3190"/>
                  </a:lnTo>
                  <a:lnTo>
                    <a:pt x="917" y="2750"/>
                  </a:lnTo>
                  <a:lnTo>
                    <a:pt x="1393" y="2273"/>
                  </a:lnTo>
                  <a:lnTo>
                    <a:pt x="1393" y="1833"/>
                  </a:lnTo>
                  <a:lnTo>
                    <a:pt x="1393" y="1357"/>
                  </a:lnTo>
                  <a:lnTo>
                    <a:pt x="1393" y="917"/>
                  </a:lnTo>
                  <a:lnTo>
                    <a:pt x="1393" y="0"/>
                  </a:lnTo>
                  <a:close/>
                  <a:moveTo>
                    <a:pt x="477" y="3629"/>
                  </a:moveTo>
                  <a:lnTo>
                    <a:pt x="0" y="4106"/>
                  </a:lnTo>
                  <a:lnTo>
                    <a:pt x="0" y="4106"/>
                  </a:lnTo>
                  <a:lnTo>
                    <a:pt x="477" y="3666"/>
                  </a:lnTo>
                  <a:lnTo>
                    <a:pt x="477" y="362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5" name="Google Shape;5105;p37"/>
            <p:cNvSpPr/>
            <p:nvPr/>
          </p:nvSpPr>
          <p:spPr>
            <a:xfrm>
              <a:off x="4969425" y="2575448"/>
              <a:ext cx="51279" cy="51874"/>
            </a:xfrm>
            <a:custGeom>
              <a:avLst/>
              <a:gdLst/>
              <a:ahLst/>
              <a:cxnLst/>
              <a:rect l="l" t="t" r="r" b="b"/>
              <a:pathLst>
                <a:path w="3190" h="3227" extrusionOk="0">
                  <a:moveTo>
                    <a:pt x="3190" y="0"/>
                  </a:moveTo>
                  <a:lnTo>
                    <a:pt x="2750" y="477"/>
                  </a:lnTo>
                  <a:lnTo>
                    <a:pt x="1357" y="477"/>
                  </a:lnTo>
                  <a:lnTo>
                    <a:pt x="1357" y="1393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917"/>
                  </a:lnTo>
                  <a:lnTo>
                    <a:pt x="440" y="1393"/>
                  </a:lnTo>
                  <a:lnTo>
                    <a:pt x="0" y="2310"/>
                  </a:lnTo>
                  <a:lnTo>
                    <a:pt x="0" y="3226"/>
                  </a:lnTo>
                  <a:lnTo>
                    <a:pt x="440" y="2310"/>
                  </a:lnTo>
                  <a:lnTo>
                    <a:pt x="917" y="1833"/>
                  </a:lnTo>
                  <a:lnTo>
                    <a:pt x="1357" y="2310"/>
                  </a:lnTo>
                  <a:lnTo>
                    <a:pt x="1357" y="2750"/>
                  </a:lnTo>
                  <a:lnTo>
                    <a:pt x="1833" y="2310"/>
                  </a:lnTo>
                  <a:lnTo>
                    <a:pt x="1833" y="1833"/>
                  </a:lnTo>
                  <a:lnTo>
                    <a:pt x="2273" y="139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3190" y="477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6" name="Google Shape;5106;p37"/>
            <p:cNvSpPr/>
            <p:nvPr/>
          </p:nvSpPr>
          <p:spPr>
            <a:xfrm>
              <a:off x="4984150" y="2936686"/>
              <a:ext cx="21830" cy="21830"/>
            </a:xfrm>
            <a:custGeom>
              <a:avLst/>
              <a:gdLst/>
              <a:ahLst/>
              <a:cxnLst/>
              <a:rect l="l" t="t" r="r" b="b"/>
              <a:pathLst>
                <a:path w="1358" h="1358" extrusionOk="0">
                  <a:moveTo>
                    <a:pt x="917" y="1"/>
                  </a:moveTo>
                  <a:lnTo>
                    <a:pt x="441" y="441"/>
                  </a:lnTo>
                  <a:lnTo>
                    <a:pt x="1" y="1357"/>
                  </a:lnTo>
                  <a:lnTo>
                    <a:pt x="441" y="1357"/>
                  </a:lnTo>
                  <a:lnTo>
                    <a:pt x="1357" y="917"/>
                  </a:lnTo>
                  <a:lnTo>
                    <a:pt x="135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7" name="Google Shape;5107;p37"/>
            <p:cNvSpPr/>
            <p:nvPr/>
          </p:nvSpPr>
          <p:spPr>
            <a:xfrm>
              <a:off x="4976498" y="2649104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1393" y="1"/>
                  </a:moveTo>
                  <a:lnTo>
                    <a:pt x="0" y="477"/>
                  </a:lnTo>
                  <a:lnTo>
                    <a:pt x="477" y="917"/>
                  </a:lnTo>
                  <a:lnTo>
                    <a:pt x="477" y="1394"/>
                  </a:lnTo>
                  <a:lnTo>
                    <a:pt x="1393" y="917"/>
                  </a:lnTo>
                  <a:lnTo>
                    <a:pt x="1393" y="47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8" name="Google Shape;5108;p37"/>
            <p:cNvSpPr/>
            <p:nvPr/>
          </p:nvSpPr>
          <p:spPr>
            <a:xfrm>
              <a:off x="4991223" y="2642031"/>
              <a:ext cx="22409" cy="51295"/>
            </a:xfrm>
            <a:custGeom>
              <a:avLst/>
              <a:gdLst/>
              <a:ahLst/>
              <a:cxnLst/>
              <a:rect l="l" t="t" r="r" b="b"/>
              <a:pathLst>
                <a:path w="1394" h="3191" extrusionOk="0">
                  <a:moveTo>
                    <a:pt x="1394" y="1"/>
                  </a:moveTo>
                  <a:lnTo>
                    <a:pt x="917" y="917"/>
                  </a:lnTo>
                  <a:lnTo>
                    <a:pt x="477" y="1357"/>
                  </a:lnTo>
                  <a:lnTo>
                    <a:pt x="1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917" y="2274"/>
                  </a:lnTo>
                  <a:lnTo>
                    <a:pt x="917" y="1834"/>
                  </a:lnTo>
                  <a:lnTo>
                    <a:pt x="917" y="1357"/>
                  </a:lnTo>
                  <a:lnTo>
                    <a:pt x="1394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09" name="Google Shape;5109;p37"/>
            <p:cNvSpPr/>
            <p:nvPr/>
          </p:nvSpPr>
          <p:spPr>
            <a:xfrm>
              <a:off x="4984150" y="2752241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0" name="Google Shape;5110;p37"/>
            <p:cNvSpPr/>
            <p:nvPr/>
          </p:nvSpPr>
          <p:spPr>
            <a:xfrm>
              <a:off x="4976498" y="2730427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1" name="Google Shape;5111;p37"/>
            <p:cNvSpPr/>
            <p:nvPr/>
          </p:nvSpPr>
          <p:spPr>
            <a:xfrm>
              <a:off x="4976498" y="2737500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1"/>
                  </a:moveTo>
                  <a:lnTo>
                    <a:pt x="477" y="477"/>
                  </a:lnTo>
                  <a:lnTo>
                    <a:pt x="0" y="917"/>
                  </a:lnTo>
                  <a:lnTo>
                    <a:pt x="1393" y="917"/>
                  </a:lnTo>
                  <a:lnTo>
                    <a:pt x="91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2" name="Google Shape;5112;p37"/>
            <p:cNvSpPr/>
            <p:nvPr/>
          </p:nvSpPr>
          <p:spPr>
            <a:xfrm>
              <a:off x="4829171" y="326787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3" name="Google Shape;5113;p37"/>
            <p:cNvSpPr/>
            <p:nvPr/>
          </p:nvSpPr>
          <p:spPr>
            <a:xfrm>
              <a:off x="5057822" y="2973224"/>
              <a:ext cx="7089" cy="14757"/>
            </a:xfrm>
            <a:custGeom>
              <a:avLst/>
              <a:gdLst/>
              <a:ahLst/>
              <a:cxnLst/>
              <a:rect l="l" t="t" r="r" b="b"/>
              <a:pathLst>
                <a:path w="441" h="918" extrusionOk="0">
                  <a:moveTo>
                    <a:pt x="0" y="917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4" name="Google Shape;5114;p37"/>
            <p:cNvSpPr/>
            <p:nvPr/>
          </p:nvSpPr>
          <p:spPr>
            <a:xfrm>
              <a:off x="4843896" y="2848289"/>
              <a:ext cx="441998" cy="441998"/>
            </a:xfrm>
            <a:custGeom>
              <a:avLst/>
              <a:gdLst/>
              <a:ahLst/>
              <a:cxnLst/>
              <a:rect l="l" t="t" r="r" b="b"/>
              <a:pathLst>
                <a:path w="27496" h="27496" extrusionOk="0">
                  <a:moveTo>
                    <a:pt x="19724" y="1"/>
                  </a:moveTo>
                  <a:lnTo>
                    <a:pt x="19724" y="441"/>
                  </a:lnTo>
                  <a:lnTo>
                    <a:pt x="19247" y="1357"/>
                  </a:lnTo>
                  <a:lnTo>
                    <a:pt x="18807" y="1357"/>
                  </a:lnTo>
                  <a:lnTo>
                    <a:pt x="19247" y="1834"/>
                  </a:lnTo>
                  <a:lnTo>
                    <a:pt x="18807" y="2274"/>
                  </a:lnTo>
                  <a:lnTo>
                    <a:pt x="18331" y="1834"/>
                  </a:lnTo>
                  <a:lnTo>
                    <a:pt x="17891" y="1834"/>
                  </a:lnTo>
                  <a:lnTo>
                    <a:pt x="17891" y="2274"/>
                  </a:lnTo>
                  <a:lnTo>
                    <a:pt x="17414" y="2274"/>
                  </a:lnTo>
                  <a:lnTo>
                    <a:pt x="17414" y="2750"/>
                  </a:lnTo>
                  <a:lnTo>
                    <a:pt x="17414" y="3190"/>
                  </a:lnTo>
                  <a:lnTo>
                    <a:pt x="16974" y="3190"/>
                  </a:lnTo>
                  <a:lnTo>
                    <a:pt x="16498" y="3667"/>
                  </a:lnTo>
                  <a:lnTo>
                    <a:pt x="16058" y="4107"/>
                  </a:lnTo>
                  <a:lnTo>
                    <a:pt x="15581" y="4107"/>
                  </a:lnTo>
                  <a:lnTo>
                    <a:pt x="15581" y="3667"/>
                  </a:lnTo>
                  <a:lnTo>
                    <a:pt x="15141" y="3667"/>
                  </a:lnTo>
                  <a:lnTo>
                    <a:pt x="15141" y="4107"/>
                  </a:lnTo>
                  <a:lnTo>
                    <a:pt x="14225" y="4107"/>
                  </a:lnTo>
                  <a:lnTo>
                    <a:pt x="14665" y="4583"/>
                  </a:lnTo>
                  <a:lnTo>
                    <a:pt x="13748" y="4107"/>
                  </a:lnTo>
                  <a:lnTo>
                    <a:pt x="13308" y="4583"/>
                  </a:lnTo>
                  <a:lnTo>
                    <a:pt x="12832" y="5023"/>
                  </a:lnTo>
                  <a:lnTo>
                    <a:pt x="12832" y="5500"/>
                  </a:lnTo>
                  <a:lnTo>
                    <a:pt x="13308" y="6416"/>
                  </a:lnTo>
                  <a:lnTo>
                    <a:pt x="13308" y="6856"/>
                  </a:lnTo>
                  <a:lnTo>
                    <a:pt x="13748" y="7333"/>
                  </a:lnTo>
                  <a:lnTo>
                    <a:pt x="14225" y="7333"/>
                  </a:lnTo>
                  <a:lnTo>
                    <a:pt x="13748" y="7773"/>
                  </a:lnTo>
                  <a:lnTo>
                    <a:pt x="14225" y="7773"/>
                  </a:lnTo>
                  <a:lnTo>
                    <a:pt x="15141" y="8249"/>
                  </a:lnTo>
                  <a:lnTo>
                    <a:pt x="15141" y="8689"/>
                  </a:lnTo>
                  <a:lnTo>
                    <a:pt x="14225" y="8689"/>
                  </a:lnTo>
                  <a:lnTo>
                    <a:pt x="14225" y="9606"/>
                  </a:lnTo>
                  <a:lnTo>
                    <a:pt x="13748" y="9606"/>
                  </a:lnTo>
                  <a:lnTo>
                    <a:pt x="13748" y="10082"/>
                  </a:lnTo>
                  <a:lnTo>
                    <a:pt x="13748" y="10522"/>
                  </a:lnTo>
                  <a:lnTo>
                    <a:pt x="13308" y="10522"/>
                  </a:lnTo>
                  <a:lnTo>
                    <a:pt x="12832" y="10999"/>
                  </a:lnTo>
                  <a:lnTo>
                    <a:pt x="12832" y="11439"/>
                  </a:lnTo>
                  <a:lnTo>
                    <a:pt x="13308" y="11439"/>
                  </a:lnTo>
                  <a:lnTo>
                    <a:pt x="13308" y="11915"/>
                  </a:lnTo>
                  <a:lnTo>
                    <a:pt x="13748" y="12355"/>
                  </a:lnTo>
                  <a:lnTo>
                    <a:pt x="14225" y="12355"/>
                  </a:lnTo>
                  <a:lnTo>
                    <a:pt x="13748" y="12832"/>
                  </a:lnTo>
                  <a:lnTo>
                    <a:pt x="13308" y="12832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2832" y="13272"/>
                  </a:lnTo>
                  <a:lnTo>
                    <a:pt x="12832" y="13748"/>
                  </a:lnTo>
                  <a:lnTo>
                    <a:pt x="13308" y="14188"/>
                  </a:lnTo>
                  <a:lnTo>
                    <a:pt x="13308" y="14665"/>
                  </a:lnTo>
                  <a:lnTo>
                    <a:pt x="12832" y="15105"/>
                  </a:lnTo>
                  <a:lnTo>
                    <a:pt x="12392" y="15581"/>
                  </a:lnTo>
                  <a:lnTo>
                    <a:pt x="12392" y="16021"/>
                  </a:lnTo>
                  <a:lnTo>
                    <a:pt x="12392" y="16498"/>
                  </a:lnTo>
                  <a:lnTo>
                    <a:pt x="11915" y="16938"/>
                  </a:lnTo>
                  <a:lnTo>
                    <a:pt x="11475" y="17854"/>
                  </a:lnTo>
                  <a:lnTo>
                    <a:pt x="10999" y="18771"/>
                  </a:lnTo>
                  <a:lnTo>
                    <a:pt x="10999" y="19247"/>
                  </a:lnTo>
                  <a:lnTo>
                    <a:pt x="11475" y="19687"/>
                  </a:lnTo>
                  <a:lnTo>
                    <a:pt x="11915" y="19687"/>
                  </a:lnTo>
                  <a:lnTo>
                    <a:pt x="11915" y="20604"/>
                  </a:lnTo>
                  <a:lnTo>
                    <a:pt x="11475" y="20604"/>
                  </a:lnTo>
                  <a:lnTo>
                    <a:pt x="11475" y="21080"/>
                  </a:lnTo>
                  <a:lnTo>
                    <a:pt x="12832" y="21080"/>
                  </a:lnTo>
                  <a:lnTo>
                    <a:pt x="12392" y="21520"/>
                  </a:lnTo>
                  <a:lnTo>
                    <a:pt x="11915" y="21997"/>
                  </a:lnTo>
                  <a:lnTo>
                    <a:pt x="10559" y="21997"/>
                  </a:lnTo>
                  <a:lnTo>
                    <a:pt x="10082" y="22437"/>
                  </a:lnTo>
                  <a:lnTo>
                    <a:pt x="10559" y="22913"/>
                  </a:lnTo>
                  <a:lnTo>
                    <a:pt x="8249" y="22913"/>
                  </a:lnTo>
                  <a:lnTo>
                    <a:pt x="7809" y="23353"/>
                  </a:lnTo>
                  <a:lnTo>
                    <a:pt x="7333" y="22913"/>
                  </a:lnTo>
                  <a:lnTo>
                    <a:pt x="6893" y="22913"/>
                  </a:lnTo>
                  <a:lnTo>
                    <a:pt x="6893" y="22437"/>
                  </a:lnTo>
                  <a:lnTo>
                    <a:pt x="5500" y="22437"/>
                  </a:lnTo>
                  <a:lnTo>
                    <a:pt x="5976" y="22913"/>
                  </a:lnTo>
                  <a:lnTo>
                    <a:pt x="5500" y="23353"/>
                  </a:lnTo>
                  <a:lnTo>
                    <a:pt x="5060" y="22913"/>
                  </a:lnTo>
                  <a:lnTo>
                    <a:pt x="4583" y="22913"/>
                  </a:lnTo>
                  <a:lnTo>
                    <a:pt x="4583" y="23353"/>
                  </a:lnTo>
                  <a:lnTo>
                    <a:pt x="4143" y="24270"/>
                  </a:lnTo>
                  <a:lnTo>
                    <a:pt x="3227" y="24270"/>
                  </a:lnTo>
                  <a:lnTo>
                    <a:pt x="1394" y="25186"/>
                  </a:lnTo>
                  <a:lnTo>
                    <a:pt x="1834" y="25663"/>
                  </a:lnTo>
                  <a:lnTo>
                    <a:pt x="917" y="25663"/>
                  </a:lnTo>
                  <a:lnTo>
                    <a:pt x="1" y="26103"/>
                  </a:lnTo>
                  <a:lnTo>
                    <a:pt x="477" y="27019"/>
                  </a:lnTo>
                  <a:lnTo>
                    <a:pt x="1394" y="27019"/>
                  </a:lnTo>
                  <a:lnTo>
                    <a:pt x="1394" y="26579"/>
                  </a:lnTo>
                  <a:lnTo>
                    <a:pt x="1834" y="26579"/>
                  </a:lnTo>
                  <a:lnTo>
                    <a:pt x="1834" y="27019"/>
                  </a:lnTo>
                  <a:lnTo>
                    <a:pt x="2310" y="26579"/>
                  </a:lnTo>
                  <a:lnTo>
                    <a:pt x="3227" y="26103"/>
                  </a:lnTo>
                  <a:lnTo>
                    <a:pt x="4143" y="26579"/>
                  </a:lnTo>
                  <a:lnTo>
                    <a:pt x="5060" y="26103"/>
                  </a:lnTo>
                  <a:lnTo>
                    <a:pt x="5060" y="27019"/>
                  </a:lnTo>
                  <a:lnTo>
                    <a:pt x="5500" y="27496"/>
                  </a:lnTo>
                  <a:lnTo>
                    <a:pt x="6893" y="27019"/>
                  </a:lnTo>
                  <a:lnTo>
                    <a:pt x="7333" y="26579"/>
                  </a:lnTo>
                  <a:lnTo>
                    <a:pt x="6893" y="26103"/>
                  </a:lnTo>
                  <a:lnTo>
                    <a:pt x="6893" y="25663"/>
                  </a:lnTo>
                  <a:lnTo>
                    <a:pt x="7333" y="25186"/>
                  </a:lnTo>
                  <a:lnTo>
                    <a:pt x="8249" y="25663"/>
                  </a:lnTo>
                  <a:lnTo>
                    <a:pt x="10082" y="25663"/>
                  </a:lnTo>
                  <a:lnTo>
                    <a:pt x="10559" y="26103"/>
                  </a:lnTo>
                  <a:lnTo>
                    <a:pt x="10999" y="26579"/>
                  </a:lnTo>
                  <a:lnTo>
                    <a:pt x="10999" y="27019"/>
                  </a:lnTo>
                  <a:lnTo>
                    <a:pt x="11475" y="27019"/>
                  </a:lnTo>
                  <a:lnTo>
                    <a:pt x="11915" y="26103"/>
                  </a:lnTo>
                  <a:lnTo>
                    <a:pt x="12832" y="26103"/>
                  </a:lnTo>
                  <a:lnTo>
                    <a:pt x="13748" y="26579"/>
                  </a:lnTo>
                  <a:lnTo>
                    <a:pt x="14665" y="26579"/>
                  </a:lnTo>
                  <a:lnTo>
                    <a:pt x="14665" y="26103"/>
                  </a:lnTo>
                  <a:lnTo>
                    <a:pt x="15141" y="25663"/>
                  </a:lnTo>
                  <a:lnTo>
                    <a:pt x="15581" y="26103"/>
                  </a:lnTo>
                  <a:lnTo>
                    <a:pt x="16058" y="26579"/>
                  </a:lnTo>
                  <a:lnTo>
                    <a:pt x="16974" y="26579"/>
                  </a:lnTo>
                  <a:lnTo>
                    <a:pt x="16974" y="27019"/>
                  </a:lnTo>
                  <a:lnTo>
                    <a:pt x="18331" y="27019"/>
                  </a:lnTo>
                  <a:lnTo>
                    <a:pt x="19247" y="26579"/>
                  </a:lnTo>
                  <a:lnTo>
                    <a:pt x="19724" y="26579"/>
                  </a:lnTo>
                  <a:lnTo>
                    <a:pt x="20164" y="27019"/>
                  </a:lnTo>
                  <a:lnTo>
                    <a:pt x="20640" y="27019"/>
                  </a:lnTo>
                  <a:lnTo>
                    <a:pt x="21080" y="27496"/>
                  </a:lnTo>
                  <a:lnTo>
                    <a:pt x="21997" y="27019"/>
                  </a:lnTo>
                  <a:lnTo>
                    <a:pt x="22473" y="27019"/>
                  </a:lnTo>
                  <a:lnTo>
                    <a:pt x="22913" y="27496"/>
                  </a:lnTo>
                  <a:lnTo>
                    <a:pt x="23390" y="27019"/>
                  </a:lnTo>
                  <a:lnTo>
                    <a:pt x="23830" y="26579"/>
                  </a:lnTo>
                  <a:lnTo>
                    <a:pt x="24306" y="26579"/>
                  </a:lnTo>
                  <a:lnTo>
                    <a:pt x="24746" y="26103"/>
                  </a:lnTo>
                  <a:lnTo>
                    <a:pt x="25223" y="25186"/>
                  </a:lnTo>
                  <a:lnTo>
                    <a:pt x="24746" y="24746"/>
                  </a:lnTo>
                  <a:lnTo>
                    <a:pt x="24306" y="24746"/>
                  </a:lnTo>
                  <a:lnTo>
                    <a:pt x="23830" y="25663"/>
                  </a:lnTo>
                  <a:lnTo>
                    <a:pt x="23390" y="25186"/>
                  </a:lnTo>
                  <a:lnTo>
                    <a:pt x="22913" y="25186"/>
                  </a:lnTo>
                  <a:lnTo>
                    <a:pt x="22473" y="24746"/>
                  </a:lnTo>
                  <a:lnTo>
                    <a:pt x="21997" y="24270"/>
                  </a:lnTo>
                  <a:lnTo>
                    <a:pt x="21997" y="23830"/>
                  </a:lnTo>
                  <a:lnTo>
                    <a:pt x="23390" y="23830"/>
                  </a:lnTo>
                  <a:lnTo>
                    <a:pt x="23830" y="23353"/>
                  </a:lnTo>
                  <a:lnTo>
                    <a:pt x="23830" y="22913"/>
                  </a:lnTo>
                  <a:lnTo>
                    <a:pt x="23390" y="22913"/>
                  </a:lnTo>
                  <a:lnTo>
                    <a:pt x="23830" y="22437"/>
                  </a:lnTo>
                  <a:lnTo>
                    <a:pt x="25223" y="22437"/>
                  </a:lnTo>
                  <a:lnTo>
                    <a:pt x="25223" y="21997"/>
                  </a:lnTo>
                  <a:lnTo>
                    <a:pt x="26139" y="21997"/>
                  </a:lnTo>
                  <a:lnTo>
                    <a:pt x="26579" y="21520"/>
                  </a:lnTo>
                  <a:lnTo>
                    <a:pt x="27056" y="21080"/>
                  </a:lnTo>
                  <a:lnTo>
                    <a:pt x="27056" y="20164"/>
                  </a:lnTo>
                  <a:lnTo>
                    <a:pt x="27496" y="19247"/>
                  </a:lnTo>
                  <a:lnTo>
                    <a:pt x="27496" y="18771"/>
                  </a:lnTo>
                  <a:lnTo>
                    <a:pt x="27496" y="17854"/>
                  </a:lnTo>
                  <a:lnTo>
                    <a:pt x="26579" y="17414"/>
                  </a:lnTo>
                  <a:lnTo>
                    <a:pt x="25663" y="16938"/>
                  </a:lnTo>
                  <a:lnTo>
                    <a:pt x="24746" y="16938"/>
                  </a:lnTo>
                  <a:lnTo>
                    <a:pt x="24306" y="16498"/>
                  </a:lnTo>
                  <a:lnTo>
                    <a:pt x="23830" y="16938"/>
                  </a:lnTo>
                  <a:lnTo>
                    <a:pt x="23390" y="16938"/>
                  </a:lnTo>
                  <a:lnTo>
                    <a:pt x="22913" y="17854"/>
                  </a:lnTo>
                  <a:lnTo>
                    <a:pt x="22473" y="17414"/>
                  </a:lnTo>
                  <a:lnTo>
                    <a:pt x="22473" y="16938"/>
                  </a:lnTo>
                  <a:lnTo>
                    <a:pt x="21997" y="16021"/>
                  </a:lnTo>
                  <a:lnTo>
                    <a:pt x="22913" y="16021"/>
                  </a:lnTo>
                  <a:lnTo>
                    <a:pt x="23390" y="15581"/>
                  </a:lnTo>
                  <a:lnTo>
                    <a:pt x="23830" y="15105"/>
                  </a:lnTo>
                  <a:lnTo>
                    <a:pt x="23830" y="14665"/>
                  </a:lnTo>
                  <a:lnTo>
                    <a:pt x="23390" y="14188"/>
                  </a:lnTo>
                  <a:lnTo>
                    <a:pt x="23390" y="13748"/>
                  </a:lnTo>
                  <a:lnTo>
                    <a:pt x="22913" y="13272"/>
                  </a:lnTo>
                  <a:lnTo>
                    <a:pt x="22913" y="12832"/>
                  </a:lnTo>
                  <a:lnTo>
                    <a:pt x="21997" y="12355"/>
                  </a:lnTo>
                  <a:lnTo>
                    <a:pt x="21557" y="12355"/>
                  </a:lnTo>
                  <a:lnTo>
                    <a:pt x="21557" y="11915"/>
                  </a:lnTo>
                  <a:lnTo>
                    <a:pt x="22473" y="11915"/>
                  </a:lnTo>
                  <a:lnTo>
                    <a:pt x="22913" y="12355"/>
                  </a:lnTo>
                  <a:lnTo>
                    <a:pt x="22913" y="9606"/>
                  </a:lnTo>
                  <a:lnTo>
                    <a:pt x="22913" y="9166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7" y="7773"/>
                  </a:lnTo>
                  <a:lnTo>
                    <a:pt x="21997" y="7333"/>
                  </a:lnTo>
                  <a:lnTo>
                    <a:pt x="21557" y="7333"/>
                  </a:lnTo>
                  <a:lnTo>
                    <a:pt x="21080" y="6856"/>
                  </a:lnTo>
                  <a:lnTo>
                    <a:pt x="20640" y="6856"/>
                  </a:lnTo>
                  <a:lnTo>
                    <a:pt x="20640" y="6416"/>
                  </a:lnTo>
                  <a:lnTo>
                    <a:pt x="20640" y="5500"/>
                  </a:lnTo>
                  <a:lnTo>
                    <a:pt x="20640" y="5023"/>
                  </a:lnTo>
                  <a:lnTo>
                    <a:pt x="21080" y="4583"/>
                  </a:lnTo>
                  <a:lnTo>
                    <a:pt x="21080" y="4107"/>
                  </a:lnTo>
                  <a:lnTo>
                    <a:pt x="20164" y="3667"/>
                  </a:lnTo>
                  <a:lnTo>
                    <a:pt x="20164" y="3190"/>
                  </a:lnTo>
                  <a:lnTo>
                    <a:pt x="20164" y="2750"/>
                  </a:lnTo>
                  <a:lnTo>
                    <a:pt x="20640" y="1357"/>
                  </a:lnTo>
                  <a:lnTo>
                    <a:pt x="20164" y="1357"/>
                  </a:lnTo>
                  <a:lnTo>
                    <a:pt x="197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5" name="Google Shape;5115;p37"/>
            <p:cNvSpPr/>
            <p:nvPr/>
          </p:nvSpPr>
          <p:spPr>
            <a:xfrm>
              <a:off x="4895753" y="3039823"/>
              <a:ext cx="162084" cy="154416"/>
            </a:xfrm>
            <a:custGeom>
              <a:avLst/>
              <a:gdLst/>
              <a:ahLst/>
              <a:cxnLst/>
              <a:rect l="l" t="t" r="r" b="b"/>
              <a:pathLst>
                <a:path w="10083" h="9606" extrusionOk="0">
                  <a:moveTo>
                    <a:pt x="7773" y="0"/>
                  </a:moveTo>
                  <a:lnTo>
                    <a:pt x="6416" y="440"/>
                  </a:lnTo>
                  <a:lnTo>
                    <a:pt x="5940" y="440"/>
                  </a:lnTo>
                  <a:lnTo>
                    <a:pt x="5500" y="917"/>
                  </a:lnTo>
                  <a:lnTo>
                    <a:pt x="4583" y="917"/>
                  </a:lnTo>
                  <a:lnTo>
                    <a:pt x="4107" y="1357"/>
                  </a:lnTo>
                  <a:lnTo>
                    <a:pt x="3667" y="1357"/>
                  </a:lnTo>
                  <a:lnTo>
                    <a:pt x="3667" y="2273"/>
                  </a:lnTo>
                  <a:lnTo>
                    <a:pt x="4107" y="1833"/>
                  </a:lnTo>
                  <a:lnTo>
                    <a:pt x="4583" y="1357"/>
                  </a:lnTo>
                  <a:lnTo>
                    <a:pt x="5023" y="1833"/>
                  </a:lnTo>
                  <a:lnTo>
                    <a:pt x="5500" y="1357"/>
                  </a:lnTo>
                  <a:lnTo>
                    <a:pt x="5940" y="1357"/>
                  </a:lnTo>
                  <a:lnTo>
                    <a:pt x="5940" y="1833"/>
                  </a:lnTo>
                  <a:lnTo>
                    <a:pt x="5500" y="2273"/>
                  </a:lnTo>
                  <a:lnTo>
                    <a:pt x="5500" y="2750"/>
                  </a:lnTo>
                  <a:lnTo>
                    <a:pt x="5940" y="3190"/>
                  </a:lnTo>
                  <a:lnTo>
                    <a:pt x="5500" y="3190"/>
                  </a:lnTo>
                  <a:lnTo>
                    <a:pt x="5940" y="3666"/>
                  </a:lnTo>
                  <a:lnTo>
                    <a:pt x="5500" y="4583"/>
                  </a:lnTo>
                  <a:lnTo>
                    <a:pt x="5023" y="4583"/>
                  </a:lnTo>
                  <a:lnTo>
                    <a:pt x="4583" y="5023"/>
                  </a:lnTo>
                  <a:lnTo>
                    <a:pt x="4107" y="5499"/>
                  </a:lnTo>
                  <a:lnTo>
                    <a:pt x="3190" y="5023"/>
                  </a:lnTo>
                  <a:lnTo>
                    <a:pt x="2750" y="5499"/>
                  </a:lnTo>
                  <a:lnTo>
                    <a:pt x="1357" y="5499"/>
                  </a:lnTo>
                  <a:lnTo>
                    <a:pt x="917" y="5023"/>
                  </a:lnTo>
                  <a:lnTo>
                    <a:pt x="441" y="5939"/>
                  </a:lnTo>
                  <a:lnTo>
                    <a:pt x="441" y="6416"/>
                  </a:lnTo>
                  <a:lnTo>
                    <a:pt x="1" y="6856"/>
                  </a:lnTo>
                  <a:lnTo>
                    <a:pt x="917" y="6856"/>
                  </a:lnTo>
                  <a:lnTo>
                    <a:pt x="1357" y="6416"/>
                  </a:lnTo>
                  <a:lnTo>
                    <a:pt x="1357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2274" y="7772"/>
                  </a:lnTo>
                  <a:lnTo>
                    <a:pt x="2750" y="6856"/>
                  </a:lnTo>
                  <a:lnTo>
                    <a:pt x="3667" y="6856"/>
                  </a:lnTo>
                  <a:lnTo>
                    <a:pt x="3667" y="7332"/>
                  </a:lnTo>
                  <a:lnTo>
                    <a:pt x="3667" y="7772"/>
                  </a:lnTo>
                  <a:lnTo>
                    <a:pt x="3667" y="8249"/>
                  </a:lnTo>
                  <a:lnTo>
                    <a:pt x="5023" y="8249"/>
                  </a:lnTo>
                  <a:lnTo>
                    <a:pt x="4583" y="8689"/>
                  </a:lnTo>
                  <a:lnTo>
                    <a:pt x="5023" y="9165"/>
                  </a:lnTo>
                  <a:lnTo>
                    <a:pt x="5940" y="9605"/>
                  </a:lnTo>
                  <a:lnTo>
                    <a:pt x="7773" y="9605"/>
                  </a:lnTo>
                  <a:lnTo>
                    <a:pt x="8249" y="9165"/>
                  </a:lnTo>
                  <a:lnTo>
                    <a:pt x="8249" y="8689"/>
                  </a:lnTo>
                  <a:lnTo>
                    <a:pt x="8689" y="8689"/>
                  </a:lnTo>
                  <a:lnTo>
                    <a:pt x="8689" y="7772"/>
                  </a:lnTo>
                  <a:lnTo>
                    <a:pt x="8249" y="7772"/>
                  </a:lnTo>
                  <a:lnTo>
                    <a:pt x="7773" y="7332"/>
                  </a:lnTo>
                  <a:lnTo>
                    <a:pt x="7773" y="6856"/>
                  </a:lnTo>
                  <a:lnTo>
                    <a:pt x="8249" y="5939"/>
                  </a:lnTo>
                  <a:lnTo>
                    <a:pt x="8689" y="5023"/>
                  </a:lnTo>
                  <a:lnTo>
                    <a:pt x="9166" y="4583"/>
                  </a:lnTo>
                  <a:lnTo>
                    <a:pt x="9166" y="4106"/>
                  </a:lnTo>
                  <a:lnTo>
                    <a:pt x="9166" y="3666"/>
                  </a:lnTo>
                  <a:lnTo>
                    <a:pt x="9606" y="3190"/>
                  </a:lnTo>
                  <a:lnTo>
                    <a:pt x="10082" y="2750"/>
                  </a:lnTo>
                  <a:lnTo>
                    <a:pt x="10082" y="2273"/>
                  </a:lnTo>
                  <a:lnTo>
                    <a:pt x="9606" y="1833"/>
                  </a:lnTo>
                  <a:lnTo>
                    <a:pt x="9606" y="135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0"/>
                  </a:lnTo>
                  <a:lnTo>
                    <a:pt x="8689" y="0"/>
                  </a:lnTo>
                  <a:lnTo>
                    <a:pt x="8249" y="440"/>
                  </a:lnTo>
                  <a:lnTo>
                    <a:pt x="777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6" name="Google Shape;5116;p37"/>
            <p:cNvSpPr/>
            <p:nvPr/>
          </p:nvSpPr>
          <p:spPr>
            <a:xfrm>
              <a:off x="5094360" y="2686237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7" name="Google Shape;5117;p37"/>
            <p:cNvSpPr/>
            <p:nvPr/>
          </p:nvSpPr>
          <p:spPr>
            <a:xfrm>
              <a:off x="5020688" y="2671496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8" name="Google Shape;5118;p37"/>
            <p:cNvSpPr/>
            <p:nvPr/>
          </p:nvSpPr>
          <p:spPr>
            <a:xfrm>
              <a:off x="4984150" y="2590173"/>
              <a:ext cx="221015" cy="331804"/>
            </a:xfrm>
            <a:custGeom>
              <a:avLst/>
              <a:gdLst/>
              <a:ahLst/>
              <a:cxnLst/>
              <a:rect l="l" t="t" r="r" b="b"/>
              <a:pathLst>
                <a:path w="13749" h="20641" extrusionOk="0">
                  <a:moveTo>
                    <a:pt x="6416" y="1"/>
                  </a:moveTo>
                  <a:lnTo>
                    <a:pt x="6416" y="477"/>
                  </a:lnTo>
                  <a:lnTo>
                    <a:pt x="5940" y="1394"/>
                  </a:lnTo>
                  <a:lnTo>
                    <a:pt x="6416" y="1394"/>
                  </a:lnTo>
                  <a:lnTo>
                    <a:pt x="5940" y="1834"/>
                  </a:lnTo>
                  <a:lnTo>
                    <a:pt x="5023" y="1394"/>
                  </a:lnTo>
                  <a:lnTo>
                    <a:pt x="5023" y="1394"/>
                  </a:lnTo>
                  <a:lnTo>
                    <a:pt x="5500" y="1834"/>
                  </a:lnTo>
                  <a:lnTo>
                    <a:pt x="5023" y="2310"/>
                  </a:lnTo>
                  <a:lnTo>
                    <a:pt x="4583" y="2750"/>
                  </a:lnTo>
                  <a:lnTo>
                    <a:pt x="5023" y="3227"/>
                  </a:lnTo>
                  <a:lnTo>
                    <a:pt x="5023" y="3667"/>
                  </a:lnTo>
                  <a:lnTo>
                    <a:pt x="5023" y="4143"/>
                  </a:lnTo>
                  <a:lnTo>
                    <a:pt x="4583" y="3667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3190" y="3227"/>
                  </a:lnTo>
                  <a:lnTo>
                    <a:pt x="2750" y="3667"/>
                  </a:lnTo>
                  <a:lnTo>
                    <a:pt x="2750" y="4143"/>
                  </a:lnTo>
                  <a:lnTo>
                    <a:pt x="2750" y="4583"/>
                  </a:lnTo>
                  <a:lnTo>
                    <a:pt x="2750" y="5060"/>
                  </a:lnTo>
                  <a:lnTo>
                    <a:pt x="3190" y="5500"/>
                  </a:lnTo>
                  <a:lnTo>
                    <a:pt x="3190" y="5976"/>
                  </a:lnTo>
                  <a:lnTo>
                    <a:pt x="2274" y="5976"/>
                  </a:lnTo>
                  <a:lnTo>
                    <a:pt x="2274" y="6893"/>
                  </a:lnTo>
                  <a:lnTo>
                    <a:pt x="2274" y="7333"/>
                  </a:lnTo>
                  <a:lnTo>
                    <a:pt x="1834" y="7333"/>
                  </a:lnTo>
                  <a:lnTo>
                    <a:pt x="1357" y="7809"/>
                  </a:lnTo>
                  <a:lnTo>
                    <a:pt x="1357" y="8249"/>
                  </a:lnTo>
                  <a:lnTo>
                    <a:pt x="1357" y="8726"/>
                  </a:lnTo>
                  <a:lnTo>
                    <a:pt x="441" y="9166"/>
                  </a:lnTo>
                  <a:lnTo>
                    <a:pt x="441" y="9642"/>
                  </a:lnTo>
                  <a:lnTo>
                    <a:pt x="917" y="9642"/>
                  </a:lnTo>
                  <a:lnTo>
                    <a:pt x="1357" y="10082"/>
                  </a:lnTo>
                  <a:lnTo>
                    <a:pt x="1834" y="9166"/>
                  </a:lnTo>
                  <a:lnTo>
                    <a:pt x="2274" y="9166"/>
                  </a:lnTo>
                  <a:lnTo>
                    <a:pt x="2750" y="8726"/>
                  </a:lnTo>
                  <a:lnTo>
                    <a:pt x="3190" y="8726"/>
                  </a:lnTo>
                  <a:lnTo>
                    <a:pt x="2750" y="9166"/>
                  </a:lnTo>
                  <a:lnTo>
                    <a:pt x="2274" y="9642"/>
                  </a:lnTo>
                  <a:lnTo>
                    <a:pt x="1834" y="10082"/>
                  </a:lnTo>
                  <a:lnTo>
                    <a:pt x="2750" y="10082"/>
                  </a:lnTo>
                  <a:lnTo>
                    <a:pt x="2750" y="10559"/>
                  </a:lnTo>
                  <a:lnTo>
                    <a:pt x="1357" y="10559"/>
                  </a:lnTo>
                  <a:lnTo>
                    <a:pt x="917" y="10999"/>
                  </a:lnTo>
                  <a:lnTo>
                    <a:pt x="917" y="12392"/>
                  </a:lnTo>
                  <a:lnTo>
                    <a:pt x="917" y="12832"/>
                  </a:lnTo>
                  <a:lnTo>
                    <a:pt x="917" y="13308"/>
                  </a:lnTo>
                  <a:lnTo>
                    <a:pt x="1357" y="12832"/>
                  </a:lnTo>
                  <a:lnTo>
                    <a:pt x="1834" y="11475"/>
                  </a:lnTo>
                  <a:lnTo>
                    <a:pt x="2274" y="11475"/>
                  </a:lnTo>
                  <a:lnTo>
                    <a:pt x="2750" y="11915"/>
                  </a:lnTo>
                  <a:lnTo>
                    <a:pt x="2750" y="12392"/>
                  </a:lnTo>
                  <a:lnTo>
                    <a:pt x="2274" y="12832"/>
                  </a:lnTo>
                  <a:lnTo>
                    <a:pt x="1834" y="13308"/>
                  </a:lnTo>
                  <a:lnTo>
                    <a:pt x="1834" y="13748"/>
                  </a:lnTo>
                  <a:lnTo>
                    <a:pt x="2274" y="13748"/>
                  </a:lnTo>
                  <a:lnTo>
                    <a:pt x="2750" y="13308"/>
                  </a:lnTo>
                  <a:lnTo>
                    <a:pt x="3190" y="14225"/>
                  </a:lnTo>
                  <a:lnTo>
                    <a:pt x="3667" y="13748"/>
                  </a:lnTo>
                  <a:lnTo>
                    <a:pt x="3667" y="14225"/>
                  </a:lnTo>
                  <a:lnTo>
                    <a:pt x="3190" y="14665"/>
                  </a:lnTo>
                  <a:lnTo>
                    <a:pt x="3190" y="15141"/>
                  </a:lnTo>
                  <a:lnTo>
                    <a:pt x="2750" y="15581"/>
                  </a:lnTo>
                  <a:lnTo>
                    <a:pt x="2274" y="16058"/>
                  </a:lnTo>
                  <a:lnTo>
                    <a:pt x="1834" y="16498"/>
                  </a:lnTo>
                  <a:lnTo>
                    <a:pt x="1357" y="16498"/>
                  </a:lnTo>
                  <a:lnTo>
                    <a:pt x="1357" y="16974"/>
                  </a:lnTo>
                  <a:lnTo>
                    <a:pt x="917" y="17414"/>
                  </a:lnTo>
                  <a:lnTo>
                    <a:pt x="441" y="17414"/>
                  </a:lnTo>
                  <a:lnTo>
                    <a:pt x="441" y="18331"/>
                  </a:lnTo>
                  <a:lnTo>
                    <a:pt x="1" y="18331"/>
                  </a:lnTo>
                  <a:lnTo>
                    <a:pt x="1" y="18807"/>
                  </a:lnTo>
                  <a:lnTo>
                    <a:pt x="1" y="19724"/>
                  </a:lnTo>
                  <a:lnTo>
                    <a:pt x="441" y="20164"/>
                  </a:lnTo>
                  <a:lnTo>
                    <a:pt x="917" y="20164"/>
                  </a:lnTo>
                  <a:lnTo>
                    <a:pt x="917" y="19724"/>
                  </a:lnTo>
                  <a:lnTo>
                    <a:pt x="441" y="19247"/>
                  </a:lnTo>
                  <a:lnTo>
                    <a:pt x="1357" y="19247"/>
                  </a:lnTo>
                  <a:lnTo>
                    <a:pt x="1834" y="19724"/>
                  </a:lnTo>
                  <a:lnTo>
                    <a:pt x="1834" y="20164"/>
                  </a:lnTo>
                  <a:lnTo>
                    <a:pt x="2274" y="20640"/>
                  </a:lnTo>
                  <a:lnTo>
                    <a:pt x="2274" y="20164"/>
                  </a:lnTo>
                  <a:lnTo>
                    <a:pt x="2274" y="19724"/>
                  </a:lnTo>
                  <a:lnTo>
                    <a:pt x="2750" y="18807"/>
                  </a:lnTo>
                  <a:lnTo>
                    <a:pt x="3190" y="19247"/>
                  </a:lnTo>
                  <a:lnTo>
                    <a:pt x="3190" y="19724"/>
                  </a:lnTo>
                  <a:lnTo>
                    <a:pt x="4107" y="19247"/>
                  </a:lnTo>
                  <a:lnTo>
                    <a:pt x="4107" y="19724"/>
                  </a:lnTo>
                  <a:lnTo>
                    <a:pt x="4583" y="19724"/>
                  </a:lnTo>
                  <a:lnTo>
                    <a:pt x="4583" y="19247"/>
                  </a:lnTo>
                  <a:lnTo>
                    <a:pt x="5023" y="19247"/>
                  </a:lnTo>
                  <a:lnTo>
                    <a:pt x="5500" y="19724"/>
                  </a:lnTo>
                  <a:lnTo>
                    <a:pt x="5940" y="19724"/>
                  </a:lnTo>
                  <a:lnTo>
                    <a:pt x="6416" y="19247"/>
                  </a:lnTo>
                  <a:lnTo>
                    <a:pt x="6416" y="19724"/>
                  </a:lnTo>
                  <a:lnTo>
                    <a:pt x="6856" y="19724"/>
                  </a:lnTo>
                  <a:lnTo>
                    <a:pt x="6856" y="20164"/>
                  </a:lnTo>
                  <a:lnTo>
                    <a:pt x="7333" y="20164"/>
                  </a:lnTo>
                  <a:lnTo>
                    <a:pt x="7773" y="19724"/>
                  </a:lnTo>
                  <a:lnTo>
                    <a:pt x="8249" y="19247"/>
                  </a:lnTo>
                  <a:lnTo>
                    <a:pt x="8689" y="19247"/>
                  </a:lnTo>
                  <a:lnTo>
                    <a:pt x="8689" y="18807"/>
                  </a:lnTo>
                  <a:lnTo>
                    <a:pt x="8689" y="18331"/>
                  </a:lnTo>
                  <a:lnTo>
                    <a:pt x="9166" y="18331"/>
                  </a:lnTo>
                  <a:lnTo>
                    <a:pt x="9166" y="17891"/>
                  </a:lnTo>
                  <a:lnTo>
                    <a:pt x="9606" y="17891"/>
                  </a:lnTo>
                  <a:lnTo>
                    <a:pt x="10082" y="18331"/>
                  </a:lnTo>
                  <a:lnTo>
                    <a:pt x="10522" y="17891"/>
                  </a:lnTo>
                  <a:lnTo>
                    <a:pt x="10082" y="17414"/>
                  </a:lnTo>
                  <a:lnTo>
                    <a:pt x="10522" y="17414"/>
                  </a:lnTo>
                  <a:lnTo>
                    <a:pt x="10999" y="16498"/>
                  </a:lnTo>
                  <a:lnTo>
                    <a:pt x="10522" y="15581"/>
                  </a:lnTo>
                  <a:lnTo>
                    <a:pt x="9606" y="15141"/>
                  </a:lnTo>
                  <a:lnTo>
                    <a:pt x="9166" y="14665"/>
                  </a:lnTo>
                  <a:lnTo>
                    <a:pt x="7333" y="14665"/>
                  </a:lnTo>
                  <a:lnTo>
                    <a:pt x="6856" y="14225"/>
                  </a:lnTo>
                  <a:lnTo>
                    <a:pt x="6416" y="14225"/>
                  </a:lnTo>
                  <a:lnTo>
                    <a:pt x="6416" y="1374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8249" y="14225"/>
                  </a:lnTo>
                  <a:lnTo>
                    <a:pt x="8249" y="13748"/>
                  </a:lnTo>
                  <a:lnTo>
                    <a:pt x="9166" y="13748"/>
                  </a:lnTo>
                  <a:lnTo>
                    <a:pt x="9606" y="12832"/>
                  </a:lnTo>
                  <a:lnTo>
                    <a:pt x="9166" y="12832"/>
                  </a:lnTo>
                  <a:lnTo>
                    <a:pt x="8689" y="12392"/>
                  </a:lnTo>
                  <a:lnTo>
                    <a:pt x="8249" y="12832"/>
                  </a:lnTo>
                  <a:lnTo>
                    <a:pt x="8249" y="12392"/>
                  </a:lnTo>
                  <a:lnTo>
                    <a:pt x="9166" y="11915"/>
                  </a:lnTo>
                  <a:lnTo>
                    <a:pt x="9606" y="11915"/>
                  </a:lnTo>
                  <a:lnTo>
                    <a:pt x="10082" y="12392"/>
                  </a:lnTo>
                  <a:lnTo>
                    <a:pt x="10522" y="11915"/>
                  </a:lnTo>
                  <a:lnTo>
                    <a:pt x="10999" y="11915"/>
                  </a:lnTo>
                  <a:lnTo>
                    <a:pt x="10999" y="11475"/>
                  </a:lnTo>
                  <a:lnTo>
                    <a:pt x="11915" y="10999"/>
                  </a:lnTo>
                  <a:lnTo>
                    <a:pt x="12355" y="10559"/>
                  </a:lnTo>
                  <a:lnTo>
                    <a:pt x="12355" y="10082"/>
                  </a:lnTo>
                  <a:lnTo>
                    <a:pt x="11915" y="9642"/>
                  </a:lnTo>
                  <a:lnTo>
                    <a:pt x="12355" y="8726"/>
                  </a:lnTo>
                  <a:lnTo>
                    <a:pt x="12832" y="8726"/>
                  </a:lnTo>
                  <a:lnTo>
                    <a:pt x="12832" y="8249"/>
                  </a:lnTo>
                  <a:lnTo>
                    <a:pt x="13272" y="8249"/>
                  </a:lnTo>
                  <a:lnTo>
                    <a:pt x="13748" y="7809"/>
                  </a:lnTo>
                  <a:lnTo>
                    <a:pt x="13748" y="7333"/>
                  </a:lnTo>
                  <a:lnTo>
                    <a:pt x="13748" y="6893"/>
                  </a:lnTo>
                  <a:lnTo>
                    <a:pt x="12355" y="6893"/>
                  </a:lnTo>
                  <a:lnTo>
                    <a:pt x="12355" y="6416"/>
                  </a:lnTo>
                  <a:lnTo>
                    <a:pt x="11439" y="5976"/>
                  </a:lnTo>
                  <a:lnTo>
                    <a:pt x="9606" y="5976"/>
                  </a:lnTo>
                  <a:lnTo>
                    <a:pt x="8689" y="6416"/>
                  </a:lnTo>
                  <a:lnTo>
                    <a:pt x="8249" y="6416"/>
                  </a:lnTo>
                  <a:lnTo>
                    <a:pt x="7333" y="6893"/>
                  </a:lnTo>
                  <a:lnTo>
                    <a:pt x="6856" y="6893"/>
                  </a:lnTo>
                  <a:lnTo>
                    <a:pt x="6856" y="6416"/>
                  </a:lnTo>
                  <a:lnTo>
                    <a:pt x="6856" y="5976"/>
                  </a:lnTo>
                  <a:lnTo>
                    <a:pt x="6856" y="5500"/>
                  </a:lnTo>
                  <a:lnTo>
                    <a:pt x="7773" y="4583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8689" y="3667"/>
                  </a:lnTo>
                  <a:lnTo>
                    <a:pt x="9606" y="3667"/>
                  </a:lnTo>
                  <a:lnTo>
                    <a:pt x="10082" y="3227"/>
                  </a:lnTo>
                  <a:lnTo>
                    <a:pt x="10522" y="2750"/>
                  </a:lnTo>
                  <a:lnTo>
                    <a:pt x="11439" y="2750"/>
                  </a:lnTo>
                  <a:lnTo>
                    <a:pt x="11439" y="1834"/>
                  </a:lnTo>
                  <a:lnTo>
                    <a:pt x="11915" y="1394"/>
                  </a:lnTo>
                  <a:lnTo>
                    <a:pt x="11439" y="917"/>
                  </a:lnTo>
                  <a:lnTo>
                    <a:pt x="10999" y="917"/>
                  </a:lnTo>
                  <a:lnTo>
                    <a:pt x="10082" y="1394"/>
                  </a:lnTo>
                  <a:lnTo>
                    <a:pt x="10082" y="917"/>
                  </a:lnTo>
                  <a:lnTo>
                    <a:pt x="9166" y="1394"/>
                  </a:lnTo>
                  <a:lnTo>
                    <a:pt x="8249" y="917"/>
                  </a:lnTo>
                  <a:lnTo>
                    <a:pt x="8249" y="477"/>
                  </a:lnTo>
                  <a:lnTo>
                    <a:pt x="7773" y="917"/>
                  </a:lnTo>
                  <a:lnTo>
                    <a:pt x="7333" y="477"/>
                  </a:lnTo>
                  <a:lnTo>
                    <a:pt x="7773" y="477"/>
                  </a:lnTo>
                  <a:lnTo>
                    <a:pt x="685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19" name="Google Shape;5119;p37"/>
            <p:cNvSpPr/>
            <p:nvPr/>
          </p:nvSpPr>
          <p:spPr>
            <a:xfrm>
              <a:off x="5447946" y="3688063"/>
              <a:ext cx="780859" cy="758467"/>
            </a:xfrm>
            <a:custGeom>
              <a:avLst/>
              <a:gdLst/>
              <a:ahLst/>
              <a:cxnLst/>
              <a:rect l="l" t="t" r="r" b="b"/>
              <a:pathLst>
                <a:path w="48576" h="47183" extrusionOk="0">
                  <a:moveTo>
                    <a:pt x="16497" y="1"/>
                  </a:moveTo>
                  <a:lnTo>
                    <a:pt x="16497" y="441"/>
                  </a:lnTo>
                  <a:lnTo>
                    <a:pt x="16497" y="1357"/>
                  </a:lnTo>
                  <a:lnTo>
                    <a:pt x="16497" y="1834"/>
                  </a:lnTo>
                  <a:lnTo>
                    <a:pt x="16058" y="1834"/>
                  </a:lnTo>
                  <a:lnTo>
                    <a:pt x="15581" y="1357"/>
                  </a:lnTo>
                  <a:lnTo>
                    <a:pt x="15141" y="1834"/>
                  </a:lnTo>
                  <a:lnTo>
                    <a:pt x="14664" y="2274"/>
                  </a:lnTo>
                  <a:lnTo>
                    <a:pt x="15141" y="2750"/>
                  </a:lnTo>
                  <a:lnTo>
                    <a:pt x="14664" y="3190"/>
                  </a:lnTo>
                  <a:lnTo>
                    <a:pt x="14225" y="2750"/>
                  </a:lnTo>
                  <a:lnTo>
                    <a:pt x="12831" y="2750"/>
                  </a:lnTo>
                  <a:lnTo>
                    <a:pt x="12391" y="2274"/>
                  </a:lnTo>
                  <a:lnTo>
                    <a:pt x="12391" y="1834"/>
                  </a:lnTo>
                  <a:lnTo>
                    <a:pt x="11475" y="1834"/>
                  </a:lnTo>
                  <a:lnTo>
                    <a:pt x="11915" y="2274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998" y="4107"/>
                  </a:lnTo>
                  <a:lnTo>
                    <a:pt x="10082" y="4583"/>
                  </a:lnTo>
                  <a:lnTo>
                    <a:pt x="10558" y="5023"/>
                  </a:lnTo>
                  <a:lnTo>
                    <a:pt x="9642" y="4583"/>
                  </a:lnTo>
                  <a:lnTo>
                    <a:pt x="9165" y="4107"/>
                  </a:lnTo>
                  <a:lnTo>
                    <a:pt x="8725" y="3667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8249" y="2274"/>
                  </a:lnTo>
                  <a:lnTo>
                    <a:pt x="7809" y="2274"/>
                  </a:lnTo>
                  <a:lnTo>
                    <a:pt x="7332" y="2750"/>
                  </a:lnTo>
                  <a:lnTo>
                    <a:pt x="7332" y="3190"/>
                  </a:lnTo>
                  <a:lnTo>
                    <a:pt x="6892" y="4107"/>
                  </a:lnTo>
                  <a:lnTo>
                    <a:pt x="6416" y="4107"/>
                  </a:lnTo>
                  <a:lnTo>
                    <a:pt x="5499" y="4583"/>
                  </a:lnTo>
                  <a:lnTo>
                    <a:pt x="5059" y="4107"/>
                  </a:lnTo>
                  <a:lnTo>
                    <a:pt x="2750" y="4583"/>
                  </a:lnTo>
                  <a:lnTo>
                    <a:pt x="2310" y="4583"/>
                  </a:lnTo>
                  <a:lnTo>
                    <a:pt x="2310" y="5023"/>
                  </a:lnTo>
                  <a:lnTo>
                    <a:pt x="1833" y="5023"/>
                  </a:lnTo>
                  <a:lnTo>
                    <a:pt x="1833" y="5500"/>
                  </a:lnTo>
                  <a:lnTo>
                    <a:pt x="2310" y="5940"/>
                  </a:lnTo>
                  <a:lnTo>
                    <a:pt x="2310" y="6416"/>
                  </a:lnTo>
                  <a:lnTo>
                    <a:pt x="3226" y="6856"/>
                  </a:lnTo>
                  <a:lnTo>
                    <a:pt x="2750" y="7333"/>
                  </a:lnTo>
                  <a:lnTo>
                    <a:pt x="2310" y="7773"/>
                  </a:lnTo>
                  <a:lnTo>
                    <a:pt x="1833" y="8689"/>
                  </a:lnTo>
                  <a:lnTo>
                    <a:pt x="0" y="8689"/>
                  </a:lnTo>
                  <a:lnTo>
                    <a:pt x="0" y="9166"/>
                  </a:lnTo>
                  <a:lnTo>
                    <a:pt x="477" y="9166"/>
                  </a:lnTo>
                  <a:lnTo>
                    <a:pt x="917" y="9606"/>
                  </a:lnTo>
                  <a:lnTo>
                    <a:pt x="1393" y="9606"/>
                  </a:lnTo>
                  <a:lnTo>
                    <a:pt x="1833" y="10082"/>
                  </a:lnTo>
                  <a:lnTo>
                    <a:pt x="1833" y="10522"/>
                  </a:lnTo>
                  <a:lnTo>
                    <a:pt x="1833" y="10999"/>
                  </a:lnTo>
                  <a:lnTo>
                    <a:pt x="1393" y="11439"/>
                  </a:lnTo>
                  <a:lnTo>
                    <a:pt x="1393" y="11915"/>
                  </a:lnTo>
                  <a:lnTo>
                    <a:pt x="1393" y="12832"/>
                  </a:lnTo>
                  <a:lnTo>
                    <a:pt x="1393" y="13272"/>
                  </a:lnTo>
                  <a:lnTo>
                    <a:pt x="1833" y="14188"/>
                  </a:lnTo>
                  <a:lnTo>
                    <a:pt x="3666" y="14188"/>
                  </a:lnTo>
                  <a:lnTo>
                    <a:pt x="4143" y="14665"/>
                  </a:lnTo>
                  <a:lnTo>
                    <a:pt x="3666" y="15105"/>
                  </a:lnTo>
                  <a:lnTo>
                    <a:pt x="3666" y="15581"/>
                  </a:lnTo>
                  <a:lnTo>
                    <a:pt x="3226" y="16498"/>
                  </a:lnTo>
                  <a:lnTo>
                    <a:pt x="3226" y="16498"/>
                  </a:lnTo>
                  <a:lnTo>
                    <a:pt x="3666" y="16021"/>
                  </a:lnTo>
                  <a:lnTo>
                    <a:pt x="4143" y="15581"/>
                  </a:lnTo>
                  <a:lnTo>
                    <a:pt x="5059" y="15581"/>
                  </a:lnTo>
                  <a:lnTo>
                    <a:pt x="5976" y="15105"/>
                  </a:lnTo>
                  <a:lnTo>
                    <a:pt x="6416" y="14665"/>
                  </a:lnTo>
                  <a:lnTo>
                    <a:pt x="6416" y="14188"/>
                  </a:lnTo>
                  <a:lnTo>
                    <a:pt x="6892" y="13748"/>
                  </a:lnTo>
                  <a:lnTo>
                    <a:pt x="7332" y="12832"/>
                  </a:lnTo>
                  <a:lnTo>
                    <a:pt x="8725" y="12832"/>
                  </a:lnTo>
                  <a:lnTo>
                    <a:pt x="10082" y="13748"/>
                  </a:lnTo>
                  <a:lnTo>
                    <a:pt x="10558" y="13272"/>
                  </a:lnTo>
                  <a:lnTo>
                    <a:pt x="11915" y="14188"/>
                  </a:lnTo>
                  <a:lnTo>
                    <a:pt x="11915" y="13748"/>
                  </a:lnTo>
                  <a:lnTo>
                    <a:pt x="12391" y="13272"/>
                  </a:lnTo>
                  <a:lnTo>
                    <a:pt x="13308" y="13272"/>
                  </a:lnTo>
                  <a:lnTo>
                    <a:pt x="12831" y="13748"/>
                  </a:lnTo>
                  <a:lnTo>
                    <a:pt x="12831" y="14188"/>
                  </a:lnTo>
                  <a:lnTo>
                    <a:pt x="13308" y="14665"/>
                  </a:lnTo>
                  <a:lnTo>
                    <a:pt x="12831" y="15105"/>
                  </a:lnTo>
                  <a:lnTo>
                    <a:pt x="14225" y="16021"/>
                  </a:lnTo>
                  <a:lnTo>
                    <a:pt x="14664" y="17854"/>
                  </a:lnTo>
                  <a:lnTo>
                    <a:pt x="15141" y="19687"/>
                  </a:lnTo>
                  <a:lnTo>
                    <a:pt x="16058" y="20164"/>
                  </a:lnTo>
                  <a:lnTo>
                    <a:pt x="16974" y="22437"/>
                  </a:lnTo>
                  <a:lnTo>
                    <a:pt x="17414" y="22437"/>
                  </a:lnTo>
                  <a:lnTo>
                    <a:pt x="18330" y="23353"/>
                  </a:lnTo>
                  <a:lnTo>
                    <a:pt x="19247" y="24746"/>
                  </a:lnTo>
                  <a:lnTo>
                    <a:pt x="19724" y="24746"/>
                  </a:lnTo>
                  <a:lnTo>
                    <a:pt x="20163" y="25186"/>
                  </a:lnTo>
                  <a:lnTo>
                    <a:pt x="21557" y="26579"/>
                  </a:lnTo>
                  <a:lnTo>
                    <a:pt x="24746" y="29329"/>
                  </a:lnTo>
                  <a:lnTo>
                    <a:pt x="25223" y="29329"/>
                  </a:lnTo>
                  <a:lnTo>
                    <a:pt x="26139" y="30245"/>
                  </a:lnTo>
                  <a:lnTo>
                    <a:pt x="27056" y="30245"/>
                  </a:lnTo>
                  <a:lnTo>
                    <a:pt x="27495" y="31162"/>
                  </a:lnTo>
                  <a:lnTo>
                    <a:pt x="27972" y="30685"/>
                  </a:lnTo>
                  <a:lnTo>
                    <a:pt x="29328" y="32078"/>
                  </a:lnTo>
                  <a:lnTo>
                    <a:pt x="30245" y="32518"/>
                  </a:lnTo>
                  <a:lnTo>
                    <a:pt x="30722" y="32995"/>
                  </a:lnTo>
                  <a:lnTo>
                    <a:pt x="31162" y="32995"/>
                  </a:lnTo>
                  <a:lnTo>
                    <a:pt x="32078" y="33911"/>
                  </a:lnTo>
                  <a:lnTo>
                    <a:pt x="32555" y="33911"/>
                  </a:lnTo>
                  <a:lnTo>
                    <a:pt x="32995" y="34351"/>
                  </a:lnTo>
                  <a:lnTo>
                    <a:pt x="32995" y="35268"/>
                  </a:lnTo>
                  <a:lnTo>
                    <a:pt x="33471" y="35744"/>
                  </a:lnTo>
                  <a:lnTo>
                    <a:pt x="33471" y="36184"/>
                  </a:lnTo>
                  <a:lnTo>
                    <a:pt x="34388" y="36661"/>
                  </a:lnTo>
                  <a:lnTo>
                    <a:pt x="35304" y="36661"/>
                  </a:lnTo>
                  <a:lnTo>
                    <a:pt x="36221" y="37101"/>
                  </a:lnTo>
                  <a:lnTo>
                    <a:pt x="36661" y="37577"/>
                  </a:lnTo>
                  <a:lnTo>
                    <a:pt x="36661" y="38017"/>
                  </a:lnTo>
                  <a:lnTo>
                    <a:pt x="37577" y="38494"/>
                  </a:lnTo>
                  <a:lnTo>
                    <a:pt x="38054" y="39850"/>
                  </a:lnTo>
                  <a:lnTo>
                    <a:pt x="38494" y="41243"/>
                  </a:lnTo>
                  <a:lnTo>
                    <a:pt x="38494" y="42600"/>
                  </a:lnTo>
                  <a:lnTo>
                    <a:pt x="38054" y="43516"/>
                  </a:lnTo>
                  <a:lnTo>
                    <a:pt x="37137" y="43516"/>
                  </a:lnTo>
                  <a:lnTo>
                    <a:pt x="37137" y="43993"/>
                  </a:lnTo>
                  <a:lnTo>
                    <a:pt x="37137" y="44433"/>
                  </a:lnTo>
                  <a:lnTo>
                    <a:pt x="37137" y="44909"/>
                  </a:lnTo>
                  <a:lnTo>
                    <a:pt x="37577" y="45349"/>
                  </a:lnTo>
                  <a:lnTo>
                    <a:pt x="37137" y="45826"/>
                  </a:lnTo>
                  <a:lnTo>
                    <a:pt x="36661" y="46266"/>
                  </a:lnTo>
                  <a:lnTo>
                    <a:pt x="36661" y="46742"/>
                  </a:lnTo>
                  <a:lnTo>
                    <a:pt x="37137" y="47182"/>
                  </a:lnTo>
                  <a:lnTo>
                    <a:pt x="38494" y="47182"/>
                  </a:lnTo>
                  <a:lnTo>
                    <a:pt x="38970" y="46742"/>
                  </a:lnTo>
                  <a:lnTo>
                    <a:pt x="39410" y="46742"/>
                  </a:lnTo>
                  <a:lnTo>
                    <a:pt x="39410" y="46266"/>
                  </a:lnTo>
                  <a:lnTo>
                    <a:pt x="40327" y="45826"/>
                  </a:lnTo>
                  <a:lnTo>
                    <a:pt x="40327" y="44909"/>
                  </a:lnTo>
                  <a:lnTo>
                    <a:pt x="40327" y="43993"/>
                  </a:lnTo>
                  <a:lnTo>
                    <a:pt x="40803" y="43516"/>
                  </a:lnTo>
                  <a:lnTo>
                    <a:pt x="41243" y="43076"/>
                  </a:lnTo>
                  <a:lnTo>
                    <a:pt x="41720" y="42600"/>
                  </a:lnTo>
                  <a:lnTo>
                    <a:pt x="43076" y="42600"/>
                  </a:lnTo>
                  <a:lnTo>
                    <a:pt x="43076" y="42160"/>
                  </a:lnTo>
                  <a:lnTo>
                    <a:pt x="43076" y="41683"/>
                  </a:lnTo>
                  <a:lnTo>
                    <a:pt x="43076" y="41243"/>
                  </a:lnTo>
                  <a:lnTo>
                    <a:pt x="43076" y="39850"/>
                  </a:lnTo>
                  <a:lnTo>
                    <a:pt x="43076" y="39410"/>
                  </a:lnTo>
                  <a:lnTo>
                    <a:pt x="43076" y="38934"/>
                  </a:lnTo>
                  <a:lnTo>
                    <a:pt x="42160" y="38494"/>
                  </a:lnTo>
                  <a:lnTo>
                    <a:pt x="41243" y="38934"/>
                  </a:lnTo>
                  <a:lnTo>
                    <a:pt x="40803" y="38494"/>
                  </a:lnTo>
                  <a:lnTo>
                    <a:pt x="40803" y="37101"/>
                  </a:lnTo>
                  <a:lnTo>
                    <a:pt x="40803" y="36184"/>
                  </a:lnTo>
                  <a:lnTo>
                    <a:pt x="41243" y="36184"/>
                  </a:lnTo>
                  <a:lnTo>
                    <a:pt x="41243" y="35744"/>
                  </a:lnTo>
                  <a:lnTo>
                    <a:pt x="41720" y="35268"/>
                  </a:lnTo>
                  <a:lnTo>
                    <a:pt x="41243" y="35268"/>
                  </a:lnTo>
                  <a:lnTo>
                    <a:pt x="41720" y="34828"/>
                  </a:lnTo>
                  <a:lnTo>
                    <a:pt x="42160" y="34351"/>
                  </a:lnTo>
                  <a:lnTo>
                    <a:pt x="43076" y="34351"/>
                  </a:lnTo>
                  <a:lnTo>
                    <a:pt x="43076" y="34828"/>
                  </a:lnTo>
                  <a:lnTo>
                    <a:pt x="43993" y="35268"/>
                  </a:lnTo>
                  <a:lnTo>
                    <a:pt x="44469" y="34828"/>
                  </a:lnTo>
                  <a:lnTo>
                    <a:pt x="46302" y="34828"/>
                  </a:lnTo>
                  <a:lnTo>
                    <a:pt x="46302" y="35268"/>
                  </a:lnTo>
                  <a:lnTo>
                    <a:pt x="46302" y="35744"/>
                  </a:lnTo>
                  <a:lnTo>
                    <a:pt x="46742" y="36184"/>
                  </a:lnTo>
                  <a:lnTo>
                    <a:pt x="46742" y="36661"/>
                  </a:lnTo>
                  <a:lnTo>
                    <a:pt x="47219" y="37101"/>
                  </a:lnTo>
                  <a:lnTo>
                    <a:pt x="48135" y="37101"/>
                  </a:lnTo>
                  <a:lnTo>
                    <a:pt x="48575" y="36661"/>
                  </a:lnTo>
                  <a:lnTo>
                    <a:pt x="48575" y="35744"/>
                  </a:lnTo>
                  <a:lnTo>
                    <a:pt x="48575" y="34828"/>
                  </a:lnTo>
                  <a:lnTo>
                    <a:pt x="48575" y="34351"/>
                  </a:lnTo>
                  <a:lnTo>
                    <a:pt x="47219" y="33911"/>
                  </a:lnTo>
                  <a:lnTo>
                    <a:pt x="46742" y="32995"/>
                  </a:lnTo>
                  <a:lnTo>
                    <a:pt x="46302" y="32518"/>
                  </a:lnTo>
                  <a:lnTo>
                    <a:pt x="45386" y="32078"/>
                  </a:lnTo>
                  <a:lnTo>
                    <a:pt x="44469" y="32078"/>
                  </a:lnTo>
                  <a:lnTo>
                    <a:pt x="43993" y="31602"/>
                  </a:lnTo>
                  <a:lnTo>
                    <a:pt x="43553" y="31162"/>
                  </a:lnTo>
                  <a:lnTo>
                    <a:pt x="41720" y="30685"/>
                  </a:lnTo>
                  <a:lnTo>
                    <a:pt x="41243" y="30245"/>
                  </a:lnTo>
                  <a:lnTo>
                    <a:pt x="40803" y="29769"/>
                  </a:lnTo>
                  <a:lnTo>
                    <a:pt x="39410" y="29769"/>
                  </a:lnTo>
                  <a:lnTo>
                    <a:pt x="38970" y="29329"/>
                  </a:lnTo>
                  <a:lnTo>
                    <a:pt x="37137" y="29329"/>
                  </a:lnTo>
                  <a:lnTo>
                    <a:pt x="37577" y="28412"/>
                  </a:lnTo>
                  <a:lnTo>
                    <a:pt x="38054" y="28412"/>
                  </a:lnTo>
                  <a:lnTo>
                    <a:pt x="38494" y="27936"/>
                  </a:lnTo>
                  <a:lnTo>
                    <a:pt x="38494" y="27019"/>
                  </a:lnTo>
                  <a:lnTo>
                    <a:pt x="37137" y="26579"/>
                  </a:lnTo>
                  <a:lnTo>
                    <a:pt x="36661" y="26579"/>
                  </a:lnTo>
                  <a:lnTo>
                    <a:pt x="35304" y="27019"/>
                  </a:lnTo>
                  <a:lnTo>
                    <a:pt x="33911" y="27019"/>
                  </a:lnTo>
                  <a:lnTo>
                    <a:pt x="32995" y="26579"/>
                  </a:lnTo>
                  <a:lnTo>
                    <a:pt x="32555" y="25663"/>
                  </a:lnTo>
                  <a:lnTo>
                    <a:pt x="32078" y="25186"/>
                  </a:lnTo>
                  <a:lnTo>
                    <a:pt x="31162" y="24270"/>
                  </a:lnTo>
                  <a:lnTo>
                    <a:pt x="30245" y="23353"/>
                  </a:lnTo>
                  <a:lnTo>
                    <a:pt x="29328" y="22437"/>
                  </a:lnTo>
                  <a:lnTo>
                    <a:pt x="29328" y="21080"/>
                  </a:lnTo>
                  <a:lnTo>
                    <a:pt x="29805" y="20604"/>
                  </a:lnTo>
                  <a:lnTo>
                    <a:pt x="29328" y="19687"/>
                  </a:lnTo>
                  <a:lnTo>
                    <a:pt x="28412" y="18771"/>
                  </a:lnTo>
                  <a:lnTo>
                    <a:pt x="28412" y="18331"/>
                  </a:lnTo>
                  <a:lnTo>
                    <a:pt x="27972" y="17854"/>
                  </a:lnTo>
                  <a:lnTo>
                    <a:pt x="27972" y="16938"/>
                  </a:lnTo>
                  <a:lnTo>
                    <a:pt x="27495" y="16938"/>
                  </a:lnTo>
                  <a:lnTo>
                    <a:pt x="26579" y="16498"/>
                  </a:lnTo>
                  <a:lnTo>
                    <a:pt x="25223" y="16021"/>
                  </a:lnTo>
                  <a:lnTo>
                    <a:pt x="24746" y="16021"/>
                  </a:lnTo>
                  <a:lnTo>
                    <a:pt x="23829" y="15581"/>
                  </a:lnTo>
                  <a:lnTo>
                    <a:pt x="23829" y="15105"/>
                  </a:lnTo>
                  <a:lnTo>
                    <a:pt x="23390" y="14665"/>
                  </a:lnTo>
                  <a:lnTo>
                    <a:pt x="23390" y="14188"/>
                  </a:lnTo>
                  <a:lnTo>
                    <a:pt x="22913" y="13272"/>
                  </a:lnTo>
                  <a:lnTo>
                    <a:pt x="23390" y="12832"/>
                  </a:lnTo>
                  <a:lnTo>
                    <a:pt x="23390" y="12355"/>
                  </a:lnTo>
                  <a:lnTo>
                    <a:pt x="23390" y="11915"/>
                  </a:lnTo>
                  <a:lnTo>
                    <a:pt x="23390" y="11439"/>
                  </a:lnTo>
                  <a:lnTo>
                    <a:pt x="24306" y="10999"/>
                  </a:lnTo>
                  <a:lnTo>
                    <a:pt x="23829" y="10522"/>
                  </a:lnTo>
                  <a:lnTo>
                    <a:pt x="23390" y="10522"/>
                  </a:lnTo>
                  <a:lnTo>
                    <a:pt x="22913" y="10082"/>
                  </a:lnTo>
                  <a:lnTo>
                    <a:pt x="22913" y="9606"/>
                  </a:lnTo>
                  <a:lnTo>
                    <a:pt x="22473" y="9606"/>
                  </a:lnTo>
                  <a:lnTo>
                    <a:pt x="22913" y="8689"/>
                  </a:lnTo>
                  <a:lnTo>
                    <a:pt x="23390" y="8689"/>
                  </a:lnTo>
                  <a:lnTo>
                    <a:pt x="23390" y="7773"/>
                  </a:lnTo>
                  <a:lnTo>
                    <a:pt x="25662" y="7773"/>
                  </a:lnTo>
                  <a:lnTo>
                    <a:pt x="26139" y="7333"/>
                  </a:lnTo>
                  <a:lnTo>
                    <a:pt x="26579" y="7333"/>
                  </a:lnTo>
                  <a:lnTo>
                    <a:pt x="26579" y="6856"/>
                  </a:lnTo>
                  <a:lnTo>
                    <a:pt x="27495" y="6856"/>
                  </a:lnTo>
                  <a:lnTo>
                    <a:pt x="27972" y="7333"/>
                  </a:lnTo>
                  <a:lnTo>
                    <a:pt x="28412" y="7773"/>
                  </a:lnTo>
                  <a:lnTo>
                    <a:pt x="28412" y="6416"/>
                  </a:lnTo>
                  <a:lnTo>
                    <a:pt x="28889" y="6416"/>
                  </a:lnTo>
                  <a:lnTo>
                    <a:pt x="28889" y="5500"/>
                  </a:lnTo>
                  <a:lnTo>
                    <a:pt x="27972" y="5023"/>
                  </a:lnTo>
                  <a:lnTo>
                    <a:pt x="28412" y="4583"/>
                  </a:lnTo>
                  <a:lnTo>
                    <a:pt x="28889" y="4583"/>
                  </a:lnTo>
                  <a:lnTo>
                    <a:pt x="28889" y="4107"/>
                  </a:lnTo>
                  <a:lnTo>
                    <a:pt x="28412" y="3667"/>
                  </a:lnTo>
                  <a:lnTo>
                    <a:pt x="28412" y="3190"/>
                  </a:lnTo>
                  <a:lnTo>
                    <a:pt x="28412" y="2750"/>
                  </a:lnTo>
                  <a:lnTo>
                    <a:pt x="27972" y="2750"/>
                  </a:lnTo>
                  <a:lnTo>
                    <a:pt x="27495" y="2274"/>
                  </a:lnTo>
                  <a:lnTo>
                    <a:pt x="24746" y="2274"/>
                  </a:lnTo>
                  <a:lnTo>
                    <a:pt x="24306" y="1834"/>
                  </a:lnTo>
                  <a:lnTo>
                    <a:pt x="23829" y="1357"/>
                  </a:lnTo>
                  <a:lnTo>
                    <a:pt x="23829" y="917"/>
                  </a:lnTo>
                  <a:lnTo>
                    <a:pt x="23390" y="441"/>
                  </a:lnTo>
                  <a:lnTo>
                    <a:pt x="22913" y="1"/>
                  </a:lnTo>
                  <a:lnTo>
                    <a:pt x="21996" y="1"/>
                  </a:lnTo>
                  <a:lnTo>
                    <a:pt x="21557" y="441"/>
                  </a:lnTo>
                  <a:lnTo>
                    <a:pt x="20640" y="441"/>
                  </a:lnTo>
                  <a:lnTo>
                    <a:pt x="19724" y="1"/>
                  </a:lnTo>
                  <a:lnTo>
                    <a:pt x="19247" y="1"/>
                  </a:lnTo>
                  <a:lnTo>
                    <a:pt x="19247" y="441"/>
                  </a:lnTo>
                  <a:lnTo>
                    <a:pt x="18330" y="917"/>
                  </a:lnTo>
                  <a:lnTo>
                    <a:pt x="17414" y="917"/>
                  </a:lnTo>
                  <a:lnTo>
                    <a:pt x="17414" y="441"/>
                  </a:lnTo>
                  <a:lnTo>
                    <a:pt x="1741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0" name="Google Shape;5120;p37"/>
            <p:cNvSpPr/>
            <p:nvPr/>
          </p:nvSpPr>
          <p:spPr>
            <a:xfrm>
              <a:off x="5433205" y="3621481"/>
              <a:ext cx="279946" cy="147343"/>
            </a:xfrm>
            <a:custGeom>
              <a:avLst/>
              <a:gdLst/>
              <a:ahLst/>
              <a:cxnLst/>
              <a:rect l="l" t="t" r="r" b="b"/>
              <a:pathLst>
                <a:path w="17415" h="9166" extrusionOk="0">
                  <a:moveTo>
                    <a:pt x="6416" y="0"/>
                  </a:moveTo>
                  <a:lnTo>
                    <a:pt x="5976" y="917"/>
                  </a:lnTo>
                  <a:lnTo>
                    <a:pt x="5976" y="1393"/>
                  </a:lnTo>
                  <a:lnTo>
                    <a:pt x="5060" y="917"/>
                  </a:lnTo>
                  <a:lnTo>
                    <a:pt x="4583" y="477"/>
                  </a:lnTo>
                  <a:lnTo>
                    <a:pt x="4143" y="917"/>
                  </a:lnTo>
                  <a:lnTo>
                    <a:pt x="4143" y="1393"/>
                  </a:lnTo>
                  <a:lnTo>
                    <a:pt x="3667" y="2310"/>
                  </a:lnTo>
                  <a:lnTo>
                    <a:pt x="2750" y="2750"/>
                  </a:lnTo>
                  <a:lnTo>
                    <a:pt x="1834" y="2750"/>
                  </a:lnTo>
                  <a:lnTo>
                    <a:pt x="1394" y="3666"/>
                  </a:lnTo>
                  <a:lnTo>
                    <a:pt x="1394" y="4143"/>
                  </a:lnTo>
                  <a:lnTo>
                    <a:pt x="477" y="5059"/>
                  </a:lnTo>
                  <a:lnTo>
                    <a:pt x="1" y="5976"/>
                  </a:lnTo>
                  <a:lnTo>
                    <a:pt x="917" y="6892"/>
                  </a:lnTo>
                  <a:lnTo>
                    <a:pt x="1834" y="6416"/>
                  </a:lnTo>
                  <a:lnTo>
                    <a:pt x="2310" y="5499"/>
                  </a:lnTo>
                  <a:lnTo>
                    <a:pt x="2750" y="5499"/>
                  </a:lnTo>
                  <a:lnTo>
                    <a:pt x="2750" y="5059"/>
                  </a:lnTo>
                  <a:lnTo>
                    <a:pt x="3227" y="4583"/>
                  </a:lnTo>
                  <a:lnTo>
                    <a:pt x="3667" y="5499"/>
                  </a:lnTo>
                  <a:lnTo>
                    <a:pt x="3667" y="6416"/>
                  </a:lnTo>
                  <a:lnTo>
                    <a:pt x="2750" y="6416"/>
                  </a:lnTo>
                  <a:lnTo>
                    <a:pt x="2750" y="6892"/>
                  </a:lnTo>
                  <a:lnTo>
                    <a:pt x="3227" y="7332"/>
                  </a:lnTo>
                  <a:lnTo>
                    <a:pt x="2750" y="7332"/>
                  </a:lnTo>
                  <a:lnTo>
                    <a:pt x="2750" y="7809"/>
                  </a:lnTo>
                  <a:lnTo>
                    <a:pt x="3227" y="8249"/>
                  </a:lnTo>
                  <a:lnTo>
                    <a:pt x="3667" y="8725"/>
                  </a:lnTo>
                  <a:lnTo>
                    <a:pt x="5976" y="8249"/>
                  </a:lnTo>
                  <a:lnTo>
                    <a:pt x="6416" y="8725"/>
                  </a:lnTo>
                  <a:lnTo>
                    <a:pt x="7333" y="8249"/>
                  </a:lnTo>
                  <a:lnTo>
                    <a:pt x="7809" y="8249"/>
                  </a:lnTo>
                  <a:lnTo>
                    <a:pt x="8249" y="7332"/>
                  </a:lnTo>
                  <a:lnTo>
                    <a:pt x="8249" y="6892"/>
                  </a:lnTo>
                  <a:lnTo>
                    <a:pt x="8726" y="6416"/>
                  </a:lnTo>
                  <a:lnTo>
                    <a:pt x="9166" y="6416"/>
                  </a:lnTo>
                  <a:lnTo>
                    <a:pt x="9642" y="6892"/>
                  </a:lnTo>
                  <a:lnTo>
                    <a:pt x="9642" y="7332"/>
                  </a:lnTo>
                  <a:lnTo>
                    <a:pt x="9642" y="7809"/>
                  </a:lnTo>
                  <a:lnTo>
                    <a:pt x="10082" y="8249"/>
                  </a:lnTo>
                  <a:lnTo>
                    <a:pt x="10559" y="8725"/>
                  </a:lnTo>
                  <a:lnTo>
                    <a:pt x="11475" y="9165"/>
                  </a:lnTo>
                  <a:lnTo>
                    <a:pt x="10999" y="8725"/>
                  </a:lnTo>
                  <a:lnTo>
                    <a:pt x="11915" y="8249"/>
                  </a:lnTo>
                  <a:lnTo>
                    <a:pt x="12392" y="7809"/>
                  </a:lnTo>
                  <a:lnTo>
                    <a:pt x="12832" y="7332"/>
                  </a:lnTo>
                  <a:lnTo>
                    <a:pt x="12832" y="6416"/>
                  </a:lnTo>
                  <a:lnTo>
                    <a:pt x="12392" y="5976"/>
                  </a:lnTo>
                  <a:lnTo>
                    <a:pt x="13308" y="5976"/>
                  </a:lnTo>
                  <a:lnTo>
                    <a:pt x="13308" y="6416"/>
                  </a:lnTo>
                  <a:lnTo>
                    <a:pt x="13748" y="6416"/>
                  </a:lnTo>
                  <a:lnTo>
                    <a:pt x="13748" y="6892"/>
                  </a:lnTo>
                  <a:lnTo>
                    <a:pt x="15142" y="6892"/>
                  </a:lnTo>
                  <a:lnTo>
                    <a:pt x="15581" y="7332"/>
                  </a:lnTo>
                  <a:lnTo>
                    <a:pt x="16058" y="6892"/>
                  </a:lnTo>
                  <a:lnTo>
                    <a:pt x="15581" y="6416"/>
                  </a:lnTo>
                  <a:lnTo>
                    <a:pt x="16058" y="5976"/>
                  </a:lnTo>
                  <a:lnTo>
                    <a:pt x="16498" y="5499"/>
                  </a:lnTo>
                  <a:lnTo>
                    <a:pt x="16975" y="597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414" y="4583"/>
                  </a:lnTo>
                  <a:lnTo>
                    <a:pt x="17414" y="4143"/>
                  </a:lnTo>
                  <a:lnTo>
                    <a:pt x="16058" y="4583"/>
                  </a:lnTo>
                  <a:lnTo>
                    <a:pt x="15581" y="4143"/>
                  </a:lnTo>
                  <a:lnTo>
                    <a:pt x="15142" y="3666"/>
                  </a:lnTo>
                  <a:lnTo>
                    <a:pt x="14225" y="3666"/>
                  </a:lnTo>
                  <a:lnTo>
                    <a:pt x="13748" y="3226"/>
                  </a:lnTo>
                  <a:lnTo>
                    <a:pt x="13748" y="2310"/>
                  </a:lnTo>
                  <a:lnTo>
                    <a:pt x="14225" y="1833"/>
                  </a:lnTo>
                  <a:lnTo>
                    <a:pt x="14225" y="1393"/>
                  </a:lnTo>
                  <a:lnTo>
                    <a:pt x="13308" y="1393"/>
                  </a:lnTo>
                  <a:lnTo>
                    <a:pt x="13308" y="917"/>
                  </a:lnTo>
                  <a:lnTo>
                    <a:pt x="12392" y="917"/>
                  </a:lnTo>
                  <a:lnTo>
                    <a:pt x="12392" y="477"/>
                  </a:lnTo>
                  <a:lnTo>
                    <a:pt x="8249" y="477"/>
                  </a:lnTo>
                  <a:lnTo>
                    <a:pt x="7333" y="0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6893" y="477"/>
                  </a:lnTo>
                  <a:lnTo>
                    <a:pt x="64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1" name="Google Shape;5121;p37"/>
            <p:cNvSpPr/>
            <p:nvPr/>
          </p:nvSpPr>
          <p:spPr>
            <a:xfrm>
              <a:off x="5654204" y="3526011"/>
              <a:ext cx="456739" cy="213347"/>
            </a:xfrm>
            <a:custGeom>
              <a:avLst/>
              <a:gdLst/>
              <a:ahLst/>
              <a:cxnLst/>
              <a:rect l="l" t="t" r="r" b="b"/>
              <a:pathLst>
                <a:path w="28413" h="13272" extrusionOk="0">
                  <a:moveTo>
                    <a:pt x="477" y="7772"/>
                  </a:moveTo>
                  <a:lnTo>
                    <a:pt x="0" y="8249"/>
                  </a:lnTo>
                  <a:lnTo>
                    <a:pt x="477" y="8249"/>
                  </a:lnTo>
                  <a:lnTo>
                    <a:pt x="477" y="7772"/>
                  </a:lnTo>
                  <a:close/>
                  <a:moveTo>
                    <a:pt x="20640" y="0"/>
                  </a:moveTo>
                  <a:lnTo>
                    <a:pt x="20640" y="440"/>
                  </a:lnTo>
                  <a:lnTo>
                    <a:pt x="20640" y="917"/>
                  </a:lnTo>
                  <a:lnTo>
                    <a:pt x="20640" y="1356"/>
                  </a:lnTo>
                  <a:lnTo>
                    <a:pt x="20164" y="1833"/>
                  </a:lnTo>
                  <a:lnTo>
                    <a:pt x="17891" y="1833"/>
                  </a:lnTo>
                  <a:lnTo>
                    <a:pt x="17414" y="1356"/>
                  </a:lnTo>
                  <a:lnTo>
                    <a:pt x="16974" y="1356"/>
                  </a:lnTo>
                  <a:lnTo>
                    <a:pt x="16974" y="1833"/>
                  </a:lnTo>
                  <a:lnTo>
                    <a:pt x="16058" y="1833"/>
                  </a:lnTo>
                  <a:lnTo>
                    <a:pt x="15581" y="2273"/>
                  </a:lnTo>
                  <a:lnTo>
                    <a:pt x="15581" y="2750"/>
                  </a:lnTo>
                  <a:lnTo>
                    <a:pt x="15141" y="3189"/>
                  </a:lnTo>
                  <a:lnTo>
                    <a:pt x="14664" y="3666"/>
                  </a:lnTo>
                  <a:lnTo>
                    <a:pt x="13308" y="3666"/>
                  </a:lnTo>
                  <a:lnTo>
                    <a:pt x="13308" y="4583"/>
                  </a:lnTo>
                  <a:lnTo>
                    <a:pt x="13308" y="5022"/>
                  </a:lnTo>
                  <a:lnTo>
                    <a:pt x="13748" y="5499"/>
                  </a:lnTo>
                  <a:lnTo>
                    <a:pt x="13748" y="5939"/>
                  </a:lnTo>
                  <a:lnTo>
                    <a:pt x="13748" y="6416"/>
                  </a:lnTo>
                  <a:lnTo>
                    <a:pt x="14225" y="6856"/>
                  </a:lnTo>
                  <a:lnTo>
                    <a:pt x="14225" y="7332"/>
                  </a:lnTo>
                  <a:lnTo>
                    <a:pt x="14225" y="8249"/>
                  </a:lnTo>
                  <a:lnTo>
                    <a:pt x="13748" y="8249"/>
                  </a:lnTo>
                  <a:lnTo>
                    <a:pt x="14225" y="8689"/>
                  </a:lnTo>
                  <a:lnTo>
                    <a:pt x="13748" y="8689"/>
                  </a:lnTo>
                  <a:lnTo>
                    <a:pt x="13748" y="8249"/>
                  </a:lnTo>
                  <a:lnTo>
                    <a:pt x="13308" y="8249"/>
                  </a:lnTo>
                  <a:lnTo>
                    <a:pt x="13308" y="7332"/>
                  </a:lnTo>
                  <a:lnTo>
                    <a:pt x="12392" y="6856"/>
                  </a:lnTo>
                  <a:lnTo>
                    <a:pt x="11915" y="6856"/>
                  </a:lnTo>
                  <a:lnTo>
                    <a:pt x="11915" y="7332"/>
                  </a:lnTo>
                  <a:lnTo>
                    <a:pt x="11475" y="6856"/>
                  </a:lnTo>
                  <a:lnTo>
                    <a:pt x="9642" y="6856"/>
                  </a:lnTo>
                  <a:lnTo>
                    <a:pt x="9165" y="7332"/>
                  </a:lnTo>
                  <a:lnTo>
                    <a:pt x="7809" y="7332"/>
                  </a:lnTo>
                  <a:lnTo>
                    <a:pt x="7332" y="6856"/>
                  </a:lnTo>
                  <a:lnTo>
                    <a:pt x="6893" y="7772"/>
                  </a:lnTo>
                  <a:lnTo>
                    <a:pt x="5976" y="7772"/>
                  </a:lnTo>
                  <a:lnTo>
                    <a:pt x="5976" y="7332"/>
                  </a:lnTo>
                  <a:lnTo>
                    <a:pt x="5060" y="6856"/>
                  </a:lnTo>
                  <a:lnTo>
                    <a:pt x="4583" y="7772"/>
                  </a:lnTo>
                  <a:lnTo>
                    <a:pt x="4143" y="7772"/>
                  </a:lnTo>
                  <a:lnTo>
                    <a:pt x="3666" y="8249"/>
                  </a:lnTo>
                  <a:lnTo>
                    <a:pt x="3227" y="8249"/>
                  </a:lnTo>
                  <a:lnTo>
                    <a:pt x="3227" y="7772"/>
                  </a:lnTo>
                  <a:lnTo>
                    <a:pt x="2310" y="7772"/>
                  </a:lnTo>
                  <a:lnTo>
                    <a:pt x="1833" y="7332"/>
                  </a:lnTo>
                  <a:lnTo>
                    <a:pt x="1394" y="6856"/>
                  </a:lnTo>
                  <a:lnTo>
                    <a:pt x="917" y="6856"/>
                  </a:lnTo>
                  <a:lnTo>
                    <a:pt x="477" y="7772"/>
                  </a:lnTo>
                  <a:lnTo>
                    <a:pt x="1394" y="8249"/>
                  </a:lnTo>
                  <a:lnTo>
                    <a:pt x="1394" y="9165"/>
                  </a:lnTo>
                  <a:lnTo>
                    <a:pt x="1394" y="9605"/>
                  </a:lnTo>
                  <a:lnTo>
                    <a:pt x="2310" y="10082"/>
                  </a:lnTo>
                  <a:lnTo>
                    <a:pt x="4583" y="10082"/>
                  </a:lnTo>
                  <a:lnTo>
                    <a:pt x="4583" y="10522"/>
                  </a:lnTo>
                  <a:lnTo>
                    <a:pt x="4583" y="10998"/>
                  </a:lnTo>
                  <a:lnTo>
                    <a:pt x="5499" y="10998"/>
                  </a:lnTo>
                  <a:lnTo>
                    <a:pt x="6416" y="10522"/>
                  </a:lnTo>
                  <a:lnTo>
                    <a:pt x="6416" y="10082"/>
                  </a:lnTo>
                  <a:lnTo>
                    <a:pt x="6893" y="10082"/>
                  </a:lnTo>
                  <a:lnTo>
                    <a:pt x="7809" y="10522"/>
                  </a:lnTo>
                  <a:lnTo>
                    <a:pt x="8726" y="10522"/>
                  </a:lnTo>
                  <a:lnTo>
                    <a:pt x="9165" y="10082"/>
                  </a:lnTo>
                  <a:lnTo>
                    <a:pt x="10082" y="10082"/>
                  </a:lnTo>
                  <a:lnTo>
                    <a:pt x="10559" y="10522"/>
                  </a:lnTo>
                  <a:lnTo>
                    <a:pt x="10998" y="10998"/>
                  </a:lnTo>
                  <a:lnTo>
                    <a:pt x="10998" y="11438"/>
                  </a:lnTo>
                  <a:lnTo>
                    <a:pt x="11475" y="11915"/>
                  </a:lnTo>
                  <a:lnTo>
                    <a:pt x="11915" y="12355"/>
                  </a:lnTo>
                  <a:lnTo>
                    <a:pt x="14664" y="12355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7" y="12355"/>
                  </a:lnTo>
                  <a:lnTo>
                    <a:pt x="16974" y="12355"/>
                  </a:lnTo>
                  <a:lnTo>
                    <a:pt x="17414" y="13271"/>
                  </a:lnTo>
                  <a:lnTo>
                    <a:pt x="18331" y="13271"/>
                  </a:lnTo>
                  <a:lnTo>
                    <a:pt x="18807" y="12831"/>
                  </a:lnTo>
                  <a:lnTo>
                    <a:pt x="19247" y="13271"/>
                  </a:lnTo>
                  <a:lnTo>
                    <a:pt x="19247" y="12831"/>
                  </a:lnTo>
                  <a:lnTo>
                    <a:pt x="20640" y="12831"/>
                  </a:lnTo>
                  <a:lnTo>
                    <a:pt x="21080" y="11915"/>
                  </a:lnTo>
                  <a:lnTo>
                    <a:pt x="23390" y="11915"/>
                  </a:lnTo>
                  <a:lnTo>
                    <a:pt x="23830" y="11438"/>
                  </a:lnTo>
                  <a:lnTo>
                    <a:pt x="24746" y="11438"/>
                  </a:lnTo>
                  <a:lnTo>
                    <a:pt x="25663" y="10998"/>
                  </a:lnTo>
                  <a:lnTo>
                    <a:pt x="25663" y="10082"/>
                  </a:lnTo>
                  <a:lnTo>
                    <a:pt x="26139" y="10082"/>
                  </a:lnTo>
                  <a:lnTo>
                    <a:pt x="26579" y="9165"/>
                  </a:lnTo>
                  <a:lnTo>
                    <a:pt x="26579" y="8249"/>
                  </a:lnTo>
                  <a:lnTo>
                    <a:pt x="27056" y="8249"/>
                  </a:lnTo>
                  <a:lnTo>
                    <a:pt x="27056" y="7772"/>
                  </a:lnTo>
                  <a:lnTo>
                    <a:pt x="27056" y="7332"/>
                  </a:lnTo>
                  <a:lnTo>
                    <a:pt x="26579" y="6856"/>
                  </a:lnTo>
                  <a:lnTo>
                    <a:pt x="26579" y="5939"/>
                  </a:lnTo>
                  <a:lnTo>
                    <a:pt x="27496" y="5939"/>
                  </a:lnTo>
                  <a:lnTo>
                    <a:pt x="27496" y="6416"/>
                  </a:lnTo>
                  <a:lnTo>
                    <a:pt x="27972" y="6416"/>
                  </a:lnTo>
                  <a:lnTo>
                    <a:pt x="27972" y="5939"/>
                  </a:lnTo>
                  <a:lnTo>
                    <a:pt x="28412" y="5499"/>
                  </a:lnTo>
                  <a:lnTo>
                    <a:pt x="27972" y="4583"/>
                  </a:lnTo>
                  <a:lnTo>
                    <a:pt x="27972" y="4106"/>
                  </a:lnTo>
                  <a:lnTo>
                    <a:pt x="27496" y="3666"/>
                  </a:lnTo>
                  <a:lnTo>
                    <a:pt x="27972" y="3666"/>
                  </a:lnTo>
                  <a:lnTo>
                    <a:pt x="28412" y="3189"/>
                  </a:lnTo>
                  <a:lnTo>
                    <a:pt x="27496" y="2750"/>
                  </a:lnTo>
                  <a:lnTo>
                    <a:pt x="27972" y="2273"/>
                  </a:lnTo>
                  <a:lnTo>
                    <a:pt x="27496" y="1833"/>
                  </a:lnTo>
                  <a:lnTo>
                    <a:pt x="26579" y="1833"/>
                  </a:lnTo>
                  <a:lnTo>
                    <a:pt x="25663" y="1356"/>
                  </a:lnTo>
                  <a:lnTo>
                    <a:pt x="25223" y="1356"/>
                  </a:lnTo>
                  <a:lnTo>
                    <a:pt x="25223" y="917"/>
                  </a:lnTo>
                  <a:lnTo>
                    <a:pt x="24746" y="440"/>
                  </a:lnTo>
                  <a:lnTo>
                    <a:pt x="23390" y="440"/>
                  </a:lnTo>
                  <a:lnTo>
                    <a:pt x="229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2" name="Google Shape;5122;p37"/>
            <p:cNvSpPr/>
            <p:nvPr/>
          </p:nvSpPr>
          <p:spPr>
            <a:xfrm>
              <a:off x="5654204" y="3658598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0" y="91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3" name="Google Shape;5123;p37"/>
            <p:cNvSpPr/>
            <p:nvPr/>
          </p:nvSpPr>
          <p:spPr>
            <a:xfrm>
              <a:off x="5477411" y="3002690"/>
              <a:ext cx="508597" cy="662997"/>
            </a:xfrm>
            <a:custGeom>
              <a:avLst/>
              <a:gdLst/>
              <a:ahLst/>
              <a:cxnLst/>
              <a:rect l="l" t="t" r="r" b="b"/>
              <a:pathLst>
                <a:path w="31639" h="41244" extrusionOk="0">
                  <a:moveTo>
                    <a:pt x="12392" y="1"/>
                  </a:moveTo>
                  <a:lnTo>
                    <a:pt x="12392" y="917"/>
                  </a:lnTo>
                  <a:lnTo>
                    <a:pt x="12392" y="1834"/>
                  </a:lnTo>
                  <a:lnTo>
                    <a:pt x="12831" y="1834"/>
                  </a:lnTo>
                  <a:lnTo>
                    <a:pt x="12831" y="2750"/>
                  </a:lnTo>
                  <a:lnTo>
                    <a:pt x="11915" y="3227"/>
                  </a:lnTo>
                  <a:lnTo>
                    <a:pt x="11475" y="3227"/>
                  </a:lnTo>
                  <a:lnTo>
                    <a:pt x="11475" y="3667"/>
                  </a:lnTo>
                  <a:lnTo>
                    <a:pt x="11915" y="3667"/>
                  </a:lnTo>
                  <a:lnTo>
                    <a:pt x="11915" y="4143"/>
                  </a:lnTo>
                  <a:lnTo>
                    <a:pt x="11915" y="4583"/>
                  </a:lnTo>
                  <a:lnTo>
                    <a:pt x="12831" y="5060"/>
                  </a:lnTo>
                  <a:lnTo>
                    <a:pt x="12392" y="5500"/>
                  </a:lnTo>
                  <a:lnTo>
                    <a:pt x="13308" y="5976"/>
                  </a:lnTo>
                  <a:lnTo>
                    <a:pt x="14225" y="6416"/>
                  </a:lnTo>
                  <a:lnTo>
                    <a:pt x="14225" y="7333"/>
                  </a:lnTo>
                  <a:lnTo>
                    <a:pt x="13748" y="6416"/>
                  </a:lnTo>
                  <a:lnTo>
                    <a:pt x="13308" y="5976"/>
                  </a:lnTo>
                  <a:lnTo>
                    <a:pt x="10998" y="5976"/>
                  </a:lnTo>
                  <a:lnTo>
                    <a:pt x="10998" y="6416"/>
                  </a:lnTo>
                  <a:lnTo>
                    <a:pt x="11475" y="7809"/>
                  </a:lnTo>
                  <a:lnTo>
                    <a:pt x="11475" y="8249"/>
                  </a:lnTo>
                  <a:lnTo>
                    <a:pt x="10998" y="8726"/>
                  </a:lnTo>
                  <a:lnTo>
                    <a:pt x="10998" y="9166"/>
                  </a:lnTo>
                  <a:lnTo>
                    <a:pt x="10082" y="8249"/>
                  </a:lnTo>
                  <a:lnTo>
                    <a:pt x="10082" y="7809"/>
                  </a:lnTo>
                  <a:lnTo>
                    <a:pt x="10082" y="7333"/>
                  </a:lnTo>
                  <a:lnTo>
                    <a:pt x="9642" y="7333"/>
                  </a:lnTo>
                  <a:lnTo>
                    <a:pt x="9642" y="7809"/>
                  </a:lnTo>
                  <a:lnTo>
                    <a:pt x="9165" y="7809"/>
                  </a:lnTo>
                  <a:lnTo>
                    <a:pt x="9165" y="7333"/>
                  </a:lnTo>
                  <a:lnTo>
                    <a:pt x="9642" y="6893"/>
                  </a:lnTo>
                  <a:lnTo>
                    <a:pt x="8725" y="6416"/>
                  </a:lnTo>
                  <a:lnTo>
                    <a:pt x="6416" y="6416"/>
                  </a:lnTo>
                  <a:lnTo>
                    <a:pt x="6416" y="6893"/>
                  </a:lnTo>
                  <a:lnTo>
                    <a:pt x="5976" y="7333"/>
                  </a:lnTo>
                  <a:lnTo>
                    <a:pt x="5976" y="7809"/>
                  </a:lnTo>
                  <a:lnTo>
                    <a:pt x="6416" y="7809"/>
                  </a:lnTo>
                  <a:lnTo>
                    <a:pt x="6416" y="8249"/>
                  </a:lnTo>
                  <a:lnTo>
                    <a:pt x="6892" y="8726"/>
                  </a:lnTo>
                  <a:lnTo>
                    <a:pt x="6892" y="9166"/>
                  </a:lnTo>
                  <a:lnTo>
                    <a:pt x="6416" y="9642"/>
                  </a:lnTo>
                  <a:lnTo>
                    <a:pt x="6416" y="10082"/>
                  </a:lnTo>
                  <a:lnTo>
                    <a:pt x="6416" y="10559"/>
                  </a:lnTo>
                  <a:lnTo>
                    <a:pt x="6416" y="10999"/>
                  </a:lnTo>
                  <a:lnTo>
                    <a:pt x="5976" y="10999"/>
                  </a:lnTo>
                  <a:lnTo>
                    <a:pt x="5976" y="11475"/>
                  </a:lnTo>
                  <a:lnTo>
                    <a:pt x="5976" y="12392"/>
                  </a:lnTo>
                  <a:lnTo>
                    <a:pt x="5976" y="12832"/>
                  </a:lnTo>
                  <a:lnTo>
                    <a:pt x="5499" y="13308"/>
                  </a:lnTo>
                  <a:lnTo>
                    <a:pt x="6416" y="13748"/>
                  </a:lnTo>
                  <a:lnTo>
                    <a:pt x="6416" y="14225"/>
                  </a:lnTo>
                  <a:lnTo>
                    <a:pt x="5976" y="16058"/>
                  </a:lnTo>
                  <a:lnTo>
                    <a:pt x="3666" y="16058"/>
                  </a:lnTo>
                  <a:lnTo>
                    <a:pt x="3226" y="15581"/>
                  </a:lnTo>
                  <a:lnTo>
                    <a:pt x="1833" y="16058"/>
                  </a:lnTo>
                  <a:lnTo>
                    <a:pt x="917" y="16974"/>
                  </a:lnTo>
                  <a:lnTo>
                    <a:pt x="917" y="17414"/>
                  </a:lnTo>
                  <a:lnTo>
                    <a:pt x="917" y="17891"/>
                  </a:lnTo>
                  <a:lnTo>
                    <a:pt x="917" y="18807"/>
                  </a:lnTo>
                  <a:lnTo>
                    <a:pt x="1393" y="19247"/>
                  </a:lnTo>
                  <a:lnTo>
                    <a:pt x="917" y="19247"/>
                  </a:lnTo>
                  <a:lnTo>
                    <a:pt x="0" y="19724"/>
                  </a:lnTo>
                  <a:lnTo>
                    <a:pt x="477" y="20164"/>
                  </a:lnTo>
                  <a:lnTo>
                    <a:pt x="477" y="20640"/>
                  </a:lnTo>
                  <a:lnTo>
                    <a:pt x="477" y="21080"/>
                  </a:lnTo>
                  <a:lnTo>
                    <a:pt x="0" y="21997"/>
                  </a:lnTo>
                  <a:lnTo>
                    <a:pt x="477" y="21997"/>
                  </a:lnTo>
                  <a:lnTo>
                    <a:pt x="477" y="22473"/>
                  </a:lnTo>
                  <a:lnTo>
                    <a:pt x="477" y="23390"/>
                  </a:lnTo>
                  <a:lnTo>
                    <a:pt x="0" y="23390"/>
                  </a:lnTo>
                  <a:lnTo>
                    <a:pt x="0" y="23830"/>
                  </a:lnTo>
                  <a:lnTo>
                    <a:pt x="0" y="24306"/>
                  </a:lnTo>
                  <a:lnTo>
                    <a:pt x="0" y="24746"/>
                  </a:lnTo>
                  <a:lnTo>
                    <a:pt x="0" y="25223"/>
                  </a:lnTo>
                  <a:lnTo>
                    <a:pt x="477" y="25663"/>
                  </a:lnTo>
                  <a:lnTo>
                    <a:pt x="1393" y="26139"/>
                  </a:lnTo>
                  <a:lnTo>
                    <a:pt x="1393" y="26579"/>
                  </a:lnTo>
                  <a:lnTo>
                    <a:pt x="1393" y="27056"/>
                  </a:lnTo>
                  <a:lnTo>
                    <a:pt x="1393" y="27496"/>
                  </a:lnTo>
                  <a:lnTo>
                    <a:pt x="1393" y="27973"/>
                  </a:lnTo>
                  <a:lnTo>
                    <a:pt x="917" y="27973"/>
                  </a:lnTo>
                  <a:lnTo>
                    <a:pt x="917" y="28412"/>
                  </a:lnTo>
                  <a:lnTo>
                    <a:pt x="1393" y="28889"/>
                  </a:lnTo>
                  <a:lnTo>
                    <a:pt x="1833" y="29806"/>
                  </a:lnTo>
                  <a:lnTo>
                    <a:pt x="2310" y="30245"/>
                  </a:lnTo>
                  <a:lnTo>
                    <a:pt x="3666" y="30722"/>
                  </a:lnTo>
                  <a:lnTo>
                    <a:pt x="4583" y="30722"/>
                  </a:lnTo>
                  <a:lnTo>
                    <a:pt x="5059" y="31162"/>
                  </a:lnTo>
                  <a:lnTo>
                    <a:pt x="5976" y="31162"/>
                  </a:lnTo>
                  <a:lnTo>
                    <a:pt x="6416" y="31639"/>
                  </a:lnTo>
                  <a:lnTo>
                    <a:pt x="5499" y="32555"/>
                  </a:lnTo>
                  <a:lnTo>
                    <a:pt x="5059" y="32995"/>
                  </a:lnTo>
                  <a:lnTo>
                    <a:pt x="4583" y="34388"/>
                  </a:lnTo>
                  <a:lnTo>
                    <a:pt x="4583" y="34828"/>
                  </a:lnTo>
                  <a:lnTo>
                    <a:pt x="4143" y="35305"/>
                  </a:lnTo>
                  <a:lnTo>
                    <a:pt x="4143" y="35744"/>
                  </a:lnTo>
                  <a:lnTo>
                    <a:pt x="4583" y="36661"/>
                  </a:lnTo>
                  <a:lnTo>
                    <a:pt x="4583" y="37138"/>
                  </a:lnTo>
                  <a:lnTo>
                    <a:pt x="4143" y="37577"/>
                  </a:lnTo>
                  <a:lnTo>
                    <a:pt x="4143" y="38054"/>
                  </a:lnTo>
                  <a:lnTo>
                    <a:pt x="4143" y="38494"/>
                  </a:lnTo>
                  <a:lnTo>
                    <a:pt x="4583" y="38971"/>
                  </a:lnTo>
                  <a:lnTo>
                    <a:pt x="4583" y="38494"/>
                  </a:lnTo>
                  <a:lnTo>
                    <a:pt x="5499" y="38971"/>
                  </a:lnTo>
                  <a:lnTo>
                    <a:pt x="9642" y="38971"/>
                  </a:lnTo>
                  <a:lnTo>
                    <a:pt x="9642" y="39411"/>
                  </a:lnTo>
                  <a:lnTo>
                    <a:pt x="10558" y="39411"/>
                  </a:lnTo>
                  <a:lnTo>
                    <a:pt x="10558" y="39887"/>
                  </a:lnTo>
                  <a:lnTo>
                    <a:pt x="11475" y="39887"/>
                  </a:lnTo>
                  <a:lnTo>
                    <a:pt x="11475" y="40327"/>
                  </a:lnTo>
                  <a:lnTo>
                    <a:pt x="11915" y="39411"/>
                  </a:lnTo>
                  <a:lnTo>
                    <a:pt x="12392" y="39411"/>
                  </a:lnTo>
                  <a:lnTo>
                    <a:pt x="12831" y="39887"/>
                  </a:lnTo>
                  <a:lnTo>
                    <a:pt x="13308" y="40327"/>
                  </a:lnTo>
                  <a:lnTo>
                    <a:pt x="14225" y="40327"/>
                  </a:lnTo>
                  <a:lnTo>
                    <a:pt x="14225" y="40804"/>
                  </a:lnTo>
                  <a:lnTo>
                    <a:pt x="14664" y="40804"/>
                  </a:lnTo>
                  <a:lnTo>
                    <a:pt x="15141" y="40327"/>
                  </a:lnTo>
                  <a:lnTo>
                    <a:pt x="15581" y="40327"/>
                  </a:lnTo>
                  <a:lnTo>
                    <a:pt x="16058" y="39411"/>
                  </a:lnTo>
                  <a:lnTo>
                    <a:pt x="16974" y="39887"/>
                  </a:lnTo>
                  <a:lnTo>
                    <a:pt x="16974" y="40327"/>
                  </a:lnTo>
                  <a:lnTo>
                    <a:pt x="17891" y="40327"/>
                  </a:lnTo>
                  <a:lnTo>
                    <a:pt x="18330" y="39411"/>
                  </a:lnTo>
                  <a:lnTo>
                    <a:pt x="18807" y="39887"/>
                  </a:lnTo>
                  <a:lnTo>
                    <a:pt x="20163" y="39887"/>
                  </a:lnTo>
                  <a:lnTo>
                    <a:pt x="20640" y="39411"/>
                  </a:lnTo>
                  <a:lnTo>
                    <a:pt x="22473" y="39411"/>
                  </a:lnTo>
                  <a:lnTo>
                    <a:pt x="22913" y="39887"/>
                  </a:lnTo>
                  <a:lnTo>
                    <a:pt x="22913" y="39411"/>
                  </a:lnTo>
                  <a:lnTo>
                    <a:pt x="23390" y="39411"/>
                  </a:lnTo>
                  <a:lnTo>
                    <a:pt x="24306" y="39887"/>
                  </a:lnTo>
                  <a:lnTo>
                    <a:pt x="24306" y="40327"/>
                  </a:lnTo>
                  <a:lnTo>
                    <a:pt x="24306" y="40804"/>
                  </a:lnTo>
                  <a:lnTo>
                    <a:pt x="25223" y="40804"/>
                  </a:lnTo>
                  <a:lnTo>
                    <a:pt x="25223" y="39887"/>
                  </a:lnTo>
                  <a:lnTo>
                    <a:pt x="25223" y="39411"/>
                  </a:lnTo>
                  <a:lnTo>
                    <a:pt x="24746" y="38971"/>
                  </a:lnTo>
                  <a:lnTo>
                    <a:pt x="24746" y="38494"/>
                  </a:lnTo>
                  <a:lnTo>
                    <a:pt x="24746" y="38054"/>
                  </a:lnTo>
                  <a:lnTo>
                    <a:pt x="24306" y="37577"/>
                  </a:lnTo>
                  <a:lnTo>
                    <a:pt x="24306" y="37138"/>
                  </a:lnTo>
                  <a:lnTo>
                    <a:pt x="24306" y="36221"/>
                  </a:lnTo>
                  <a:lnTo>
                    <a:pt x="25662" y="36221"/>
                  </a:lnTo>
                  <a:lnTo>
                    <a:pt x="26139" y="35744"/>
                  </a:lnTo>
                  <a:lnTo>
                    <a:pt x="26579" y="35305"/>
                  </a:lnTo>
                  <a:lnTo>
                    <a:pt x="26579" y="34828"/>
                  </a:lnTo>
                  <a:lnTo>
                    <a:pt x="27056" y="34388"/>
                  </a:lnTo>
                  <a:lnTo>
                    <a:pt x="27972" y="34388"/>
                  </a:lnTo>
                  <a:lnTo>
                    <a:pt x="27972" y="33911"/>
                  </a:lnTo>
                  <a:lnTo>
                    <a:pt x="27495" y="33472"/>
                  </a:lnTo>
                  <a:lnTo>
                    <a:pt x="27056" y="32995"/>
                  </a:lnTo>
                  <a:lnTo>
                    <a:pt x="26579" y="32555"/>
                  </a:lnTo>
                  <a:lnTo>
                    <a:pt x="26579" y="32078"/>
                  </a:lnTo>
                  <a:lnTo>
                    <a:pt x="25662" y="32078"/>
                  </a:lnTo>
                  <a:lnTo>
                    <a:pt x="25223" y="31639"/>
                  </a:lnTo>
                  <a:lnTo>
                    <a:pt x="24746" y="30722"/>
                  </a:lnTo>
                  <a:lnTo>
                    <a:pt x="24306" y="29806"/>
                  </a:lnTo>
                  <a:lnTo>
                    <a:pt x="23829" y="29329"/>
                  </a:lnTo>
                  <a:lnTo>
                    <a:pt x="23829" y="28889"/>
                  </a:lnTo>
                  <a:lnTo>
                    <a:pt x="23390" y="27973"/>
                  </a:lnTo>
                  <a:lnTo>
                    <a:pt x="22913" y="27496"/>
                  </a:lnTo>
                  <a:lnTo>
                    <a:pt x="22473" y="27056"/>
                  </a:lnTo>
                  <a:lnTo>
                    <a:pt x="22473" y="26139"/>
                  </a:lnTo>
                  <a:lnTo>
                    <a:pt x="21996" y="26139"/>
                  </a:lnTo>
                  <a:lnTo>
                    <a:pt x="21557" y="25223"/>
                  </a:lnTo>
                  <a:lnTo>
                    <a:pt x="21080" y="24306"/>
                  </a:lnTo>
                  <a:lnTo>
                    <a:pt x="21557" y="24306"/>
                  </a:lnTo>
                  <a:lnTo>
                    <a:pt x="21996" y="24746"/>
                  </a:lnTo>
                  <a:lnTo>
                    <a:pt x="21996" y="25223"/>
                  </a:lnTo>
                  <a:lnTo>
                    <a:pt x="22913" y="24746"/>
                  </a:lnTo>
                  <a:lnTo>
                    <a:pt x="22913" y="24306"/>
                  </a:lnTo>
                  <a:lnTo>
                    <a:pt x="23390" y="25223"/>
                  </a:lnTo>
                  <a:lnTo>
                    <a:pt x="24306" y="24746"/>
                  </a:lnTo>
                  <a:lnTo>
                    <a:pt x="25223" y="24306"/>
                  </a:lnTo>
                  <a:lnTo>
                    <a:pt x="25662" y="24306"/>
                  </a:lnTo>
                  <a:lnTo>
                    <a:pt x="26139" y="23830"/>
                  </a:lnTo>
                  <a:lnTo>
                    <a:pt x="26579" y="23830"/>
                  </a:lnTo>
                  <a:lnTo>
                    <a:pt x="27972" y="22473"/>
                  </a:lnTo>
                  <a:lnTo>
                    <a:pt x="28412" y="21997"/>
                  </a:lnTo>
                  <a:lnTo>
                    <a:pt x="28889" y="21557"/>
                  </a:lnTo>
                  <a:lnTo>
                    <a:pt x="29805" y="21080"/>
                  </a:lnTo>
                  <a:lnTo>
                    <a:pt x="30245" y="21080"/>
                  </a:lnTo>
                  <a:lnTo>
                    <a:pt x="30722" y="21557"/>
                  </a:lnTo>
                  <a:lnTo>
                    <a:pt x="30722" y="21997"/>
                  </a:lnTo>
                  <a:lnTo>
                    <a:pt x="31162" y="21997"/>
                  </a:lnTo>
                  <a:lnTo>
                    <a:pt x="31638" y="21557"/>
                  </a:lnTo>
                  <a:lnTo>
                    <a:pt x="31638" y="21080"/>
                  </a:lnTo>
                  <a:lnTo>
                    <a:pt x="31162" y="19724"/>
                  </a:lnTo>
                  <a:lnTo>
                    <a:pt x="31638" y="18807"/>
                  </a:lnTo>
                  <a:lnTo>
                    <a:pt x="31162" y="18807"/>
                  </a:lnTo>
                  <a:lnTo>
                    <a:pt x="31162" y="18331"/>
                  </a:lnTo>
                  <a:lnTo>
                    <a:pt x="31162" y="17891"/>
                  </a:lnTo>
                  <a:lnTo>
                    <a:pt x="31162" y="16498"/>
                  </a:lnTo>
                  <a:lnTo>
                    <a:pt x="31162" y="16058"/>
                  </a:lnTo>
                  <a:lnTo>
                    <a:pt x="30722" y="15141"/>
                  </a:lnTo>
                  <a:lnTo>
                    <a:pt x="30722" y="14665"/>
                  </a:lnTo>
                  <a:lnTo>
                    <a:pt x="30245" y="14225"/>
                  </a:lnTo>
                  <a:lnTo>
                    <a:pt x="31162" y="13748"/>
                  </a:lnTo>
                  <a:lnTo>
                    <a:pt x="30245" y="13748"/>
                  </a:lnTo>
                  <a:lnTo>
                    <a:pt x="29805" y="13308"/>
                  </a:lnTo>
                  <a:lnTo>
                    <a:pt x="29805" y="12832"/>
                  </a:lnTo>
                  <a:lnTo>
                    <a:pt x="29329" y="12392"/>
                  </a:lnTo>
                  <a:lnTo>
                    <a:pt x="28889" y="11475"/>
                  </a:lnTo>
                  <a:lnTo>
                    <a:pt x="29329" y="10999"/>
                  </a:lnTo>
                  <a:lnTo>
                    <a:pt x="29805" y="10082"/>
                  </a:lnTo>
                  <a:lnTo>
                    <a:pt x="29805" y="9642"/>
                  </a:lnTo>
                  <a:lnTo>
                    <a:pt x="29805" y="9166"/>
                  </a:lnTo>
                  <a:lnTo>
                    <a:pt x="29805" y="8726"/>
                  </a:lnTo>
                  <a:lnTo>
                    <a:pt x="29805" y="8249"/>
                  </a:lnTo>
                  <a:lnTo>
                    <a:pt x="29805" y="7809"/>
                  </a:lnTo>
                  <a:lnTo>
                    <a:pt x="29329" y="6893"/>
                  </a:lnTo>
                  <a:lnTo>
                    <a:pt x="27972" y="6893"/>
                  </a:lnTo>
                  <a:lnTo>
                    <a:pt x="27972" y="5976"/>
                  </a:lnTo>
                  <a:lnTo>
                    <a:pt x="27972" y="5060"/>
                  </a:lnTo>
                  <a:lnTo>
                    <a:pt x="26579" y="5060"/>
                  </a:lnTo>
                  <a:lnTo>
                    <a:pt x="26139" y="4583"/>
                  </a:lnTo>
                  <a:lnTo>
                    <a:pt x="25662" y="4143"/>
                  </a:lnTo>
                  <a:lnTo>
                    <a:pt x="25662" y="3667"/>
                  </a:lnTo>
                  <a:lnTo>
                    <a:pt x="25223" y="3667"/>
                  </a:lnTo>
                  <a:lnTo>
                    <a:pt x="24746" y="4143"/>
                  </a:lnTo>
                  <a:lnTo>
                    <a:pt x="23829" y="4143"/>
                  </a:lnTo>
                  <a:lnTo>
                    <a:pt x="22913" y="4583"/>
                  </a:lnTo>
                  <a:lnTo>
                    <a:pt x="21996" y="5500"/>
                  </a:lnTo>
                  <a:lnTo>
                    <a:pt x="21557" y="5060"/>
                  </a:lnTo>
                  <a:lnTo>
                    <a:pt x="21557" y="5500"/>
                  </a:lnTo>
                  <a:lnTo>
                    <a:pt x="19724" y="5500"/>
                  </a:lnTo>
                  <a:lnTo>
                    <a:pt x="18330" y="5060"/>
                  </a:lnTo>
                  <a:lnTo>
                    <a:pt x="18807" y="5060"/>
                  </a:lnTo>
                  <a:lnTo>
                    <a:pt x="18807" y="4583"/>
                  </a:lnTo>
                  <a:lnTo>
                    <a:pt x="19247" y="4583"/>
                  </a:lnTo>
                  <a:lnTo>
                    <a:pt x="19247" y="4143"/>
                  </a:lnTo>
                  <a:lnTo>
                    <a:pt x="19247" y="3667"/>
                  </a:lnTo>
                  <a:lnTo>
                    <a:pt x="18330" y="3667"/>
                  </a:lnTo>
                  <a:lnTo>
                    <a:pt x="17891" y="4143"/>
                  </a:lnTo>
                  <a:lnTo>
                    <a:pt x="17414" y="3227"/>
                  </a:lnTo>
                  <a:lnTo>
                    <a:pt x="16497" y="3227"/>
                  </a:lnTo>
                  <a:lnTo>
                    <a:pt x="16497" y="2750"/>
                  </a:lnTo>
                  <a:lnTo>
                    <a:pt x="15141" y="2750"/>
                  </a:lnTo>
                  <a:lnTo>
                    <a:pt x="15141" y="2310"/>
                  </a:lnTo>
                  <a:lnTo>
                    <a:pt x="15581" y="1834"/>
                  </a:lnTo>
                  <a:lnTo>
                    <a:pt x="15141" y="1394"/>
                  </a:lnTo>
                  <a:lnTo>
                    <a:pt x="14664" y="917"/>
                  </a:lnTo>
                  <a:lnTo>
                    <a:pt x="14225" y="477"/>
                  </a:lnTo>
                  <a:lnTo>
                    <a:pt x="13308" y="477"/>
                  </a:lnTo>
                  <a:lnTo>
                    <a:pt x="12831" y="1"/>
                  </a:lnTo>
                  <a:close/>
                  <a:moveTo>
                    <a:pt x="24746" y="40804"/>
                  </a:moveTo>
                  <a:lnTo>
                    <a:pt x="24746" y="41244"/>
                  </a:lnTo>
                  <a:lnTo>
                    <a:pt x="25223" y="41244"/>
                  </a:lnTo>
                  <a:lnTo>
                    <a:pt x="24746" y="4080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4" name="Google Shape;5124;p37"/>
            <p:cNvSpPr/>
            <p:nvPr/>
          </p:nvSpPr>
          <p:spPr>
            <a:xfrm>
              <a:off x="5647131" y="2833565"/>
              <a:ext cx="139676" cy="183882"/>
            </a:xfrm>
            <a:custGeom>
              <a:avLst/>
              <a:gdLst/>
              <a:ahLst/>
              <a:cxnLst/>
              <a:rect l="l" t="t" r="r" b="b"/>
              <a:pathLst>
                <a:path w="8689" h="11439" extrusionOk="0">
                  <a:moveTo>
                    <a:pt x="5939" y="0"/>
                  </a:moveTo>
                  <a:lnTo>
                    <a:pt x="5939" y="440"/>
                  </a:lnTo>
                  <a:lnTo>
                    <a:pt x="5023" y="440"/>
                  </a:lnTo>
                  <a:lnTo>
                    <a:pt x="4583" y="917"/>
                  </a:lnTo>
                  <a:lnTo>
                    <a:pt x="4106" y="1357"/>
                  </a:lnTo>
                  <a:lnTo>
                    <a:pt x="4583" y="1833"/>
                  </a:lnTo>
                  <a:lnTo>
                    <a:pt x="4583" y="2273"/>
                  </a:lnTo>
                  <a:lnTo>
                    <a:pt x="4106" y="1833"/>
                  </a:lnTo>
                  <a:lnTo>
                    <a:pt x="3667" y="2273"/>
                  </a:lnTo>
                  <a:lnTo>
                    <a:pt x="3667" y="1833"/>
                  </a:lnTo>
                  <a:lnTo>
                    <a:pt x="3667" y="1357"/>
                  </a:lnTo>
                  <a:lnTo>
                    <a:pt x="3190" y="1357"/>
                  </a:lnTo>
                  <a:lnTo>
                    <a:pt x="2750" y="1833"/>
                  </a:lnTo>
                  <a:lnTo>
                    <a:pt x="2750" y="2273"/>
                  </a:lnTo>
                  <a:lnTo>
                    <a:pt x="2273" y="2273"/>
                  </a:lnTo>
                  <a:lnTo>
                    <a:pt x="1834" y="1833"/>
                  </a:lnTo>
                  <a:lnTo>
                    <a:pt x="1357" y="1833"/>
                  </a:lnTo>
                  <a:lnTo>
                    <a:pt x="1357" y="1357"/>
                  </a:lnTo>
                  <a:lnTo>
                    <a:pt x="440" y="1357"/>
                  </a:lnTo>
                  <a:lnTo>
                    <a:pt x="917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440" y="4106"/>
                  </a:lnTo>
                  <a:lnTo>
                    <a:pt x="440" y="4583"/>
                  </a:lnTo>
                  <a:lnTo>
                    <a:pt x="440" y="5023"/>
                  </a:lnTo>
                  <a:lnTo>
                    <a:pt x="440" y="5499"/>
                  </a:lnTo>
                  <a:lnTo>
                    <a:pt x="440" y="5939"/>
                  </a:lnTo>
                  <a:lnTo>
                    <a:pt x="440" y="6416"/>
                  </a:lnTo>
                  <a:lnTo>
                    <a:pt x="0" y="6856"/>
                  </a:lnTo>
                  <a:lnTo>
                    <a:pt x="440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1834" y="8249"/>
                  </a:lnTo>
                  <a:lnTo>
                    <a:pt x="1834" y="8689"/>
                  </a:lnTo>
                  <a:lnTo>
                    <a:pt x="1834" y="9165"/>
                  </a:lnTo>
                  <a:lnTo>
                    <a:pt x="1834" y="10082"/>
                  </a:lnTo>
                  <a:lnTo>
                    <a:pt x="1834" y="10522"/>
                  </a:lnTo>
                  <a:lnTo>
                    <a:pt x="2273" y="10522"/>
                  </a:lnTo>
                  <a:lnTo>
                    <a:pt x="2750" y="10998"/>
                  </a:lnTo>
                  <a:lnTo>
                    <a:pt x="3667" y="10998"/>
                  </a:lnTo>
                  <a:lnTo>
                    <a:pt x="4106" y="11438"/>
                  </a:lnTo>
                  <a:lnTo>
                    <a:pt x="4106" y="10998"/>
                  </a:lnTo>
                  <a:lnTo>
                    <a:pt x="4583" y="10998"/>
                  </a:lnTo>
                  <a:lnTo>
                    <a:pt x="4106" y="10522"/>
                  </a:lnTo>
                  <a:lnTo>
                    <a:pt x="3667" y="10082"/>
                  </a:lnTo>
                  <a:lnTo>
                    <a:pt x="4106" y="9605"/>
                  </a:lnTo>
                  <a:lnTo>
                    <a:pt x="4583" y="9605"/>
                  </a:lnTo>
                  <a:lnTo>
                    <a:pt x="4106" y="9165"/>
                  </a:lnTo>
                  <a:lnTo>
                    <a:pt x="4106" y="8689"/>
                  </a:lnTo>
                  <a:lnTo>
                    <a:pt x="4583" y="8689"/>
                  </a:lnTo>
                  <a:lnTo>
                    <a:pt x="4583" y="8249"/>
                  </a:lnTo>
                  <a:lnTo>
                    <a:pt x="4583" y="7772"/>
                  </a:lnTo>
                  <a:lnTo>
                    <a:pt x="5023" y="7772"/>
                  </a:lnTo>
                  <a:lnTo>
                    <a:pt x="5500" y="6856"/>
                  </a:lnTo>
                  <a:lnTo>
                    <a:pt x="5939" y="6856"/>
                  </a:lnTo>
                  <a:lnTo>
                    <a:pt x="5939" y="6416"/>
                  </a:lnTo>
                  <a:lnTo>
                    <a:pt x="6856" y="5939"/>
                  </a:lnTo>
                  <a:lnTo>
                    <a:pt x="7333" y="5023"/>
                  </a:lnTo>
                  <a:lnTo>
                    <a:pt x="6856" y="4583"/>
                  </a:lnTo>
                  <a:lnTo>
                    <a:pt x="7333" y="4106"/>
                  </a:lnTo>
                  <a:lnTo>
                    <a:pt x="7772" y="4106"/>
                  </a:lnTo>
                  <a:lnTo>
                    <a:pt x="7772" y="4583"/>
                  </a:lnTo>
                  <a:lnTo>
                    <a:pt x="8249" y="4583"/>
                  </a:lnTo>
                  <a:lnTo>
                    <a:pt x="8689" y="3666"/>
                  </a:lnTo>
                  <a:lnTo>
                    <a:pt x="8689" y="3190"/>
                  </a:lnTo>
                  <a:lnTo>
                    <a:pt x="8689" y="2750"/>
                  </a:lnTo>
                  <a:lnTo>
                    <a:pt x="8249" y="2273"/>
                  </a:lnTo>
                  <a:lnTo>
                    <a:pt x="7333" y="2273"/>
                  </a:lnTo>
                  <a:lnTo>
                    <a:pt x="7333" y="1833"/>
                  </a:lnTo>
                  <a:lnTo>
                    <a:pt x="6416" y="1833"/>
                  </a:lnTo>
                  <a:lnTo>
                    <a:pt x="6416" y="1357"/>
                  </a:lnTo>
                  <a:lnTo>
                    <a:pt x="6856" y="917"/>
                  </a:lnTo>
                  <a:lnTo>
                    <a:pt x="7333" y="917"/>
                  </a:lnTo>
                  <a:lnTo>
                    <a:pt x="6856" y="440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5" name="Google Shape;5125;p37"/>
            <p:cNvSpPr/>
            <p:nvPr/>
          </p:nvSpPr>
          <p:spPr>
            <a:xfrm>
              <a:off x="5706062" y="3017430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6" name="Google Shape;5126;p37"/>
            <p:cNvSpPr/>
            <p:nvPr/>
          </p:nvSpPr>
          <p:spPr>
            <a:xfrm>
              <a:off x="5676597" y="3002690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7" name="Google Shape;5127;p37"/>
            <p:cNvSpPr/>
            <p:nvPr/>
          </p:nvSpPr>
          <p:spPr>
            <a:xfrm>
              <a:off x="5293545" y="3275547"/>
              <a:ext cx="191534" cy="183882"/>
            </a:xfrm>
            <a:custGeom>
              <a:avLst/>
              <a:gdLst/>
              <a:ahLst/>
              <a:cxnLst/>
              <a:rect l="l" t="t" r="r" b="b"/>
              <a:pathLst>
                <a:path w="11915" h="11439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1833" y="3666"/>
                  </a:lnTo>
                  <a:lnTo>
                    <a:pt x="1833" y="4106"/>
                  </a:lnTo>
                  <a:lnTo>
                    <a:pt x="1833" y="4583"/>
                  </a:lnTo>
                  <a:lnTo>
                    <a:pt x="2750" y="4583"/>
                  </a:lnTo>
                  <a:lnTo>
                    <a:pt x="2750" y="5023"/>
                  </a:lnTo>
                  <a:lnTo>
                    <a:pt x="3666" y="5939"/>
                  </a:lnTo>
                  <a:lnTo>
                    <a:pt x="5023" y="5939"/>
                  </a:lnTo>
                  <a:lnTo>
                    <a:pt x="5023" y="6856"/>
                  </a:lnTo>
                  <a:lnTo>
                    <a:pt x="5023" y="7332"/>
                  </a:lnTo>
                  <a:lnTo>
                    <a:pt x="4583" y="7772"/>
                  </a:lnTo>
                  <a:lnTo>
                    <a:pt x="5023" y="8249"/>
                  </a:lnTo>
                  <a:lnTo>
                    <a:pt x="5939" y="8249"/>
                  </a:lnTo>
                  <a:lnTo>
                    <a:pt x="5939" y="7772"/>
                  </a:lnTo>
                  <a:lnTo>
                    <a:pt x="6416" y="7772"/>
                  </a:lnTo>
                  <a:lnTo>
                    <a:pt x="6416" y="8249"/>
                  </a:lnTo>
                  <a:lnTo>
                    <a:pt x="7332" y="8689"/>
                  </a:lnTo>
                  <a:lnTo>
                    <a:pt x="7332" y="9165"/>
                  </a:lnTo>
                  <a:lnTo>
                    <a:pt x="7772" y="9605"/>
                  </a:lnTo>
                  <a:lnTo>
                    <a:pt x="7772" y="10082"/>
                  </a:lnTo>
                  <a:lnTo>
                    <a:pt x="8249" y="10082"/>
                  </a:lnTo>
                  <a:lnTo>
                    <a:pt x="8689" y="10522"/>
                  </a:lnTo>
                  <a:lnTo>
                    <a:pt x="9165" y="10999"/>
                  </a:lnTo>
                  <a:lnTo>
                    <a:pt x="9165" y="11438"/>
                  </a:lnTo>
                  <a:lnTo>
                    <a:pt x="9605" y="10999"/>
                  </a:lnTo>
                  <a:lnTo>
                    <a:pt x="10082" y="10999"/>
                  </a:lnTo>
                  <a:lnTo>
                    <a:pt x="10522" y="10522"/>
                  </a:lnTo>
                  <a:lnTo>
                    <a:pt x="10522" y="10082"/>
                  </a:lnTo>
                  <a:lnTo>
                    <a:pt x="10082" y="9165"/>
                  </a:lnTo>
                  <a:lnTo>
                    <a:pt x="10082" y="8689"/>
                  </a:lnTo>
                  <a:lnTo>
                    <a:pt x="10082" y="8249"/>
                  </a:lnTo>
                  <a:lnTo>
                    <a:pt x="10522" y="7772"/>
                  </a:lnTo>
                  <a:lnTo>
                    <a:pt x="10998" y="7332"/>
                  </a:lnTo>
                  <a:lnTo>
                    <a:pt x="11438" y="7332"/>
                  </a:lnTo>
                  <a:lnTo>
                    <a:pt x="11438" y="6856"/>
                  </a:lnTo>
                  <a:lnTo>
                    <a:pt x="11438" y="641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38" y="5499"/>
                  </a:lnTo>
                  <a:lnTo>
                    <a:pt x="11438" y="5023"/>
                  </a:lnTo>
                  <a:lnTo>
                    <a:pt x="11915" y="4106"/>
                  </a:lnTo>
                  <a:lnTo>
                    <a:pt x="11915" y="3666"/>
                  </a:lnTo>
                  <a:lnTo>
                    <a:pt x="11915" y="3190"/>
                  </a:lnTo>
                  <a:lnTo>
                    <a:pt x="11438" y="2750"/>
                  </a:lnTo>
                  <a:lnTo>
                    <a:pt x="11438" y="2273"/>
                  </a:lnTo>
                  <a:lnTo>
                    <a:pt x="10522" y="1357"/>
                  </a:lnTo>
                  <a:lnTo>
                    <a:pt x="10082" y="917"/>
                  </a:lnTo>
                  <a:lnTo>
                    <a:pt x="9605" y="440"/>
                  </a:lnTo>
                  <a:lnTo>
                    <a:pt x="9165" y="440"/>
                  </a:lnTo>
                  <a:lnTo>
                    <a:pt x="8689" y="917"/>
                  </a:lnTo>
                  <a:lnTo>
                    <a:pt x="8249" y="917"/>
                  </a:lnTo>
                  <a:lnTo>
                    <a:pt x="7772" y="440"/>
                  </a:lnTo>
                  <a:lnTo>
                    <a:pt x="5939" y="440"/>
                  </a:lnTo>
                  <a:lnTo>
                    <a:pt x="5499" y="917"/>
                  </a:lnTo>
                  <a:lnTo>
                    <a:pt x="5499" y="1357"/>
                  </a:lnTo>
                  <a:lnTo>
                    <a:pt x="3666" y="1357"/>
                  </a:lnTo>
                  <a:lnTo>
                    <a:pt x="3666" y="917"/>
                  </a:lnTo>
                  <a:lnTo>
                    <a:pt x="3190" y="440"/>
                  </a:lnTo>
                  <a:lnTo>
                    <a:pt x="2750" y="440"/>
                  </a:lnTo>
                  <a:lnTo>
                    <a:pt x="2750" y="0"/>
                  </a:lnTo>
                  <a:lnTo>
                    <a:pt x="2273" y="0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8" name="Google Shape;5128;p37"/>
            <p:cNvSpPr/>
            <p:nvPr/>
          </p:nvSpPr>
          <p:spPr>
            <a:xfrm>
              <a:off x="5455597" y="3393409"/>
              <a:ext cx="44222" cy="58947"/>
            </a:xfrm>
            <a:custGeom>
              <a:avLst/>
              <a:gdLst/>
              <a:ahLst/>
              <a:cxnLst/>
              <a:rect l="l" t="t" r="r" b="b"/>
              <a:pathLst>
                <a:path w="2751" h="3667" extrusionOk="0">
                  <a:moveTo>
                    <a:pt x="917" y="0"/>
                  </a:moveTo>
                  <a:lnTo>
                    <a:pt x="44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833"/>
                  </a:lnTo>
                  <a:lnTo>
                    <a:pt x="441" y="2750"/>
                  </a:lnTo>
                  <a:lnTo>
                    <a:pt x="441" y="3190"/>
                  </a:lnTo>
                  <a:lnTo>
                    <a:pt x="917" y="3667"/>
                  </a:lnTo>
                  <a:lnTo>
                    <a:pt x="2750" y="3667"/>
                  </a:lnTo>
                  <a:lnTo>
                    <a:pt x="2750" y="319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750" y="1833"/>
                  </a:lnTo>
                  <a:lnTo>
                    <a:pt x="1834" y="135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29" name="Google Shape;5129;p37"/>
            <p:cNvSpPr/>
            <p:nvPr/>
          </p:nvSpPr>
          <p:spPr>
            <a:xfrm>
              <a:off x="5433205" y="3150017"/>
              <a:ext cx="7684" cy="7684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7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0" name="Google Shape;5130;p37"/>
            <p:cNvSpPr/>
            <p:nvPr/>
          </p:nvSpPr>
          <p:spPr>
            <a:xfrm>
              <a:off x="5381942" y="3120552"/>
              <a:ext cx="206274" cy="199201"/>
            </a:xfrm>
            <a:custGeom>
              <a:avLst/>
              <a:gdLst/>
              <a:ahLst/>
              <a:cxnLst/>
              <a:rect l="l" t="t" r="r" b="b"/>
              <a:pathLst>
                <a:path w="12832" h="12392" extrusionOk="0">
                  <a:moveTo>
                    <a:pt x="8689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6416" y="917"/>
                  </a:lnTo>
                  <a:lnTo>
                    <a:pt x="5939" y="1834"/>
                  </a:lnTo>
                  <a:lnTo>
                    <a:pt x="5939" y="2310"/>
                  </a:lnTo>
                  <a:lnTo>
                    <a:pt x="5939" y="2750"/>
                  </a:lnTo>
                  <a:lnTo>
                    <a:pt x="5939" y="3227"/>
                  </a:lnTo>
                  <a:lnTo>
                    <a:pt x="5939" y="3667"/>
                  </a:lnTo>
                  <a:lnTo>
                    <a:pt x="5939" y="4583"/>
                  </a:lnTo>
                  <a:lnTo>
                    <a:pt x="5023" y="5500"/>
                  </a:lnTo>
                  <a:lnTo>
                    <a:pt x="4106" y="5500"/>
                  </a:lnTo>
                  <a:lnTo>
                    <a:pt x="4106" y="4583"/>
                  </a:lnTo>
                  <a:lnTo>
                    <a:pt x="4583" y="4143"/>
                  </a:lnTo>
                  <a:lnTo>
                    <a:pt x="4106" y="4143"/>
                  </a:lnTo>
                  <a:lnTo>
                    <a:pt x="4583" y="3667"/>
                  </a:lnTo>
                  <a:lnTo>
                    <a:pt x="5023" y="3227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3666" y="2310"/>
                  </a:lnTo>
                  <a:lnTo>
                    <a:pt x="3190" y="3227"/>
                  </a:lnTo>
                  <a:lnTo>
                    <a:pt x="3190" y="414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500"/>
                  </a:lnTo>
                  <a:lnTo>
                    <a:pt x="2273" y="5976"/>
                  </a:lnTo>
                  <a:lnTo>
                    <a:pt x="1833" y="6416"/>
                  </a:lnTo>
                  <a:lnTo>
                    <a:pt x="917" y="6416"/>
                  </a:lnTo>
                  <a:lnTo>
                    <a:pt x="917" y="7333"/>
                  </a:lnTo>
                  <a:lnTo>
                    <a:pt x="1357" y="7333"/>
                  </a:lnTo>
                  <a:lnTo>
                    <a:pt x="1357" y="7809"/>
                  </a:lnTo>
                  <a:lnTo>
                    <a:pt x="440" y="8249"/>
                  </a:lnTo>
                  <a:lnTo>
                    <a:pt x="440" y="7333"/>
                  </a:lnTo>
                  <a:lnTo>
                    <a:pt x="0" y="7333"/>
                  </a:lnTo>
                  <a:lnTo>
                    <a:pt x="0" y="7809"/>
                  </a:lnTo>
                  <a:lnTo>
                    <a:pt x="0" y="8249"/>
                  </a:lnTo>
                  <a:lnTo>
                    <a:pt x="0" y="9642"/>
                  </a:lnTo>
                  <a:lnTo>
                    <a:pt x="440" y="9642"/>
                  </a:lnTo>
                  <a:lnTo>
                    <a:pt x="917" y="10082"/>
                  </a:lnTo>
                  <a:lnTo>
                    <a:pt x="2273" y="10082"/>
                  </a:lnTo>
                  <a:lnTo>
                    <a:pt x="2750" y="10559"/>
                  </a:lnTo>
                  <a:lnTo>
                    <a:pt x="3190" y="10559"/>
                  </a:lnTo>
                  <a:lnTo>
                    <a:pt x="3666" y="10082"/>
                  </a:lnTo>
                  <a:lnTo>
                    <a:pt x="4106" y="10082"/>
                  </a:lnTo>
                  <a:lnTo>
                    <a:pt x="4583" y="10559"/>
                  </a:lnTo>
                  <a:lnTo>
                    <a:pt x="5023" y="10999"/>
                  </a:lnTo>
                  <a:lnTo>
                    <a:pt x="5939" y="11915"/>
                  </a:lnTo>
                  <a:lnTo>
                    <a:pt x="5939" y="12392"/>
                  </a:lnTo>
                  <a:lnTo>
                    <a:pt x="6856" y="11915"/>
                  </a:lnTo>
                  <a:lnTo>
                    <a:pt x="6856" y="11475"/>
                  </a:lnTo>
                  <a:lnTo>
                    <a:pt x="685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7772" y="8726"/>
                  </a:lnTo>
                  <a:lnTo>
                    <a:pt x="9165" y="8249"/>
                  </a:lnTo>
                  <a:lnTo>
                    <a:pt x="9605" y="8726"/>
                  </a:lnTo>
                  <a:lnTo>
                    <a:pt x="11915" y="8726"/>
                  </a:lnTo>
                  <a:lnTo>
                    <a:pt x="12355" y="7333"/>
                  </a:lnTo>
                  <a:lnTo>
                    <a:pt x="11915" y="6893"/>
                  </a:lnTo>
                  <a:lnTo>
                    <a:pt x="11438" y="5976"/>
                  </a:lnTo>
                  <a:lnTo>
                    <a:pt x="11915" y="5500"/>
                  </a:lnTo>
                  <a:lnTo>
                    <a:pt x="11915" y="5060"/>
                  </a:lnTo>
                  <a:lnTo>
                    <a:pt x="11915" y="4143"/>
                  </a:lnTo>
                  <a:lnTo>
                    <a:pt x="11915" y="3667"/>
                  </a:lnTo>
                  <a:lnTo>
                    <a:pt x="12355" y="3667"/>
                  </a:lnTo>
                  <a:lnTo>
                    <a:pt x="12355" y="3227"/>
                  </a:lnTo>
                  <a:lnTo>
                    <a:pt x="12355" y="2750"/>
                  </a:lnTo>
                  <a:lnTo>
                    <a:pt x="12355" y="2310"/>
                  </a:lnTo>
                  <a:lnTo>
                    <a:pt x="12831" y="1834"/>
                  </a:lnTo>
                  <a:lnTo>
                    <a:pt x="12355" y="1394"/>
                  </a:lnTo>
                  <a:lnTo>
                    <a:pt x="11915" y="1834"/>
                  </a:lnTo>
                  <a:lnTo>
                    <a:pt x="11438" y="1834"/>
                  </a:lnTo>
                  <a:lnTo>
                    <a:pt x="10998" y="1"/>
                  </a:lnTo>
                  <a:lnTo>
                    <a:pt x="10082" y="1"/>
                  </a:lnTo>
                  <a:lnTo>
                    <a:pt x="9605" y="477"/>
                  </a:lnTo>
                  <a:lnTo>
                    <a:pt x="8689" y="917"/>
                  </a:lnTo>
                  <a:lnTo>
                    <a:pt x="8689" y="477"/>
                  </a:lnTo>
                  <a:lnTo>
                    <a:pt x="868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1" name="Google Shape;5131;p37"/>
            <p:cNvSpPr/>
            <p:nvPr/>
          </p:nvSpPr>
          <p:spPr>
            <a:xfrm>
              <a:off x="5668929" y="2766966"/>
              <a:ext cx="125546" cy="81340"/>
            </a:xfrm>
            <a:custGeom>
              <a:avLst/>
              <a:gdLst/>
              <a:ahLst/>
              <a:cxnLst/>
              <a:rect l="l" t="t" r="r" b="b"/>
              <a:pathLst>
                <a:path w="7810" h="5060" extrusionOk="0">
                  <a:moveTo>
                    <a:pt x="7333" y="1"/>
                  </a:moveTo>
                  <a:lnTo>
                    <a:pt x="6893" y="477"/>
                  </a:lnTo>
                  <a:lnTo>
                    <a:pt x="5977" y="477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4583" y="1394"/>
                  </a:lnTo>
                  <a:lnTo>
                    <a:pt x="4144" y="2310"/>
                  </a:lnTo>
                  <a:lnTo>
                    <a:pt x="4144" y="2750"/>
                  </a:lnTo>
                  <a:lnTo>
                    <a:pt x="3667" y="3227"/>
                  </a:lnTo>
                  <a:lnTo>
                    <a:pt x="478" y="3227"/>
                  </a:lnTo>
                  <a:lnTo>
                    <a:pt x="1" y="3667"/>
                  </a:lnTo>
                  <a:lnTo>
                    <a:pt x="1" y="4143"/>
                  </a:lnTo>
                  <a:lnTo>
                    <a:pt x="917" y="5060"/>
                  </a:lnTo>
                  <a:lnTo>
                    <a:pt x="917" y="4583"/>
                  </a:lnTo>
                  <a:lnTo>
                    <a:pt x="917" y="4143"/>
                  </a:lnTo>
                  <a:lnTo>
                    <a:pt x="1394" y="3667"/>
                  </a:lnTo>
                  <a:lnTo>
                    <a:pt x="3667" y="3667"/>
                  </a:lnTo>
                  <a:lnTo>
                    <a:pt x="4144" y="3227"/>
                  </a:lnTo>
                  <a:lnTo>
                    <a:pt x="4583" y="3227"/>
                  </a:lnTo>
                  <a:lnTo>
                    <a:pt x="5500" y="2750"/>
                  </a:lnTo>
                  <a:lnTo>
                    <a:pt x="5977" y="3227"/>
                  </a:lnTo>
                  <a:lnTo>
                    <a:pt x="6416" y="3667"/>
                  </a:lnTo>
                  <a:lnTo>
                    <a:pt x="6416" y="3227"/>
                  </a:lnTo>
                  <a:lnTo>
                    <a:pt x="6893" y="2750"/>
                  </a:lnTo>
                  <a:lnTo>
                    <a:pt x="7333" y="2310"/>
                  </a:lnTo>
                  <a:lnTo>
                    <a:pt x="7333" y="1394"/>
                  </a:lnTo>
                  <a:lnTo>
                    <a:pt x="6893" y="1394"/>
                  </a:lnTo>
                  <a:lnTo>
                    <a:pt x="6893" y="917"/>
                  </a:lnTo>
                  <a:lnTo>
                    <a:pt x="7333" y="477"/>
                  </a:lnTo>
                  <a:lnTo>
                    <a:pt x="781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2" name="Google Shape;5132;p37"/>
            <p:cNvSpPr/>
            <p:nvPr/>
          </p:nvSpPr>
          <p:spPr>
            <a:xfrm>
              <a:off x="5735528" y="2958499"/>
              <a:ext cx="44222" cy="37133"/>
            </a:xfrm>
            <a:custGeom>
              <a:avLst/>
              <a:gdLst/>
              <a:ahLst/>
              <a:cxnLst/>
              <a:rect l="l" t="t" r="r" b="b"/>
              <a:pathLst>
                <a:path w="2751" h="2310" extrusionOk="0">
                  <a:moveTo>
                    <a:pt x="440" y="0"/>
                  </a:moveTo>
                  <a:lnTo>
                    <a:pt x="440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1833"/>
                  </a:lnTo>
                  <a:lnTo>
                    <a:pt x="1357" y="1833"/>
                  </a:lnTo>
                  <a:lnTo>
                    <a:pt x="1357" y="2310"/>
                  </a:lnTo>
                  <a:lnTo>
                    <a:pt x="2750" y="2310"/>
                  </a:lnTo>
                  <a:lnTo>
                    <a:pt x="2750" y="183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2750" y="477"/>
                  </a:lnTo>
                  <a:lnTo>
                    <a:pt x="2273" y="477"/>
                  </a:lnTo>
                  <a:lnTo>
                    <a:pt x="1357" y="0"/>
                  </a:lnTo>
                  <a:lnTo>
                    <a:pt x="917" y="47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3" name="Google Shape;5133;p37"/>
            <p:cNvSpPr/>
            <p:nvPr/>
          </p:nvSpPr>
          <p:spPr>
            <a:xfrm>
              <a:off x="5786791" y="2907220"/>
              <a:ext cx="81356" cy="103153"/>
            </a:xfrm>
            <a:custGeom>
              <a:avLst/>
              <a:gdLst/>
              <a:ahLst/>
              <a:cxnLst/>
              <a:rect l="l" t="t" r="r" b="b"/>
              <a:pathLst>
                <a:path w="5061" h="6417" extrusionOk="0">
                  <a:moveTo>
                    <a:pt x="3667" y="1"/>
                  </a:moveTo>
                  <a:lnTo>
                    <a:pt x="3227" y="441"/>
                  </a:lnTo>
                  <a:lnTo>
                    <a:pt x="2750" y="917"/>
                  </a:lnTo>
                  <a:lnTo>
                    <a:pt x="3227" y="917"/>
                  </a:lnTo>
                  <a:lnTo>
                    <a:pt x="4144" y="1357"/>
                  </a:lnTo>
                  <a:lnTo>
                    <a:pt x="3667" y="1834"/>
                  </a:lnTo>
                  <a:lnTo>
                    <a:pt x="2311" y="1834"/>
                  </a:lnTo>
                  <a:lnTo>
                    <a:pt x="2750" y="2274"/>
                  </a:lnTo>
                  <a:lnTo>
                    <a:pt x="2750" y="2750"/>
                  </a:lnTo>
                  <a:lnTo>
                    <a:pt x="2311" y="2750"/>
                  </a:lnTo>
                  <a:lnTo>
                    <a:pt x="1394" y="2274"/>
                  </a:lnTo>
                  <a:lnTo>
                    <a:pt x="1834" y="1834"/>
                  </a:lnTo>
                  <a:lnTo>
                    <a:pt x="1834" y="1357"/>
                  </a:lnTo>
                  <a:lnTo>
                    <a:pt x="1394" y="1357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8" y="2274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478" y="4107"/>
                  </a:lnTo>
                  <a:lnTo>
                    <a:pt x="1" y="4583"/>
                  </a:lnTo>
                  <a:lnTo>
                    <a:pt x="478" y="5023"/>
                  </a:lnTo>
                  <a:lnTo>
                    <a:pt x="917" y="5500"/>
                  </a:lnTo>
                  <a:lnTo>
                    <a:pt x="1834" y="5023"/>
                  </a:lnTo>
                  <a:lnTo>
                    <a:pt x="2311" y="5023"/>
                  </a:lnTo>
                  <a:lnTo>
                    <a:pt x="2311" y="5940"/>
                  </a:lnTo>
                  <a:lnTo>
                    <a:pt x="1834" y="5940"/>
                  </a:lnTo>
                  <a:lnTo>
                    <a:pt x="2750" y="6416"/>
                  </a:lnTo>
                  <a:lnTo>
                    <a:pt x="3227" y="5940"/>
                  </a:lnTo>
                  <a:lnTo>
                    <a:pt x="2750" y="5500"/>
                  </a:lnTo>
                  <a:lnTo>
                    <a:pt x="3227" y="5023"/>
                  </a:lnTo>
                  <a:lnTo>
                    <a:pt x="3667" y="5023"/>
                  </a:lnTo>
                  <a:lnTo>
                    <a:pt x="4144" y="4107"/>
                  </a:lnTo>
                  <a:lnTo>
                    <a:pt x="3667" y="3667"/>
                  </a:lnTo>
                  <a:lnTo>
                    <a:pt x="4583" y="2750"/>
                  </a:lnTo>
                  <a:lnTo>
                    <a:pt x="5060" y="2274"/>
                  </a:lnTo>
                  <a:lnTo>
                    <a:pt x="4583" y="1357"/>
                  </a:lnTo>
                  <a:lnTo>
                    <a:pt x="5060" y="441"/>
                  </a:lnTo>
                  <a:lnTo>
                    <a:pt x="4583" y="441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4" name="Google Shape;5134;p37"/>
            <p:cNvSpPr/>
            <p:nvPr/>
          </p:nvSpPr>
          <p:spPr>
            <a:xfrm>
              <a:off x="5786791" y="3017430"/>
              <a:ext cx="29482" cy="22409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478" y="917"/>
                  </a:lnTo>
                  <a:lnTo>
                    <a:pt x="917" y="1393"/>
                  </a:lnTo>
                  <a:lnTo>
                    <a:pt x="1834" y="1393"/>
                  </a:lnTo>
                  <a:lnTo>
                    <a:pt x="1834" y="917"/>
                  </a:lnTo>
                  <a:lnTo>
                    <a:pt x="1394" y="477"/>
                  </a:lnTo>
                  <a:lnTo>
                    <a:pt x="91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5" name="Google Shape;5135;p37"/>
            <p:cNvSpPr/>
            <p:nvPr/>
          </p:nvSpPr>
          <p:spPr>
            <a:xfrm>
              <a:off x="5823924" y="3017430"/>
              <a:ext cx="14757" cy="22409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1" y="917"/>
                  </a:lnTo>
                  <a:lnTo>
                    <a:pt x="440" y="1393"/>
                  </a:lnTo>
                  <a:lnTo>
                    <a:pt x="440" y="91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6" name="Google Shape;5136;p37"/>
            <p:cNvSpPr/>
            <p:nvPr/>
          </p:nvSpPr>
          <p:spPr>
            <a:xfrm>
              <a:off x="5823924" y="3341551"/>
              <a:ext cx="611139" cy="279930"/>
            </a:xfrm>
            <a:custGeom>
              <a:avLst/>
              <a:gdLst/>
              <a:ahLst/>
              <a:cxnLst/>
              <a:rect l="l" t="t" r="r" b="b"/>
              <a:pathLst>
                <a:path w="38018" h="17414" extrusionOk="0">
                  <a:moveTo>
                    <a:pt x="8689" y="0"/>
                  </a:moveTo>
                  <a:lnTo>
                    <a:pt x="7333" y="477"/>
                  </a:lnTo>
                  <a:lnTo>
                    <a:pt x="6856" y="917"/>
                  </a:lnTo>
                  <a:lnTo>
                    <a:pt x="6856" y="1393"/>
                  </a:lnTo>
                  <a:lnTo>
                    <a:pt x="5023" y="2750"/>
                  </a:lnTo>
                  <a:lnTo>
                    <a:pt x="4583" y="2750"/>
                  </a:lnTo>
                  <a:lnTo>
                    <a:pt x="4106" y="3226"/>
                  </a:lnTo>
                  <a:lnTo>
                    <a:pt x="3667" y="3226"/>
                  </a:lnTo>
                  <a:lnTo>
                    <a:pt x="2750" y="3666"/>
                  </a:lnTo>
                  <a:lnTo>
                    <a:pt x="1834" y="4143"/>
                  </a:lnTo>
                  <a:lnTo>
                    <a:pt x="1357" y="3226"/>
                  </a:lnTo>
                  <a:lnTo>
                    <a:pt x="1357" y="3666"/>
                  </a:lnTo>
                  <a:lnTo>
                    <a:pt x="440" y="4143"/>
                  </a:lnTo>
                  <a:lnTo>
                    <a:pt x="440" y="3666"/>
                  </a:lnTo>
                  <a:lnTo>
                    <a:pt x="1" y="3226"/>
                  </a:lnTo>
                  <a:lnTo>
                    <a:pt x="1" y="4143"/>
                  </a:lnTo>
                  <a:lnTo>
                    <a:pt x="440" y="5059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1357" y="6416"/>
                  </a:lnTo>
                  <a:lnTo>
                    <a:pt x="1834" y="6893"/>
                  </a:lnTo>
                  <a:lnTo>
                    <a:pt x="2273" y="7809"/>
                  </a:lnTo>
                  <a:lnTo>
                    <a:pt x="2273" y="8249"/>
                  </a:lnTo>
                  <a:lnTo>
                    <a:pt x="2750" y="8726"/>
                  </a:lnTo>
                  <a:lnTo>
                    <a:pt x="3190" y="9642"/>
                  </a:lnTo>
                  <a:lnTo>
                    <a:pt x="3667" y="10559"/>
                  </a:lnTo>
                  <a:lnTo>
                    <a:pt x="4106" y="10998"/>
                  </a:lnTo>
                  <a:lnTo>
                    <a:pt x="5023" y="10998"/>
                  </a:lnTo>
                  <a:lnTo>
                    <a:pt x="5023" y="11475"/>
                  </a:lnTo>
                  <a:lnTo>
                    <a:pt x="5500" y="11915"/>
                  </a:lnTo>
                  <a:lnTo>
                    <a:pt x="5939" y="12392"/>
                  </a:lnTo>
                  <a:lnTo>
                    <a:pt x="6416" y="12831"/>
                  </a:lnTo>
                  <a:lnTo>
                    <a:pt x="6856" y="12831"/>
                  </a:lnTo>
                  <a:lnTo>
                    <a:pt x="7333" y="13308"/>
                  </a:lnTo>
                  <a:lnTo>
                    <a:pt x="9606" y="13308"/>
                  </a:lnTo>
                  <a:lnTo>
                    <a:pt x="10082" y="12831"/>
                  </a:lnTo>
                  <a:lnTo>
                    <a:pt x="10082" y="12392"/>
                  </a:lnTo>
                  <a:lnTo>
                    <a:pt x="10082" y="11915"/>
                  </a:lnTo>
                  <a:lnTo>
                    <a:pt x="10082" y="11475"/>
                  </a:lnTo>
                  <a:lnTo>
                    <a:pt x="12355" y="11475"/>
                  </a:lnTo>
                  <a:lnTo>
                    <a:pt x="12832" y="11915"/>
                  </a:lnTo>
                  <a:lnTo>
                    <a:pt x="14188" y="11915"/>
                  </a:lnTo>
                  <a:lnTo>
                    <a:pt x="14665" y="12392"/>
                  </a:lnTo>
                  <a:lnTo>
                    <a:pt x="14665" y="12831"/>
                  </a:lnTo>
                  <a:lnTo>
                    <a:pt x="15105" y="12831"/>
                  </a:lnTo>
                  <a:lnTo>
                    <a:pt x="16021" y="13308"/>
                  </a:lnTo>
                  <a:lnTo>
                    <a:pt x="16938" y="13308"/>
                  </a:lnTo>
                  <a:lnTo>
                    <a:pt x="17414" y="13748"/>
                  </a:lnTo>
                  <a:lnTo>
                    <a:pt x="16938" y="14225"/>
                  </a:lnTo>
                  <a:lnTo>
                    <a:pt x="17854" y="14664"/>
                  </a:lnTo>
                  <a:lnTo>
                    <a:pt x="17414" y="15141"/>
                  </a:lnTo>
                  <a:lnTo>
                    <a:pt x="16938" y="15141"/>
                  </a:lnTo>
                  <a:lnTo>
                    <a:pt x="18331" y="16058"/>
                  </a:lnTo>
                  <a:lnTo>
                    <a:pt x="19247" y="16497"/>
                  </a:lnTo>
                  <a:lnTo>
                    <a:pt x="19687" y="16974"/>
                  </a:lnTo>
                  <a:lnTo>
                    <a:pt x="20164" y="17414"/>
                  </a:lnTo>
                  <a:lnTo>
                    <a:pt x="21997" y="17414"/>
                  </a:lnTo>
                  <a:lnTo>
                    <a:pt x="22437" y="16974"/>
                  </a:lnTo>
                  <a:lnTo>
                    <a:pt x="23830" y="16497"/>
                  </a:lnTo>
                  <a:lnTo>
                    <a:pt x="24270" y="16497"/>
                  </a:lnTo>
                  <a:lnTo>
                    <a:pt x="23830" y="16058"/>
                  </a:lnTo>
                  <a:lnTo>
                    <a:pt x="24270" y="16058"/>
                  </a:lnTo>
                  <a:lnTo>
                    <a:pt x="24270" y="15581"/>
                  </a:lnTo>
                  <a:lnTo>
                    <a:pt x="26579" y="15581"/>
                  </a:lnTo>
                  <a:lnTo>
                    <a:pt x="27496" y="14664"/>
                  </a:lnTo>
                  <a:lnTo>
                    <a:pt x="27936" y="14225"/>
                  </a:lnTo>
                  <a:lnTo>
                    <a:pt x="28852" y="13748"/>
                  </a:lnTo>
                  <a:lnTo>
                    <a:pt x="29329" y="13308"/>
                  </a:lnTo>
                  <a:lnTo>
                    <a:pt x="29769" y="12831"/>
                  </a:lnTo>
                  <a:lnTo>
                    <a:pt x="29769" y="12392"/>
                  </a:lnTo>
                  <a:lnTo>
                    <a:pt x="30245" y="11475"/>
                  </a:lnTo>
                  <a:lnTo>
                    <a:pt x="33911" y="11475"/>
                  </a:lnTo>
                  <a:lnTo>
                    <a:pt x="33911" y="11915"/>
                  </a:lnTo>
                  <a:lnTo>
                    <a:pt x="34351" y="11915"/>
                  </a:lnTo>
                  <a:lnTo>
                    <a:pt x="34828" y="12392"/>
                  </a:lnTo>
                  <a:lnTo>
                    <a:pt x="35744" y="11915"/>
                  </a:lnTo>
                  <a:lnTo>
                    <a:pt x="36184" y="11915"/>
                  </a:lnTo>
                  <a:lnTo>
                    <a:pt x="36661" y="12392"/>
                  </a:lnTo>
                  <a:lnTo>
                    <a:pt x="37101" y="12392"/>
                  </a:lnTo>
                  <a:lnTo>
                    <a:pt x="37101" y="11475"/>
                  </a:lnTo>
                  <a:lnTo>
                    <a:pt x="36661" y="11475"/>
                  </a:lnTo>
                  <a:lnTo>
                    <a:pt x="37101" y="10998"/>
                  </a:lnTo>
                  <a:lnTo>
                    <a:pt x="37101" y="10559"/>
                  </a:lnTo>
                  <a:lnTo>
                    <a:pt x="37577" y="10082"/>
                  </a:lnTo>
                  <a:lnTo>
                    <a:pt x="37577" y="9642"/>
                  </a:lnTo>
                  <a:lnTo>
                    <a:pt x="37577" y="9165"/>
                  </a:lnTo>
                  <a:lnTo>
                    <a:pt x="38017" y="9165"/>
                  </a:lnTo>
                  <a:lnTo>
                    <a:pt x="37577" y="8249"/>
                  </a:lnTo>
                  <a:lnTo>
                    <a:pt x="36184" y="8249"/>
                  </a:lnTo>
                  <a:lnTo>
                    <a:pt x="35744" y="7809"/>
                  </a:lnTo>
                  <a:lnTo>
                    <a:pt x="35268" y="7332"/>
                  </a:lnTo>
                  <a:lnTo>
                    <a:pt x="34828" y="6893"/>
                  </a:lnTo>
                  <a:lnTo>
                    <a:pt x="34351" y="6893"/>
                  </a:lnTo>
                  <a:lnTo>
                    <a:pt x="33435" y="5976"/>
                  </a:lnTo>
                  <a:lnTo>
                    <a:pt x="32995" y="6416"/>
                  </a:lnTo>
                  <a:lnTo>
                    <a:pt x="32995" y="6893"/>
                  </a:lnTo>
                  <a:lnTo>
                    <a:pt x="32518" y="7332"/>
                  </a:lnTo>
                  <a:lnTo>
                    <a:pt x="31162" y="7809"/>
                  </a:lnTo>
                  <a:lnTo>
                    <a:pt x="31162" y="7332"/>
                  </a:lnTo>
                  <a:lnTo>
                    <a:pt x="31162" y="6416"/>
                  </a:lnTo>
                  <a:lnTo>
                    <a:pt x="30685" y="6893"/>
                  </a:lnTo>
                  <a:lnTo>
                    <a:pt x="30245" y="6893"/>
                  </a:lnTo>
                  <a:lnTo>
                    <a:pt x="29769" y="6416"/>
                  </a:lnTo>
                  <a:lnTo>
                    <a:pt x="28852" y="6893"/>
                  </a:lnTo>
                  <a:lnTo>
                    <a:pt x="28852" y="7332"/>
                  </a:lnTo>
                  <a:lnTo>
                    <a:pt x="28412" y="7809"/>
                  </a:lnTo>
                  <a:lnTo>
                    <a:pt x="28412" y="6893"/>
                  </a:lnTo>
                  <a:lnTo>
                    <a:pt x="27936" y="6416"/>
                  </a:lnTo>
                  <a:lnTo>
                    <a:pt x="27496" y="6893"/>
                  </a:lnTo>
                  <a:lnTo>
                    <a:pt x="27019" y="6893"/>
                  </a:lnTo>
                  <a:lnTo>
                    <a:pt x="26579" y="7809"/>
                  </a:lnTo>
                  <a:lnTo>
                    <a:pt x="26103" y="7809"/>
                  </a:lnTo>
                  <a:lnTo>
                    <a:pt x="25663" y="7332"/>
                  </a:lnTo>
                  <a:lnTo>
                    <a:pt x="24746" y="7332"/>
                  </a:lnTo>
                  <a:lnTo>
                    <a:pt x="24270" y="6893"/>
                  </a:lnTo>
                  <a:lnTo>
                    <a:pt x="23830" y="6416"/>
                  </a:lnTo>
                  <a:lnTo>
                    <a:pt x="23353" y="5976"/>
                  </a:lnTo>
                  <a:lnTo>
                    <a:pt x="21997" y="5976"/>
                  </a:lnTo>
                  <a:lnTo>
                    <a:pt x="21080" y="5499"/>
                  </a:lnTo>
                  <a:lnTo>
                    <a:pt x="20604" y="5059"/>
                  </a:lnTo>
                  <a:lnTo>
                    <a:pt x="19687" y="3666"/>
                  </a:lnTo>
                  <a:lnTo>
                    <a:pt x="19247" y="4143"/>
                  </a:lnTo>
                  <a:lnTo>
                    <a:pt x="18771" y="3666"/>
                  </a:lnTo>
                  <a:lnTo>
                    <a:pt x="16938" y="3666"/>
                  </a:lnTo>
                  <a:lnTo>
                    <a:pt x="17854" y="4143"/>
                  </a:lnTo>
                  <a:lnTo>
                    <a:pt x="17414" y="4143"/>
                  </a:lnTo>
                  <a:lnTo>
                    <a:pt x="16938" y="5059"/>
                  </a:lnTo>
                  <a:lnTo>
                    <a:pt x="16938" y="5499"/>
                  </a:lnTo>
                  <a:lnTo>
                    <a:pt x="16021" y="4583"/>
                  </a:lnTo>
                  <a:lnTo>
                    <a:pt x="15581" y="4143"/>
                  </a:lnTo>
                  <a:lnTo>
                    <a:pt x="14665" y="4143"/>
                  </a:lnTo>
                  <a:lnTo>
                    <a:pt x="15105" y="3666"/>
                  </a:lnTo>
                  <a:lnTo>
                    <a:pt x="15581" y="2750"/>
                  </a:lnTo>
                  <a:lnTo>
                    <a:pt x="15105" y="2310"/>
                  </a:lnTo>
                  <a:lnTo>
                    <a:pt x="14188" y="2750"/>
                  </a:lnTo>
                  <a:lnTo>
                    <a:pt x="12832" y="2310"/>
                  </a:lnTo>
                  <a:lnTo>
                    <a:pt x="12355" y="2310"/>
                  </a:lnTo>
                  <a:lnTo>
                    <a:pt x="11915" y="1833"/>
                  </a:lnTo>
                  <a:lnTo>
                    <a:pt x="11439" y="1833"/>
                  </a:lnTo>
                  <a:lnTo>
                    <a:pt x="11439" y="1393"/>
                  </a:lnTo>
                  <a:lnTo>
                    <a:pt x="11439" y="917"/>
                  </a:lnTo>
                  <a:lnTo>
                    <a:pt x="11439" y="0"/>
                  </a:lnTo>
                  <a:lnTo>
                    <a:pt x="10082" y="0"/>
                  </a:lnTo>
                  <a:lnTo>
                    <a:pt x="10082" y="47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477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7" name="Google Shape;5137;p37"/>
            <p:cNvSpPr/>
            <p:nvPr/>
          </p:nvSpPr>
          <p:spPr>
            <a:xfrm>
              <a:off x="6066721" y="3526011"/>
              <a:ext cx="383067" cy="257538"/>
            </a:xfrm>
            <a:custGeom>
              <a:avLst/>
              <a:gdLst/>
              <a:ahLst/>
              <a:cxnLst/>
              <a:rect l="l" t="t" r="r" b="b"/>
              <a:pathLst>
                <a:path w="23830" h="16021" extrusionOk="0">
                  <a:moveTo>
                    <a:pt x="15141" y="0"/>
                  </a:moveTo>
                  <a:lnTo>
                    <a:pt x="14665" y="917"/>
                  </a:lnTo>
                  <a:lnTo>
                    <a:pt x="14665" y="1356"/>
                  </a:lnTo>
                  <a:lnTo>
                    <a:pt x="14225" y="1833"/>
                  </a:lnTo>
                  <a:lnTo>
                    <a:pt x="13748" y="2273"/>
                  </a:lnTo>
                  <a:lnTo>
                    <a:pt x="12832" y="2750"/>
                  </a:lnTo>
                  <a:lnTo>
                    <a:pt x="12392" y="3189"/>
                  </a:lnTo>
                  <a:lnTo>
                    <a:pt x="11475" y="4106"/>
                  </a:lnTo>
                  <a:lnTo>
                    <a:pt x="9166" y="4106"/>
                  </a:lnTo>
                  <a:lnTo>
                    <a:pt x="9166" y="4583"/>
                  </a:lnTo>
                  <a:lnTo>
                    <a:pt x="8726" y="4583"/>
                  </a:lnTo>
                  <a:lnTo>
                    <a:pt x="9166" y="5022"/>
                  </a:lnTo>
                  <a:lnTo>
                    <a:pt x="8726" y="5022"/>
                  </a:lnTo>
                  <a:lnTo>
                    <a:pt x="7333" y="5499"/>
                  </a:lnTo>
                  <a:lnTo>
                    <a:pt x="6893" y="5939"/>
                  </a:lnTo>
                  <a:lnTo>
                    <a:pt x="5060" y="5939"/>
                  </a:lnTo>
                  <a:lnTo>
                    <a:pt x="4583" y="5499"/>
                  </a:lnTo>
                  <a:lnTo>
                    <a:pt x="4143" y="5022"/>
                  </a:lnTo>
                  <a:lnTo>
                    <a:pt x="3667" y="5022"/>
                  </a:lnTo>
                  <a:lnTo>
                    <a:pt x="3227" y="4583"/>
                  </a:lnTo>
                  <a:lnTo>
                    <a:pt x="1834" y="3666"/>
                  </a:lnTo>
                  <a:lnTo>
                    <a:pt x="2310" y="4106"/>
                  </a:lnTo>
                  <a:lnTo>
                    <a:pt x="2310" y="4583"/>
                  </a:lnTo>
                  <a:lnTo>
                    <a:pt x="2750" y="5499"/>
                  </a:lnTo>
                  <a:lnTo>
                    <a:pt x="2310" y="5939"/>
                  </a:lnTo>
                  <a:lnTo>
                    <a:pt x="2310" y="6416"/>
                  </a:lnTo>
                  <a:lnTo>
                    <a:pt x="1834" y="6416"/>
                  </a:lnTo>
                  <a:lnTo>
                    <a:pt x="1834" y="5939"/>
                  </a:lnTo>
                  <a:lnTo>
                    <a:pt x="917" y="5939"/>
                  </a:lnTo>
                  <a:lnTo>
                    <a:pt x="917" y="6856"/>
                  </a:lnTo>
                  <a:lnTo>
                    <a:pt x="1394" y="7332"/>
                  </a:lnTo>
                  <a:lnTo>
                    <a:pt x="1394" y="7772"/>
                  </a:lnTo>
                  <a:lnTo>
                    <a:pt x="1394" y="8249"/>
                  </a:lnTo>
                  <a:lnTo>
                    <a:pt x="917" y="8249"/>
                  </a:lnTo>
                  <a:lnTo>
                    <a:pt x="917" y="9165"/>
                  </a:lnTo>
                  <a:lnTo>
                    <a:pt x="477" y="10082"/>
                  </a:lnTo>
                  <a:lnTo>
                    <a:pt x="1" y="10082"/>
                  </a:lnTo>
                  <a:lnTo>
                    <a:pt x="1" y="10998"/>
                  </a:lnTo>
                  <a:lnTo>
                    <a:pt x="917" y="10998"/>
                  </a:lnTo>
                  <a:lnTo>
                    <a:pt x="1394" y="11438"/>
                  </a:lnTo>
                  <a:lnTo>
                    <a:pt x="1834" y="11915"/>
                  </a:lnTo>
                  <a:lnTo>
                    <a:pt x="2310" y="12355"/>
                  </a:lnTo>
                  <a:lnTo>
                    <a:pt x="2310" y="12831"/>
                  </a:lnTo>
                  <a:lnTo>
                    <a:pt x="2310" y="13271"/>
                  </a:lnTo>
                  <a:lnTo>
                    <a:pt x="2750" y="13748"/>
                  </a:lnTo>
                  <a:lnTo>
                    <a:pt x="3227" y="14188"/>
                  </a:lnTo>
                  <a:lnTo>
                    <a:pt x="4143" y="14664"/>
                  </a:lnTo>
                  <a:lnTo>
                    <a:pt x="4583" y="15104"/>
                  </a:lnTo>
                  <a:lnTo>
                    <a:pt x="5060" y="15104"/>
                  </a:lnTo>
                  <a:lnTo>
                    <a:pt x="5060" y="15581"/>
                  </a:lnTo>
                  <a:lnTo>
                    <a:pt x="5500" y="15581"/>
                  </a:lnTo>
                  <a:lnTo>
                    <a:pt x="5976" y="16021"/>
                  </a:lnTo>
                  <a:lnTo>
                    <a:pt x="8726" y="16021"/>
                  </a:lnTo>
                  <a:lnTo>
                    <a:pt x="9166" y="15581"/>
                  </a:lnTo>
                  <a:lnTo>
                    <a:pt x="9642" y="14664"/>
                  </a:lnTo>
                  <a:lnTo>
                    <a:pt x="10999" y="14664"/>
                  </a:lnTo>
                  <a:lnTo>
                    <a:pt x="11475" y="14188"/>
                  </a:lnTo>
                  <a:lnTo>
                    <a:pt x="11915" y="13748"/>
                  </a:lnTo>
                  <a:lnTo>
                    <a:pt x="13308" y="13271"/>
                  </a:lnTo>
                  <a:lnTo>
                    <a:pt x="13748" y="13748"/>
                  </a:lnTo>
                  <a:lnTo>
                    <a:pt x="14665" y="13271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8" y="13271"/>
                  </a:lnTo>
                  <a:lnTo>
                    <a:pt x="16974" y="13271"/>
                  </a:lnTo>
                  <a:lnTo>
                    <a:pt x="17414" y="12355"/>
                  </a:lnTo>
                  <a:lnTo>
                    <a:pt x="17891" y="11915"/>
                  </a:lnTo>
                  <a:lnTo>
                    <a:pt x="18331" y="11438"/>
                  </a:lnTo>
                  <a:lnTo>
                    <a:pt x="18807" y="10998"/>
                  </a:lnTo>
                  <a:lnTo>
                    <a:pt x="19247" y="10082"/>
                  </a:lnTo>
                  <a:lnTo>
                    <a:pt x="19247" y="9605"/>
                  </a:lnTo>
                  <a:lnTo>
                    <a:pt x="19724" y="9605"/>
                  </a:lnTo>
                  <a:lnTo>
                    <a:pt x="20164" y="9165"/>
                  </a:lnTo>
                  <a:lnTo>
                    <a:pt x="20640" y="8689"/>
                  </a:lnTo>
                  <a:lnTo>
                    <a:pt x="20640" y="7332"/>
                  </a:lnTo>
                  <a:lnTo>
                    <a:pt x="21080" y="6856"/>
                  </a:lnTo>
                  <a:lnTo>
                    <a:pt x="21080" y="5499"/>
                  </a:lnTo>
                  <a:lnTo>
                    <a:pt x="21557" y="5022"/>
                  </a:lnTo>
                  <a:lnTo>
                    <a:pt x="21997" y="4583"/>
                  </a:lnTo>
                  <a:lnTo>
                    <a:pt x="22473" y="4583"/>
                  </a:lnTo>
                  <a:lnTo>
                    <a:pt x="22913" y="4106"/>
                  </a:lnTo>
                  <a:lnTo>
                    <a:pt x="23390" y="3666"/>
                  </a:lnTo>
                  <a:lnTo>
                    <a:pt x="23830" y="3189"/>
                  </a:lnTo>
                  <a:lnTo>
                    <a:pt x="23830" y="2750"/>
                  </a:lnTo>
                  <a:lnTo>
                    <a:pt x="22913" y="1356"/>
                  </a:lnTo>
                  <a:lnTo>
                    <a:pt x="22473" y="917"/>
                  </a:lnTo>
                  <a:lnTo>
                    <a:pt x="21997" y="1356"/>
                  </a:lnTo>
                  <a:lnTo>
                    <a:pt x="21997" y="917"/>
                  </a:lnTo>
                  <a:lnTo>
                    <a:pt x="21557" y="917"/>
                  </a:lnTo>
                  <a:lnTo>
                    <a:pt x="21080" y="440"/>
                  </a:lnTo>
                  <a:lnTo>
                    <a:pt x="20640" y="440"/>
                  </a:lnTo>
                  <a:lnTo>
                    <a:pt x="19724" y="917"/>
                  </a:lnTo>
                  <a:lnTo>
                    <a:pt x="19247" y="440"/>
                  </a:lnTo>
                  <a:lnTo>
                    <a:pt x="18807" y="440"/>
                  </a:lnTo>
                  <a:lnTo>
                    <a:pt x="1880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8" name="Google Shape;5138;p37"/>
            <p:cNvSpPr/>
            <p:nvPr/>
          </p:nvSpPr>
          <p:spPr>
            <a:xfrm>
              <a:off x="5941786" y="2958499"/>
              <a:ext cx="574601" cy="530395"/>
            </a:xfrm>
            <a:custGeom>
              <a:avLst/>
              <a:gdLst/>
              <a:ahLst/>
              <a:cxnLst/>
              <a:rect l="l" t="t" r="r" b="b"/>
              <a:pathLst>
                <a:path w="35745" h="32995" extrusionOk="0">
                  <a:moveTo>
                    <a:pt x="9166" y="28888"/>
                  </a:moveTo>
                  <a:lnTo>
                    <a:pt x="9606" y="29328"/>
                  </a:lnTo>
                  <a:lnTo>
                    <a:pt x="9606" y="28888"/>
                  </a:lnTo>
                  <a:close/>
                  <a:moveTo>
                    <a:pt x="27019" y="0"/>
                  </a:moveTo>
                  <a:lnTo>
                    <a:pt x="26103" y="477"/>
                  </a:lnTo>
                  <a:lnTo>
                    <a:pt x="25663" y="917"/>
                  </a:lnTo>
                  <a:lnTo>
                    <a:pt x="25663" y="1393"/>
                  </a:lnTo>
                  <a:lnTo>
                    <a:pt x="23830" y="1393"/>
                  </a:lnTo>
                  <a:lnTo>
                    <a:pt x="23830" y="917"/>
                  </a:lnTo>
                  <a:lnTo>
                    <a:pt x="23353" y="477"/>
                  </a:lnTo>
                  <a:lnTo>
                    <a:pt x="21997" y="477"/>
                  </a:lnTo>
                  <a:lnTo>
                    <a:pt x="22437" y="917"/>
                  </a:lnTo>
                  <a:lnTo>
                    <a:pt x="22913" y="917"/>
                  </a:lnTo>
                  <a:lnTo>
                    <a:pt x="22437" y="2310"/>
                  </a:lnTo>
                  <a:lnTo>
                    <a:pt x="21997" y="2750"/>
                  </a:lnTo>
                  <a:lnTo>
                    <a:pt x="21080" y="2750"/>
                  </a:lnTo>
                  <a:lnTo>
                    <a:pt x="21080" y="2310"/>
                  </a:lnTo>
                  <a:lnTo>
                    <a:pt x="20604" y="1833"/>
                  </a:lnTo>
                  <a:lnTo>
                    <a:pt x="20604" y="1393"/>
                  </a:lnTo>
                  <a:lnTo>
                    <a:pt x="19247" y="2310"/>
                  </a:lnTo>
                  <a:lnTo>
                    <a:pt x="19247" y="2750"/>
                  </a:lnTo>
                  <a:lnTo>
                    <a:pt x="18771" y="3666"/>
                  </a:lnTo>
                  <a:lnTo>
                    <a:pt x="19247" y="3666"/>
                  </a:lnTo>
                  <a:lnTo>
                    <a:pt x="19687" y="4143"/>
                  </a:lnTo>
                  <a:lnTo>
                    <a:pt x="19247" y="5059"/>
                  </a:lnTo>
                  <a:lnTo>
                    <a:pt x="18771" y="5059"/>
                  </a:lnTo>
                  <a:lnTo>
                    <a:pt x="18771" y="5499"/>
                  </a:lnTo>
                  <a:lnTo>
                    <a:pt x="18771" y="5976"/>
                  </a:lnTo>
                  <a:lnTo>
                    <a:pt x="18771" y="6416"/>
                  </a:lnTo>
                  <a:lnTo>
                    <a:pt x="17414" y="6416"/>
                  </a:lnTo>
                  <a:lnTo>
                    <a:pt x="16938" y="5976"/>
                  </a:lnTo>
                  <a:lnTo>
                    <a:pt x="16498" y="5976"/>
                  </a:lnTo>
                  <a:lnTo>
                    <a:pt x="15105" y="6416"/>
                  </a:lnTo>
                  <a:lnTo>
                    <a:pt x="14665" y="5976"/>
                  </a:lnTo>
                  <a:lnTo>
                    <a:pt x="14665" y="5499"/>
                  </a:lnTo>
                  <a:lnTo>
                    <a:pt x="14665" y="5059"/>
                  </a:lnTo>
                  <a:lnTo>
                    <a:pt x="14665" y="4583"/>
                  </a:lnTo>
                  <a:lnTo>
                    <a:pt x="14188" y="4143"/>
                  </a:lnTo>
                  <a:lnTo>
                    <a:pt x="14188" y="3666"/>
                  </a:lnTo>
                  <a:lnTo>
                    <a:pt x="12355" y="3666"/>
                  </a:lnTo>
                  <a:lnTo>
                    <a:pt x="11915" y="4143"/>
                  </a:lnTo>
                  <a:lnTo>
                    <a:pt x="10522" y="4143"/>
                  </a:lnTo>
                  <a:lnTo>
                    <a:pt x="10082" y="4583"/>
                  </a:lnTo>
                  <a:lnTo>
                    <a:pt x="9606" y="4583"/>
                  </a:lnTo>
                  <a:lnTo>
                    <a:pt x="9606" y="5059"/>
                  </a:lnTo>
                  <a:lnTo>
                    <a:pt x="9166" y="5059"/>
                  </a:lnTo>
                  <a:lnTo>
                    <a:pt x="8689" y="5499"/>
                  </a:lnTo>
                  <a:lnTo>
                    <a:pt x="8249" y="5059"/>
                  </a:lnTo>
                  <a:lnTo>
                    <a:pt x="7773" y="5499"/>
                  </a:lnTo>
                  <a:lnTo>
                    <a:pt x="7333" y="5976"/>
                  </a:lnTo>
                  <a:lnTo>
                    <a:pt x="6856" y="6892"/>
                  </a:lnTo>
                  <a:lnTo>
                    <a:pt x="6416" y="6892"/>
                  </a:lnTo>
                  <a:lnTo>
                    <a:pt x="5940" y="7332"/>
                  </a:lnTo>
                  <a:lnTo>
                    <a:pt x="5500" y="7332"/>
                  </a:lnTo>
                  <a:lnTo>
                    <a:pt x="5500" y="7809"/>
                  </a:lnTo>
                  <a:lnTo>
                    <a:pt x="3667" y="7809"/>
                  </a:lnTo>
                  <a:lnTo>
                    <a:pt x="2274" y="8249"/>
                  </a:lnTo>
                  <a:lnTo>
                    <a:pt x="1834" y="9642"/>
                  </a:lnTo>
                  <a:lnTo>
                    <a:pt x="1834" y="10082"/>
                  </a:lnTo>
                  <a:lnTo>
                    <a:pt x="2274" y="10558"/>
                  </a:lnTo>
                  <a:lnTo>
                    <a:pt x="2274" y="10998"/>
                  </a:lnTo>
                  <a:lnTo>
                    <a:pt x="1357" y="10998"/>
                  </a:lnTo>
                  <a:lnTo>
                    <a:pt x="917" y="10082"/>
                  </a:lnTo>
                  <a:lnTo>
                    <a:pt x="917" y="10558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917" y="12391"/>
                  </a:lnTo>
                  <a:lnTo>
                    <a:pt x="917" y="12831"/>
                  </a:lnTo>
                  <a:lnTo>
                    <a:pt x="441" y="13748"/>
                  </a:lnTo>
                  <a:lnTo>
                    <a:pt x="1" y="14224"/>
                  </a:lnTo>
                  <a:lnTo>
                    <a:pt x="441" y="15141"/>
                  </a:lnTo>
                  <a:lnTo>
                    <a:pt x="917" y="15581"/>
                  </a:lnTo>
                  <a:lnTo>
                    <a:pt x="917" y="16057"/>
                  </a:lnTo>
                  <a:lnTo>
                    <a:pt x="1357" y="16497"/>
                  </a:lnTo>
                  <a:lnTo>
                    <a:pt x="2274" y="16497"/>
                  </a:lnTo>
                  <a:lnTo>
                    <a:pt x="1357" y="16974"/>
                  </a:lnTo>
                  <a:lnTo>
                    <a:pt x="1834" y="17414"/>
                  </a:lnTo>
                  <a:lnTo>
                    <a:pt x="1834" y="17890"/>
                  </a:lnTo>
                  <a:lnTo>
                    <a:pt x="2274" y="18807"/>
                  </a:lnTo>
                  <a:lnTo>
                    <a:pt x="2274" y="19247"/>
                  </a:lnTo>
                  <a:lnTo>
                    <a:pt x="2274" y="20640"/>
                  </a:lnTo>
                  <a:lnTo>
                    <a:pt x="2274" y="21080"/>
                  </a:lnTo>
                  <a:lnTo>
                    <a:pt x="2274" y="21556"/>
                  </a:lnTo>
                  <a:lnTo>
                    <a:pt x="2750" y="21556"/>
                  </a:lnTo>
                  <a:lnTo>
                    <a:pt x="2274" y="22473"/>
                  </a:lnTo>
                  <a:lnTo>
                    <a:pt x="2750" y="23829"/>
                  </a:lnTo>
                  <a:lnTo>
                    <a:pt x="4107" y="23829"/>
                  </a:lnTo>
                  <a:lnTo>
                    <a:pt x="4107" y="24746"/>
                  </a:lnTo>
                  <a:lnTo>
                    <a:pt x="4107" y="25222"/>
                  </a:lnTo>
                  <a:lnTo>
                    <a:pt x="4107" y="25662"/>
                  </a:lnTo>
                  <a:lnTo>
                    <a:pt x="4583" y="25662"/>
                  </a:lnTo>
                  <a:lnTo>
                    <a:pt x="5023" y="26139"/>
                  </a:lnTo>
                  <a:lnTo>
                    <a:pt x="5500" y="26139"/>
                  </a:lnTo>
                  <a:lnTo>
                    <a:pt x="6856" y="26579"/>
                  </a:lnTo>
                  <a:lnTo>
                    <a:pt x="7773" y="26139"/>
                  </a:lnTo>
                  <a:lnTo>
                    <a:pt x="8249" y="26579"/>
                  </a:lnTo>
                  <a:lnTo>
                    <a:pt x="7773" y="27495"/>
                  </a:lnTo>
                  <a:lnTo>
                    <a:pt x="7333" y="27972"/>
                  </a:lnTo>
                  <a:lnTo>
                    <a:pt x="8249" y="27972"/>
                  </a:lnTo>
                  <a:lnTo>
                    <a:pt x="8689" y="28412"/>
                  </a:lnTo>
                  <a:lnTo>
                    <a:pt x="9166" y="28888"/>
                  </a:lnTo>
                  <a:lnTo>
                    <a:pt x="9606" y="27972"/>
                  </a:lnTo>
                  <a:lnTo>
                    <a:pt x="10082" y="27972"/>
                  </a:lnTo>
                  <a:lnTo>
                    <a:pt x="9606" y="27495"/>
                  </a:lnTo>
                  <a:lnTo>
                    <a:pt x="11439" y="27495"/>
                  </a:lnTo>
                  <a:lnTo>
                    <a:pt x="11915" y="27972"/>
                  </a:lnTo>
                  <a:lnTo>
                    <a:pt x="12355" y="27495"/>
                  </a:lnTo>
                  <a:lnTo>
                    <a:pt x="13272" y="28888"/>
                  </a:lnTo>
                  <a:lnTo>
                    <a:pt x="13748" y="29328"/>
                  </a:lnTo>
                  <a:lnTo>
                    <a:pt x="14665" y="29805"/>
                  </a:lnTo>
                  <a:lnTo>
                    <a:pt x="16021" y="29805"/>
                  </a:lnTo>
                  <a:lnTo>
                    <a:pt x="16498" y="30245"/>
                  </a:lnTo>
                  <a:lnTo>
                    <a:pt x="16938" y="30722"/>
                  </a:lnTo>
                  <a:lnTo>
                    <a:pt x="17414" y="31161"/>
                  </a:lnTo>
                  <a:lnTo>
                    <a:pt x="18331" y="31161"/>
                  </a:lnTo>
                  <a:lnTo>
                    <a:pt x="18771" y="31638"/>
                  </a:lnTo>
                  <a:lnTo>
                    <a:pt x="19247" y="30722"/>
                  </a:lnTo>
                  <a:lnTo>
                    <a:pt x="19687" y="30722"/>
                  </a:lnTo>
                  <a:lnTo>
                    <a:pt x="20164" y="30245"/>
                  </a:lnTo>
                  <a:lnTo>
                    <a:pt x="20604" y="30245"/>
                  </a:lnTo>
                  <a:lnTo>
                    <a:pt x="21080" y="30722"/>
                  </a:lnTo>
                  <a:lnTo>
                    <a:pt x="21080" y="31638"/>
                  </a:lnTo>
                  <a:lnTo>
                    <a:pt x="21520" y="31161"/>
                  </a:lnTo>
                  <a:lnTo>
                    <a:pt x="21520" y="30722"/>
                  </a:lnTo>
                  <a:lnTo>
                    <a:pt x="22437" y="30245"/>
                  </a:lnTo>
                  <a:lnTo>
                    <a:pt x="22913" y="30722"/>
                  </a:lnTo>
                  <a:lnTo>
                    <a:pt x="23353" y="30722"/>
                  </a:lnTo>
                  <a:lnTo>
                    <a:pt x="23830" y="30245"/>
                  </a:lnTo>
                  <a:lnTo>
                    <a:pt x="23830" y="31161"/>
                  </a:lnTo>
                  <a:lnTo>
                    <a:pt x="23830" y="31638"/>
                  </a:lnTo>
                  <a:lnTo>
                    <a:pt x="25186" y="31161"/>
                  </a:lnTo>
                  <a:lnTo>
                    <a:pt x="25663" y="30722"/>
                  </a:lnTo>
                  <a:lnTo>
                    <a:pt x="25663" y="30245"/>
                  </a:lnTo>
                  <a:lnTo>
                    <a:pt x="26103" y="29805"/>
                  </a:lnTo>
                  <a:lnTo>
                    <a:pt x="27019" y="30722"/>
                  </a:lnTo>
                  <a:lnTo>
                    <a:pt x="27496" y="30722"/>
                  </a:lnTo>
                  <a:lnTo>
                    <a:pt x="27936" y="31161"/>
                  </a:lnTo>
                  <a:lnTo>
                    <a:pt x="28412" y="31638"/>
                  </a:lnTo>
                  <a:lnTo>
                    <a:pt x="28852" y="32078"/>
                  </a:lnTo>
                  <a:lnTo>
                    <a:pt x="30245" y="32078"/>
                  </a:lnTo>
                  <a:lnTo>
                    <a:pt x="30685" y="32994"/>
                  </a:lnTo>
                  <a:lnTo>
                    <a:pt x="30685" y="32555"/>
                  </a:lnTo>
                  <a:lnTo>
                    <a:pt x="31162" y="32078"/>
                  </a:lnTo>
                  <a:lnTo>
                    <a:pt x="31162" y="31638"/>
                  </a:lnTo>
                  <a:lnTo>
                    <a:pt x="31162" y="31161"/>
                  </a:lnTo>
                  <a:lnTo>
                    <a:pt x="31162" y="30722"/>
                  </a:lnTo>
                  <a:lnTo>
                    <a:pt x="31162" y="30245"/>
                  </a:lnTo>
                  <a:lnTo>
                    <a:pt x="31162" y="28888"/>
                  </a:lnTo>
                  <a:lnTo>
                    <a:pt x="31162" y="28412"/>
                  </a:lnTo>
                  <a:lnTo>
                    <a:pt x="31602" y="27972"/>
                  </a:lnTo>
                  <a:lnTo>
                    <a:pt x="32078" y="27495"/>
                  </a:lnTo>
                  <a:lnTo>
                    <a:pt x="32518" y="26579"/>
                  </a:lnTo>
                  <a:lnTo>
                    <a:pt x="32995" y="26139"/>
                  </a:lnTo>
                  <a:lnTo>
                    <a:pt x="33911" y="25222"/>
                  </a:lnTo>
                  <a:lnTo>
                    <a:pt x="34828" y="25222"/>
                  </a:lnTo>
                  <a:lnTo>
                    <a:pt x="35268" y="24746"/>
                  </a:lnTo>
                  <a:lnTo>
                    <a:pt x="35744" y="23829"/>
                  </a:lnTo>
                  <a:lnTo>
                    <a:pt x="35268" y="22913"/>
                  </a:lnTo>
                  <a:lnTo>
                    <a:pt x="34828" y="22913"/>
                  </a:lnTo>
                  <a:lnTo>
                    <a:pt x="34828" y="22473"/>
                  </a:lnTo>
                  <a:lnTo>
                    <a:pt x="35268" y="21996"/>
                  </a:lnTo>
                  <a:lnTo>
                    <a:pt x="34351" y="21080"/>
                  </a:lnTo>
                  <a:lnTo>
                    <a:pt x="33911" y="20640"/>
                  </a:lnTo>
                  <a:lnTo>
                    <a:pt x="32995" y="20163"/>
                  </a:lnTo>
                  <a:lnTo>
                    <a:pt x="33435" y="19723"/>
                  </a:lnTo>
                  <a:lnTo>
                    <a:pt x="32995" y="19247"/>
                  </a:lnTo>
                  <a:lnTo>
                    <a:pt x="32995" y="17890"/>
                  </a:lnTo>
                  <a:lnTo>
                    <a:pt x="32995" y="17414"/>
                  </a:lnTo>
                  <a:lnTo>
                    <a:pt x="33435" y="15581"/>
                  </a:lnTo>
                  <a:lnTo>
                    <a:pt x="32518" y="15581"/>
                  </a:lnTo>
                  <a:lnTo>
                    <a:pt x="32078" y="15141"/>
                  </a:lnTo>
                  <a:lnTo>
                    <a:pt x="33435" y="13748"/>
                  </a:lnTo>
                  <a:lnTo>
                    <a:pt x="33911" y="13308"/>
                  </a:lnTo>
                  <a:lnTo>
                    <a:pt x="33911" y="12831"/>
                  </a:lnTo>
                  <a:lnTo>
                    <a:pt x="33911" y="10998"/>
                  </a:lnTo>
                  <a:lnTo>
                    <a:pt x="33435" y="10558"/>
                  </a:lnTo>
                  <a:lnTo>
                    <a:pt x="33435" y="10082"/>
                  </a:lnTo>
                  <a:lnTo>
                    <a:pt x="32995" y="10082"/>
                  </a:lnTo>
                  <a:lnTo>
                    <a:pt x="32518" y="9165"/>
                  </a:lnTo>
                  <a:lnTo>
                    <a:pt x="32078" y="8725"/>
                  </a:lnTo>
                  <a:lnTo>
                    <a:pt x="32078" y="7332"/>
                  </a:lnTo>
                  <a:lnTo>
                    <a:pt x="31602" y="6892"/>
                  </a:lnTo>
                  <a:lnTo>
                    <a:pt x="31602" y="6416"/>
                  </a:lnTo>
                  <a:lnTo>
                    <a:pt x="31602" y="5499"/>
                  </a:lnTo>
                  <a:lnTo>
                    <a:pt x="31602" y="5059"/>
                  </a:lnTo>
                  <a:lnTo>
                    <a:pt x="30245" y="4583"/>
                  </a:lnTo>
                  <a:lnTo>
                    <a:pt x="29769" y="4583"/>
                  </a:lnTo>
                  <a:lnTo>
                    <a:pt x="28852" y="3666"/>
                  </a:lnTo>
                  <a:lnTo>
                    <a:pt x="28852" y="3226"/>
                  </a:lnTo>
                  <a:lnTo>
                    <a:pt x="28852" y="2310"/>
                  </a:lnTo>
                  <a:lnTo>
                    <a:pt x="28412" y="1833"/>
                  </a:lnTo>
                  <a:lnTo>
                    <a:pt x="28412" y="1393"/>
                  </a:lnTo>
                  <a:lnTo>
                    <a:pt x="27936" y="477"/>
                  </a:lnTo>
                  <a:lnTo>
                    <a:pt x="2701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39" name="Google Shape;5139;p37"/>
            <p:cNvSpPr/>
            <p:nvPr/>
          </p:nvSpPr>
          <p:spPr>
            <a:xfrm>
              <a:off x="6552909" y="4321579"/>
              <a:ext cx="117878" cy="73672"/>
            </a:xfrm>
            <a:custGeom>
              <a:avLst/>
              <a:gdLst/>
              <a:ahLst/>
              <a:cxnLst/>
              <a:rect l="l" t="t" r="r" b="b"/>
              <a:pathLst>
                <a:path w="7333" h="4583" extrusionOk="0">
                  <a:moveTo>
                    <a:pt x="917" y="0"/>
                  </a:moveTo>
                  <a:lnTo>
                    <a:pt x="0" y="440"/>
                  </a:lnTo>
                  <a:lnTo>
                    <a:pt x="477" y="917"/>
                  </a:lnTo>
                  <a:lnTo>
                    <a:pt x="1833" y="917"/>
                  </a:lnTo>
                  <a:lnTo>
                    <a:pt x="2310" y="1357"/>
                  </a:lnTo>
                  <a:lnTo>
                    <a:pt x="3666" y="1833"/>
                  </a:lnTo>
                  <a:lnTo>
                    <a:pt x="4143" y="2273"/>
                  </a:lnTo>
                  <a:lnTo>
                    <a:pt x="5059" y="2750"/>
                  </a:lnTo>
                  <a:lnTo>
                    <a:pt x="5499" y="3190"/>
                  </a:lnTo>
                  <a:lnTo>
                    <a:pt x="5976" y="3666"/>
                  </a:lnTo>
                  <a:lnTo>
                    <a:pt x="6892" y="4583"/>
                  </a:lnTo>
                  <a:lnTo>
                    <a:pt x="7332" y="4583"/>
                  </a:lnTo>
                  <a:lnTo>
                    <a:pt x="6892" y="3666"/>
                  </a:lnTo>
                  <a:lnTo>
                    <a:pt x="6416" y="3190"/>
                  </a:lnTo>
                  <a:lnTo>
                    <a:pt x="5976" y="2750"/>
                  </a:lnTo>
                  <a:lnTo>
                    <a:pt x="5976" y="2273"/>
                  </a:lnTo>
                  <a:lnTo>
                    <a:pt x="5499" y="1833"/>
                  </a:lnTo>
                  <a:lnTo>
                    <a:pt x="5059" y="1833"/>
                  </a:lnTo>
                  <a:lnTo>
                    <a:pt x="4583" y="1357"/>
                  </a:lnTo>
                  <a:lnTo>
                    <a:pt x="3226" y="917"/>
                  </a:lnTo>
                  <a:lnTo>
                    <a:pt x="2310" y="917"/>
                  </a:lnTo>
                  <a:lnTo>
                    <a:pt x="1833" y="44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6059648" y="1779864"/>
              <a:ext cx="36555" cy="44222"/>
            </a:xfrm>
            <a:custGeom>
              <a:avLst/>
              <a:gdLst/>
              <a:ahLst/>
              <a:cxnLst/>
              <a:rect l="l" t="t" r="r" b="b"/>
              <a:pathLst>
                <a:path w="2274" h="2751" extrusionOk="0">
                  <a:moveTo>
                    <a:pt x="1357" y="1"/>
                  </a:moveTo>
                  <a:lnTo>
                    <a:pt x="1357" y="477"/>
                  </a:lnTo>
                  <a:lnTo>
                    <a:pt x="441" y="477"/>
                  </a:lnTo>
                  <a:lnTo>
                    <a:pt x="441" y="917"/>
                  </a:lnTo>
                  <a:lnTo>
                    <a:pt x="441" y="1394"/>
                  </a:lnTo>
                  <a:lnTo>
                    <a:pt x="1" y="1834"/>
                  </a:lnTo>
                  <a:lnTo>
                    <a:pt x="441" y="2310"/>
                  </a:lnTo>
                  <a:lnTo>
                    <a:pt x="441" y="2750"/>
                  </a:lnTo>
                  <a:lnTo>
                    <a:pt x="917" y="2310"/>
                  </a:lnTo>
                  <a:lnTo>
                    <a:pt x="917" y="1834"/>
                  </a:lnTo>
                  <a:lnTo>
                    <a:pt x="1834" y="1834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5543994" y="1595999"/>
              <a:ext cx="950000" cy="1141518"/>
            </a:xfrm>
            <a:custGeom>
              <a:avLst/>
              <a:gdLst/>
              <a:ahLst/>
              <a:cxnLst/>
              <a:rect l="l" t="t" r="r" b="b"/>
              <a:pathLst>
                <a:path w="59098" h="71012" extrusionOk="0">
                  <a:moveTo>
                    <a:pt x="52242" y="1"/>
                  </a:moveTo>
                  <a:lnTo>
                    <a:pt x="51325" y="1357"/>
                  </a:lnTo>
                  <a:lnTo>
                    <a:pt x="51325" y="1834"/>
                  </a:lnTo>
                  <a:lnTo>
                    <a:pt x="49932" y="2274"/>
                  </a:lnTo>
                  <a:lnTo>
                    <a:pt x="50409" y="3667"/>
                  </a:lnTo>
                  <a:lnTo>
                    <a:pt x="50409" y="4107"/>
                  </a:lnTo>
                  <a:lnTo>
                    <a:pt x="49932" y="3667"/>
                  </a:lnTo>
                  <a:lnTo>
                    <a:pt x="49932" y="3190"/>
                  </a:lnTo>
                  <a:lnTo>
                    <a:pt x="49016" y="2750"/>
                  </a:lnTo>
                  <a:lnTo>
                    <a:pt x="49016" y="2274"/>
                  </a:lnTo>
                  <a:lnTo>
                    <a:pt x="49016" y="1834"/>
                  </a:lnTo>
                  <a:lnTo>
                    <a:pt x="49016" y="1357"/>
                  </a:lnTo>
                  <a:lnTo>
                    <a:pt x="48576" y="1357"/>
                  </a:lnTo>
                  <a:lnTo>
                    <a:pt x="48576" y="1834"/>
                  </a:lnTo>
                  <a:lnTo>
                    <a:pt x="48576" y="2274"/>
                  </a:lnTo>
                  <a:lnTo>
                    <a:pt x="48099" y="3667"/>
                  </a:lnTo>
                  <a:lnTo>
                    <a:pt x="47659" y="4583"/>
                  </a:lnTo>
                  <a:lnTo>
                    <a:pt x="47659" y="5500"/>
                  </a:lnTo>
                  <a:lnTo>
                    <a:pt x="47183" y="5023"/>
                  </a:lnTo>
                  <a:lnTo>
                    <a:pt x="47183" y="4583"/>
                  </a:lnTo>
                  <a:lnTo>
                    <a:pt x="47183" y="3667"/>
                  </a:lnTo>
                  <a:lnTo>
                    <a:pt x="48099" y="2750"/>
                  </a:lnTo>
                  <a:lnTo>
                    <a:pt x="48099" y="2274"/>
                  </a:lnTo>
                  <a:lnTo>
                    <a:pt x="48576" y="1357"/>
                  </a:lnTo>
                  <a:lnTo>
                    <a:pt x="49016" y="917"/>
                  </a:lnTo>
                  <a:lnTo>
                    <a:pt x="48576" y="441"/>
                  </a:lnTo>
                  <a:lnTo>
                    <a:pt x="47183" y="1357"/>
                  </a:lnTo>
                  <a:lnTo>
                    <a:pt x="46743" y="917"/>
                  </a:lnTo>
                  <a:lnTo>
                    <a:pt x="46266" y="1834"/>
                  </a:lnTo>
                  <a:lnTo>
                    <a:pt x="46266" y="2274"/>
                  </a:lnTo>
                  <a:lnTo>
                    <a:pt x="47183" y="2750"/>
                  </a:lnTo>
                  <a:lnTo>
                    <a:pt x="45826" y="3190"/>
                  </a:lnTo>
                  <a:lnTo>
                    <a:pt x="45350" y="2750"/>
                  </a:lnTo>
                  <a:lnTo>
                    <a:pt x="44910" y="3190"/>
                  </a:lnTo>
                  <a:lnTo>
                    <a:pt x="44910" y="4107"/>
                  </a:lnTo>
                  <a:lnTo>
                    <a:pt x="44433" y="4107"/>
                  </a:lnTo>
                  <a:lnTo>
                    <a:pt x="44910" y="4583"/>
                  </a:lnTo>
                  <a:lnTo>
                    <a:pt x="43993" y="5940"/>
                  </a:lnTo>
                  <a:lnTo>
                    <a:pt x="43517" y="4583"/>
                  </a:lnTo>
                  <a:lnTo>
                    <a:pt x="43077" y="5500"/>
                  </a:lnTo>
                  <a:lnTo>
                    <a:pt x="43077" y="5940"/>
                  </a:lnTo>
                  <a:lnTo>
                    <a:pt x="43077" y="6416"/>
                  </a:lnTo>
                  <a:lnTo>
                    <a:pt x="42600" y="6856"/>
                  </a:lnTo>
                  <a:lnTo>
                    <a:pt x="42160" y="6416"/>
                  </a:lnTo>
                  <a:lnTo>
                    <a:pt x="41684" y="6416"/>
                  </a:lnTo>
                  <a:lnTo>
                    <a:pt x="41684" y="6856"/>
                  </a:lnTo>
                  <a:lnTo>
                    <a:pt x="41244" y="6416"/>
                  </a:lnTo>
                  <a:lnTo>
                    <a:pt x="40767" y="6416"/>
                  </a:lnTo>
                  <a:lnTo>
                    <a:pt x="40327" y="6856"/>
                  </a:lnTo>
                  <a:lnTo>
                    <a:pt x="40327" y="7333"/>
                  </a:lnTo>
                  <a:lnTo>
                    <a:pt x="39851" y="7333"/>
                  </a:lnTo>
                  <a:lnTo>
                    <a:pt x="39411" y="8249"/>
                  </a:lnTo>
                  <a:lnTo>
                    <a:pt x="39411" y="9166"/>
                  </a:lnTo>
                  <a:lnTo>
                    <a:pt x="39851" y="9606"/>
                  </a:lnTo>
                  <a:lnTo>
                    <a:pt x="39851" y="10522"/>
                  </a:lnTo>
                  <a:lnTo>
                    <a:pt x="39411" y="10082"/>
                  </a:lnTo>
                  <a:lnTo>
                    <a:pt x="38934" y="9606"/>
                  </a:lnTo>
                  <a:lnTo>
                    <a:pt x="38494" y="9606"/>
                  </a:lnTo>
                  <a:lnTo>
                    <a:pt x="38018" y="10522"/>
                  </a:lnTo>
                  <a:lnTo>
                    <a:pt x="37101" y="9606"/>
                  </a:lnTo>
                  <a:lnTo>
                    <a:pt x="37101" y="10082"/>
                  </a:lnTo>
                  <a:lnTo>
                    <a:pt x="37101" y="10999"/>
                  </a:lnTo>
                  <a:lnTo>
                    <a:pt x="37578" y="11915"/>
                  </a:lnTo>
                  <a:lnTo>
                    <a:pt x="37578" y="12355"/>
                  </a:lnTo>
                  <a:lnTo>
                    <a:pt x="37101" y="12355"/>
                  </a:lnTo>
                  <a:lnTo>
                    <a:pt x="36661" y="10999"/>
                  </a:lnTo>
                  <a:lnTo>
                    <a:pt x="36661" y="12355"/>
                  </a:lnTo>
                  <a:lnTo>
                    <a:pt x="36185" y="13272"/>
                  </a:lnTo>
                  <a:lnTo>
                    <a:pt x="35745" y="12832"/>
                  </a:lnTo>
                  <a:lnTo>
                    <a:pt x="35745" y="11915"/>
                  </a:lnTo>
                  <a:lnTo>
                    <a:pt x="35268" y="12355"/>
                  </a:lnTo>
                  <a:lnTo>
                    <a:pt x="35268" y="13748"/>
                  </a:lnTo>
                  <a:lnTo>
                    <a:pt x="34352" y="13748"/>
                  </a:lnTo>
                  <a:lnTo>
                    <a:pt x="33912" y="14188"/>
                  </a:lnTo>
                  <a:lnTo>
                    <a:pt x="34352" y="14665"/>
                  </a:lnTo>
                  <a:lnTo>
                    <a:pt x="33912" y="15105"/>
                  </a:lnTo>
                  <a:lnTo>
                    <a:pt x="33435" y="16021"/>
                  </a:lnTo>
                  <a:lnTo>
                    <a:pt x="33435" y="16498"/>
                  </a:lnTo>
                  <a:lnTo>
                    <a:pt x="33912" y="16938"/>
                  </a:lnTo>
                  <a:lnTo>
                    <a:pt x="33435" y="17414"/>
                  </a:lnTo>
                  <a:lnTo>
                    <a:pt x="32079" y="17414"/>
                  </a:lnTo>
                  <a:lnTo>
                    <a:pt x="32079" y="16938"/>
                  </a:lnTo>
                  <a:lnTo>
                    <a:pt x="31602" y="17414"/>
                  </a:lnTo>
                  <a:lnTo>
                    <a:pt x="31602" y="17854"/>
                  </a:lnTo>
                  <a:lnTo>
                    <a:pt x="31602" y="18771"/>
                  </a:lnTo>
                  <a:lnTo>
                    <a:pt x="31602" y="19247"/>
                  </a:lnTo>
                  <a:lnTo>
                    <a:pt x="31162" y="20604"/>
                  </a:lnTo>
                  <a:lnTo>
                    <a:pt x="31162" y="19247"/>
                  </a:lnTo>
                  <a:lnTo>
                    <a:pt x="31162" y="18331"/>
                  </a:lnTo>
                  <a:lnTo>
                    <a:pt x="31162" y="17854"/>
                  </a:lnTo>
                  <a:lnTo>
                    <a:pt x="30686" y="18331"/>
                  </a:lnTo>
                  <a:lnTo>
                    <a:pt x="30246" y="18771"/>
                  </a:lnTo>
                  <a:lnTo>
                    <a:pt x="29769" y="18771"/>
                  </a:lnTo>
                  <a:lnTo>
                    <a:pt x="29329" y="19247"/>
                  </a:lnTo>
                  <a:lnTo>
                    <a:pt x="29769" y="19247"/>
                  </a:lnTo>
                  <a:lnTo>
                    <a:pt x="30246" y="19687"/>
                  </a:lnTo>
                  <a:lnTo>
                    <a:pt x="30246" y="20164"/>
                  </a:lnTo>
                  <a:lnTo>
                    <a:pt x="29769" y="19687"/>
                  </a:lnTo>
                  <a:lnTo>
                    <a:pt x="29329" y="20164"/>
                  </a:lnTo>
                  <a:lnTo>
                    <a:pt x="28853" y="19687"/>
                  </a:lnTo>
                  <a:lnTo>
                    <a:pt x="27936" y="19687"/>
                  </a:lnTo>
                  <a:lnTo>
                    <a:pt x="28413" y="20604"/>
                  </a:lnTo>
                  <a:lnTo>
                    <a:pt x="27936" y="21080"/>
                  </a:lnTo>
                  <a:lnTo>
                    <a:pt x="29329" y="20604"/>
                  </a:lnTo>
                  <a:lnTo>
                    <a:pt x="29769" y="21080"/>
                  </a:lnTo>
                  <a:lnTo>
                    <a:pt x="29769" y="21520"/>
                  </a:lnTo>
                  <a:lnTo>
                    <a:pt x="28413" y="21520"/>
                  </a:lnTo>
                  <a:lnTo>
                    <a:pt x="27936" y="21997"/>
                  </a:lnTo>
                  <a:lnTo>
                    <a:pt x="27936" y="22437"/>
                  </a:lnTo>
                  <a:lnTo>
                    <a:pt x="28853" y="22437"/>
                  </a:lnTo>
                  <a:lnTo>
                    <a:pt x="28853" y="23353"/>
                  </a:lnTo>
                  <a:lnTo>
                    <a:pt x="28413" y="23353"/>
                  </a:lnTo>
                  <a:lnTo>
                    <a:pt x="27936" y="23830"/>
                  </a:lnTo>
                  <a:lnTo>
                    <a:pt x="27496" y="24270"/>
                  </a:lnTo>
                  <a:lnTo>
                    <a:pt x="27020" y="24746"/>
                  </a:lnTo>
                  <a:lnTo>
                    <a:pt x="26103" y="24270"/>
                  </a:lnTo>
                  <a:lnTo>
                    <a:pt x="25663" y="24746"/>
                  </a:lnTo>
                  <a:lnTo>
                    <a:pt x="25663" y="25186"/>
                  </a:lnTo>
                  <a:lnTo>
                    <a:pt x="25663" y="25663"/>
                  </a:lnTo>
                  <a:lnTo>
                    <a:pt x="25187" y="25663"/>
                  </a:lnTo>
                  <a:lnTo>
                    <a:pt x="24747" y="26103"/>
                  </a:lnTo>
                  <a:lnTo>
                    <a:pt x="25187" y="26579"/>
                  </a:lnTo>
                  <a:lnTo>
                    <a:pt x="24747" y="27496"/>
                  </a:lnTo>
                  <a:lnTo>
                    <a:pt x="23830" y="27496"/>
                  </a:lnTo>
                  <a:lnTo>
                    <a:pt x="24270" y="27936"/>
                  </a:lnTo>
                  <a:lnTo>
                    <a:pt x="24747" y="28412"/>
                  </a:lnTo>
                  <a:lnTo>
                    <a:pt x="25187" y="27936"/>
                  </a:lnTo>
                  <a:lnTo>
                    <a:pt x="25187" y="28852"/>
                  </a:lnTo>
                  <a:lnTo>
                    <a:pt x="23830" y="28852"/>
                  </a:lnTo>
                  <a:lnTo>
                    <a:pt x="23830" y="29329"/>
                  </a:lnTo>
                  <a:lnTo>
                    <a:pt x="24270" y="29769"/>
                  </a:lnTo>
                  <a:lnTo>
                    <a:pt x="23830" y="30245"/>
                  </a:lnTo>
                  <a:lnTo>
                    <a:pt x="23353" y="30245"/>
                  </a:lnTo>
                  <a:lnTo>
                    <a:pt x="22914" y="30685"/>
                  </a:lnTo>
                  <a:lnTo>
                    <a:pt x="22437" y="31162"/>
                  </a:lnTo>
                  <a:lnTo>
                    <a:pt x="22914" y="32078"/>
                  </a:lnTo>
                  <a:lnTo>
                    <a:pt x="22914" y="32518"/>
                  </a:lnTo>
                  <a:lnTo>
                    <a:pt x="22437" y="32995"/>
                  </a:lnTo>
                  <a:lnTo>
                    <a:pt x="21997" y="32518"/>
                  </a:lnTo>
                  <a:lnTo>
                    <a:pt x="21997" y="32078"/>
                  </a:lnTo>
                  <a:lnTo>
                    <a:pt x="21520" y="32995"/>
                  </a:lnTo>
                  <a:lnTo>
                    <a:pt x="21520" y="33435"/>
                  </a:lnTo>
                  <a:lnTo>
                    <a:pt x="22437" y="33435"/>
                  </a:lnTo>
                  <a:lnTo>
                    <a:pt x="22437" y="34351"/>
                  </a:lnTo>
                  <a:lnTo>
                    <a:pt x="21997" y="34828"/>
                  </a:lnTo>
                  <a:lnTo>
                    <a:pt x="21520" y="34828"/>
                  </a:lnTo>
                  <a:lnTo>
                    <a:pt x="21520" y="35744"/>
                  </a:lnTo>
                  <a:lnTo>
                    <a:pt x="21081" y="36184"/>
                  </a:lnTo>
                  <a:lnTo>
                    <a:pt x="20604" y="36661"/>
                  </a:lnTo>
                  <a:lnTo>
                    <a:pt x="20604" y="37101"/>
                  </a:lnTo>
                  <a:lnTo>
                    <a:pt x="21081" y="37101"/>
                  </a:lnTo>
                  <a:lnTo>
                    <a:pt x="21081" y="37577"/>
                  </a:lnTo>
                  <a:lnTo>
                    <a:pt x="21081" y="38017"/>
                  </a:lnTo>
                  <a:lnTo>
                    <a:pt x="20604" y="38494"/>
                  </a:lnTo>
                  <a:lnTo>
                    <a:pt x="19687" y="38017"/>
                  </a:lnTo>
                  <a:lnTo>
                    <a:pt x="19687" y="37577"/>
                  </a:lnTo>
                  <a:lnTo>
                    <a:pt x="19248" y="37101"/>
                  </a:lnTo>
                  <a:lnTo>
                    <a:pt x="18771" y="37577"/>
                  </a:lnTo>
                  <a:lnTo>
                    <a:pt x="18331" y="38017"/>
                  </a:lnTo>
                  <a:lnTo>
                    <a:pt x="16938" y="38017"/>
                  </a:lnTo>
                  <a:lnTo>
                    <a:pt x="16938" y="38934"/>
                  </a:lnTo>
                  <a:lnTo>
                    <a:pt x="16498" y="39850"/>
                  </a:lnTo>
                  <a:lnTo>
                    <a:pt x="16498" y="40767"/>
                  </a:lnTo>
                  <a:lnTo>
                    <a:pt x="15105" y="40767"/>
                  </a:lnTo>
                  <a:lnTo>
                    <a:pt x="15582" y="41243"/>
                  </a:lnTo>
                  <a:lnTo>
                    <a:pt x="15582" y="42160"/>
                  </a:lnTo>
                  <a:lnTo>
                    <a:pt x="15105" y="41683"/>
                  </a:lnTo>
                  <a:lnTo>
                    <a:pt x="14665" y="42160"/>
                  </a:lnTo>
                  <a:lnTo>
                    <a:pt x="13749" y="42600"/>
                  </a:lnTo>
                  <a:lnTo>
                    <a:pt x="13272" y="42160"/>
                  </a:lnTo>
                  <a:lnTo>
                    <a:pt x="12832" y="43077"/>
                  </a:lnTo>
                  <a:lnTo>
                    <a:pt x="12355" y="43516"/>
                  </a:lnTo>
                  <a:lnTo>
                    <a:pt x="11916" y="43516"/>
                  </a:lnTo>
                  <a:lnTo>
                    <a:pt x="11916" y="44433"/>
                  </a:lnTo>
                  <a:lnTo>
                    <a:pt x="11439" y="43993"/>
                  </a:lnTo>
                  <a:lnTo>
                    <a:pt x="10999" y="43993"/>
                  </a:lnTo>
                  <a:lnTo>
                    <a:pt x="11439" y="44433"/>
                  </a:lnTo>
                  <a:lnTo>
                    <a:pt x="11439" y="44910"/>
                  </a:lnTo>
                  <a:lnTo>
                    <a:pt x="10999" y="44910"/>
                  </a:lnTo>
                  <a:lnTo>
                    <a:pt x="10522" y="44433"/>
                  </a:lnTo>
                  <a:lnTo>
                    <a:pt x="10083" y="44910"/>
                  </a:lnTo>
                  <a:lnTo>
                    <a:pt x="9606" y="44910"/>
                  </a:lnTo>
                  <a:lnTo>
                    <a:pt x="9166" y="45349"/>
                  </a:lnTo>
                  <a:lnTo>
                    <a:pt x="8689" y="45349"/>
                  </a:lnTo>
                  <a:lnTo>
                    <a:pt x="8689" y="45826"/>
                  </a:lnTo>
                  <a:lnTo>
                    <a:pt x="9166" y="46743"/>
                  </a:lnTo>
                  <a:lnTo>
                    <a:pt x="8250" y="46743"/>
                  </a:lnTo>
                  <a:lnTo>
                    <a:pt x="7333" y="46266"/>
                  </a:lnTo>
                  <a:lnTo>
                    <a:pt x="6856" y="46266"/>
                  </a:lnTo>
                  <a:lnTo>
                    <a:pt x="6416" y="46743"/>
                  </a:lnTo>
                  <a:lnTo>
                    <a:pt x="6856" y="47182"/>
                  </a:lnTo>
                  <a:lnTo>
                    <a:pt x="6856" y="47659"/>
                  </a:lnTo>
                  <a:lnTo>
                    <a:pt x="5500" y="47659"/>
                  </a:lnTo>
                  <a:lnTo>
                    <a:pt x="5023" y="49015"/>
                  </a:lnTo>
                  <a:lnTo>
                    <a:pt x="5023" y="48099"/>
                  </a:lnTo>
                  <a:lnTo>
                    <a:pt x="4583" y="48099"/>
                  </a:lnTo>
                  <a:lnTo>
                    <a:pt x="4107" y="48576"/>
                  </a:lnTo>
                  <a:lnTo>
                    <a:pt x="3667" y="48099"/>
                  </a:lnTo>
                  <a:lnTo>
                    <a:pt x="2274" y="48099"/>
                  </a:lnTo>
                  <a:lnTo>
                    <a:pt x="2750" y="48576"/>
                  </a:lnTo>
                  <a:lnTo>
                    <a:pt x="2750" y="49015"/>
                  </a:lnTo>
                  <a:lnTo>
                    <a:pt x="3190" y="49492"/>
                  </a:lnTo>
                  <a:lnTo>
                    <a:pt x="3667" y="49492"/>
                  </a:lnTo>
                  <a:lnTo>
                    <a:pt x="3667" y="49932"/>
                  </a:lnTo>
                  <a:lnTo>
                    <a:pt x="3190" y="49932"/>
                  </a:lnTo>
                  <a:lnTo>
                    <a:pt x="2750" y="50409"/>
                  </a:lnTo>
                  <a:lnTo>
                    <a:pt x="1834" y="50409"/>
                  </a:lnTo>
                  <a:lnTo>
                    <a:pt x="1834" y="50848"/>
                  </a:lnTo>
                  <a:lnTo>
                    <a:pt x="2274" y="51765"/>
                  </a:lnTo>
                  <a:lnTo>
                    <a:pt x="2274" y="52242"/>
                  </a:lnTo>
                  <a:lnTo>
                    <a:pt x="1357" y="51765"/>
                  </a:lnTo>
                  <a:lnTo>
                    <a:pt x="1357" y="52242"/>
                  </a:lnTo>
                  <a:lnTo>
                    <a:pt x="1357" y="52681"/>
                  </a:lnTo>
                  <a:lnTo>
                    <a:pt x="1834" y="53598"/>
                  </a:lnTo>
                  <a:lnTo>
                    <a:pt x="2750" y="53598"/>
                  </a:lnTo>
                  <a:lnTo>
                    <a:pt x="2750" y="54075"/>
                  </a:lnTo>
                  <a:lnTo>
                    <a:pt x="2274" y="54075"/>
                  </a:lnTo>
                  <a:lnTo>
                    <a:pt x="1357" y="53598"/>
                  </a:lnTo>
                  <a:lnTo>
                    <a:pt x="1357" y="54075"/>
                  </a:lnTo>
                  <a:lnTo>
                    <a:pt x="1357" y="54515"/>
                  </a:lnTo>
                  <a:lnTo>
                    <a:pt x="1834" y="55431"/>
                  </a:lnTo>
                  <a:lnTo>
                    <a:pt x="2750" y="55908"/>
                  </a:lnTo>
                  <a:lnTo>
                    <a:pt x="1834" y="56348"/>
                  </a:lnTo>
                  <a:lnTo>
                    <a:pt x="1357" y="55908"/>
                  </a:lnTo>
                  <a:lnTo>
                    <a:pt x="917" y="56348"/>
                  </a:lnTo>
                  <a:lnTo>
                    <a:pt x="917" y="56824"/>
                  </a:lnTo>
                  <a:lnTo>
                    <a:pt x="2274" y="57264"/>
                  </a:lnTo>
                  <a:lnTo>
                    <a:pt x="1834" y="57264"/>
                  </a:lnTo>
                  <a:lnTo>
                    <a:pt x="1357" y="57741"/>
                  </a:lnTo>
                  <a:lnTo>
                    <a:pt x="1357" y="58181"/>
                  </a:lnTo>
                  <a:lnTo>
                    <a:pt x="1834" y="58657"/>
                  </a:lnTo>
                  <a:lnTo>
                    <a:pt x="2274" y="59097"/>
                  </a:lnTo>
                  <a:lnTo>
                    <a:pt x="3190" y="58657"/>
                  </a:lnTo>
                  <a:lnTo>
                    <a:pt x="4107" y="58181"/>
                  </a:lnTo>
                  <a:lnTo>
                    <a:pt x="3190" y="59574"/>
                  </a:lnTo>
                  <a:lnTo>
                    <a:pt x="2750" y="60014"/>
                  </a:lnTo>
                  <a:lnTo>
                    <a:pt x="2274" y="60490"/>
                  </a:lnTo>
                  <a:lnTo>
                    <a:pt x="3190" y="61407"/>
                  </a:lnTo>
                  <a:lnTo>
                    <a:pt x="2274" y="61407"/>
                  </a:lnTo>
                  <a:lnTo>
                    <a:pt x="1834" y="61847"/>
                  </a:lnTo>
                  <a:lnTo>
                    <a:pt x="1357" y="61407"/>
                  </a:lnTo>
                  <a:lnTo>
                    <a:pt x="917" y="61407"/>
                  </a:lnTo>
                  <a:lnTo>
                    <a:pt x="441" y="62323"/>
                  </a:lnTo>
                  <a:lnTo>
                    <a:pt x="441" y="62763"/>
                  </a:lnTo>
                  <a:lnTo>
                    <a:pt x="1" y="64156"/>
                  </a:lnTo>
                  <a:lnTo>
                    <a:pt x="441" y="64596"/>
                  </a:lnTo>
                  <a:lnTo>
                    <a:pt x="1357" y="62763"/>
                  </a:lnTo>
                  <a:lnTo>
                    <a:pt x="2274" y="62763"/>
                  </a:lnTo>
                  <a:lnTo>
                    <a:pt x="2750" y="63240"/>
                  </a:lnTo>
                  <a:lnTo>
                    <a:pt x="2750" y="64156"/>
                  </a:lnTo>
                  <a:lnTo>
                    <a:pt x="2274" y="64596"/>
                  </a:lnTo>
                  <a:lnTo>
                    <a:pt x="2274" y="65513"/>
                  </a:lnTo>
                  <a:lnTo>
                    <a:pt x="1834" y="65989"/>
                  </a:lnTo>
                  <a:lnTo>
                    <a:pt x="1834" y="65513"/>
                  </a:lnTo>
                  <a:lnTo>
                    <a:pt x="1357" y="65989"/>
                  </a:lnTo>
                  <a:lnTo>
                    <a:pt x="1357" y="66429"/>
                  </a:lnTo>
                  <a:lnTo>
                    <a:pt x="1357" y="67346"/>
                  </a:lnTo>
                  <a:lnTo>
                    <a:pt x="1357" y="67822"/>
                  </a:lnTo>
                  <a:lnTo>
                    <a:pt x="2274" y="68739"/>
                  </a:lnTo>
                  <a:lnTo>
                    <a:pt x="4107" y="69179"/>
                  </a:lnTo>
                  <a:lnTo>
                    <a:pt x="3190" y="70095"/>
                  </a:lnTo>
                  <a:lnTo>
                    <a:pt x="4107" y="70572"/>
                  </a:lnTo>
                  <a:lnTo>
                    <a:pt x="4583" y="70095"/>
                  </a:lnTo>
                  <a:lnTo>
                    <a:pt x="4583" y="71012"/>
                  </a:lnTo>
                  <a:lnTo>
                    <a:pt x="6856" y="71012"/>
                  </a:lnTo>
                  <a:lnTo>
                    <a:pt x="8250" y="70572"/>
                  </a:lnTo>
                  <a:lnTo>
                    <a:pt x="8250" y="71012"/>
                  </a:lnTo>
                  <a:lnTo>
                    <a:pt x="9166" y="70095"/>
                  </a:lnTo>
                  <a:lnTo>
                    <a:pt x="9606" y="69655"/>
                  </a:lnTo>
                  <a:lnTo>
                    <a:pt x="9606" y="68739"/>
                  </a:lnTo>
                  <a:lnTo>
                    <a:pt x="10522" y="68262"/>
                  </a:lnTo>
                  <a:lnTo>
                    <a:pt x="11916" y="67822"/>
                  </a:lnTo>
                  <a:lnTo>
                    <a:pt x="11916" y="67346"/>
                  </a:lnTo>
                  <a:lnTo>
                    <a:pt x="12355" y="66429"/>
                  </a:lnTo>
                  <a:lnTo>
                    <a:pt x="13272" y="66429"/>
                  </a:lnTo>
                  <a:lnTo>
                    <a:pt x="13272" y="66906"/>
                  </a:lnTo>
                  <a:lnTo>
                    <a:pt x="13749" y="67346"/>
                  </a:lnTo>
                  <a:lnTo>
                    <a:pt x="14665" y="66906"/>
                  </a:lnTo>
                  <a:lnTo>
                    <a:pt x="14665" y="65989"/>
                  </a:lnTo>
                  <a:lnTo>
                    <a:pt x="15582" y="65073"/>
                  </a:lnTo>
                  <a:lnTo>
                    <a:pt x="15582" y="63680"/>
                  </a:lnTo>
                  <a:lnTo>
                    <a:pt x="15105" y="63680"/>
                  </a:lnTo>
                  <a:lnTo>
                    <a:pt x="16021" y="62323"/>
                  </a:lnTo>
                  <a:lnTo>
                    <a:pt x="16498" y="61847"/>
                  </a:lnTo>
                  <a:lnTo>
                    <a:pt x="16938" y="61407"/>
                  </a:lnTo>
                  <a:lnTo>
                    <a:pt x="17415" y="61407"/>
                  </a:lnTo>
                  <a:lnTo>
                    <a:pt x="17415" y="62323"/>
                  </a:lnTo>
                  <a:lnTo>
                    <a:pt x="16938" y="62763"/>
                  </a:lnTo>
                  <a:lnTo>
                    <a:pt x="16498" y="62763"/>
                  </a:lnTo>
                  <a:lnTo>
                    <a:pt x="16498" y="63680"/>
                  </a:lnTo>
                  <a:lnTo>
                    <a:pt x="16938" y="63680"/>
                  </a:lnTo>
                  <a:lnTo>
                    <a:pt x="18331" y="64596"/>
                  </a:lnTo>
                  <a:lnTo>
                    <a:pt x="19248" y="63680"/>
                  </a:lnTo>
                  <a:lnTo>
                    <a:pt x="19248" y="63240"/>
                  </a:lnTo>
                  <a:lnTo>
                    <a:pt x="19687" y="62763"/>
                  </a:lnTo>
                  <a:lnTo>
                    <a:pt x="19687" y="62323"/>
                  </a:lnTo>
                  <a:lnTo>
                    <a:pt x="20164" y="61407"/>
                  </a:lnTo>
                  <a:lnTo>
                    <a:pt x="21081" y="61407"/>
                  </a:lnTo>
                  <a:lnTo>
                    <a:pt x="21520" y="60014"/>
                  </a:lnTo>
                  <a:lnTo>
                    <a:pt x="21520" y="58657"/>
                  </a:lnTo>
                  <a:lnTo>
                    <a:pt x="21520" y="58181"/>
                  </a:lnTo>
                  <a:lnTo>
                    <a:pt x="21520" y="57741"/>
                  </a:lnTo>
                  <a:lnTo>
                    <a:pt x="21081" y="56824"/>
                  </a:lnTo>
                  <a:lnTo>
                    <a:pt x="20604" y="56348"/>
                  </a:lnTo>
                  <a:lnTo>
                    <a:pt x="22437" y="54991"/>
                  </a:lnTo>
                  <a:lnTo>
                    <a:pt x="21997" y="54515"/>
                  </a:lnTo>
                  <a:lnTo>
                    <a:pt x="21997" y="53598"/>
                  </a:lnTo>
                  <a:lnTo>
                    <a:pt x="21997" y="53158"/>
                  </a:lnTo>
                  <a:lnTo>
                    <a:pt x="21520" y="52681"/>
                  </a:lnTo>
                  <a:lnTo>
                    <a:pt x="21081" y="52242"/>
                  </a:lnTo>
                  <a:lnTo>
                    <a:pt x="21081" y="51765"/>
                  </a:lnTo>
                  <a:lnTo>
                    <a:pt x="21081" y="51325"/>
                  </a:lnTo>
                  <a:lnTo>
                    <a:pt x="21520" y="50409"/>
                  </a:lnTo>
                  <a:lnTo>
                    <a:pt x="21520" y="49492"/>
                  </a:lnTo>
                  <a:lnTo>
                    <a:pt x="21081" y="48576"/>
                  </a:lnTo>
                  <a:lnTo>
                    <a:pt x="20604" y="48099"/>
                  </a:lnTo>
                  <a:lnTo>
                    <a:pt x="20604" y="47659"/>
                  </a:lnTo>
                  <a:lnTo>
                    <a:pt x="20604" y="46743"/>
                  </a:lnTo>
                  <a:lnTo>
                    <a:pt x="21081" y="46266"/>
                  </a:lnTo>
                  <a:lnTo>
                    <a:pt x="21081" y="45349"/>
                  </a:lnTo>
                  <a:lnTo>
                    <a:pt x="21081" y="44433"/>
                  </a:lnTo>
                  <a:lnTo>
                    <a:pt x="21081" y="43516"/>
                  </a:lnTo>
                  <a:lnTo>
                    <a:pt x="21520" y="42160"/>
                  </a:lnTo>
                  <a:lnTo>
                    <a:pt x="21997" y="41683"/>
                  </a:lnTo>
                  <a:lnTo>
                    <a:pt x="22914" y="41243"/>
                  </a:lnTo>
                  <a:lnTo>
                    <a:pt x="22914" y="41683"/>
                  </a:lnTo>
                  <a:lnTo>
                    <a:pt x="23353" y="41683"/>
                  </a:lnTo>
                  <a:lnTo>
                    <a:pt x="23830" y="41243"/>
                  </a:lnTo>
                  <a:lnTo>
                    <a:pt x="24270" y="40767"/>
                  </a:lnTo>
                  <a:lnTo>
                    <a:pt x="25663" y="40767"/>
                  </a:lnTo>
                  <a:lnTo>
                    <a:pt x="26103" y="39850"/>
                  </a:lnTo>
                  <a:lnTo>
                    <a:pt x="25663" y="38934"/>
                  </a:lnTo>
                  <a:lnTo>
                    <a:pt x="25663" y="38494"/>
                  </a:lnTo>
                  <a:lnTo>
                    <a:pt x="25663" y="38017"/>
                  </a:lnTo>
                  <a:lnTo>
                    <a:pt x="24747" y="37101"/>
                  </a:lnTo>
                  <a:lnTo>
                    <a:pt x="25187" y="36661"/>
                  </a:lnTo>
                  <a:lnTo>
                    <a:pt x="26103" y="36184"/>
                  </a:lnTo>
                  <a:lnTo>
                    <a:pt x="26103" y="35744"/>
                  </a:lnTo>
                  <a:lnTo>
                    <a:pt x="26580" y="33911"/>
                  </a:lnTo>
                  <a:lnTo>
                    <a:pt x="26580" y="33435"/>
                  </a:lnTo>
                  <a:lnTo>
                    <a:pt x="26580" y="32995"/>
                  </a:lnTo>
                  <a:lnTo>
                    <a:pt x="26580" y="32078"/>
                  </a:lnTo>
                  <a:lnTo>
                    <a:pt x="27020" y="31602"/>
                  </a:lnTo>
                  <a:lnTo>
                    <a:pt x="27496" y="30685"/>
                  </a:lnTo>
                  <a:lnTo>
                    <a:pt x="27496" y="29329"/>
                  </a:lnTo>
                  <a:lnTo>
                    <a:pt x="28413" y="28852"/>
                  </a:lnTo>
                  <a:lnTo>
                    <a:pt x="29329" y="28412"/>
                  </a:lnTo>
                  <a:lnTo>
                    <a:pt x="29769" y="27936"/>
                  </a:lnTo>
                  <a:lnTo>
                    <a:pt x="29769" y="27496"/>
                  </a:lnTo>
                  <a:lnTo>
                    <a:pt x="29769" y="26579"/>
                  </a:lnTo>
                  <a:lnTo>
                    <a:pt x="30686" y="25663"/>
                  </a:lnTo>
                  <a:lnTo>
                    <a:pt x="31602" y="24746"/>
                  </a:lnTo>
                  <a:lnTo>
                    <a:pt x="31602" y="24270"/>
                  </a:lnTo>
                  <a:lnTo>
                    <a:pt x="32079" y="23830"/>
                  </a:lnTo>
                  <a:lnTo>
                    <a:pt x="31162" y="22913"/>
                  </a:lnTo>
                  <a:lnTo>
                    <a:pt x="30686" y="22437"/>
                  </a:lnTo>
                  <a:lnTo>
                    <a:pt x="31162" y="21997"/>
                  </a:lnTo>
                  <a:lnTo>
                    <a:pt x="31602" y="21520"/>
                  </a:lnTo>
                  <a:lnTo>
                    <a:pt x="32995" y="20164"/>
                  </a:lnTo>
                  <a:lnTo>
                    <a:pt x="32995" y="19687"/>
                  </a:lnTo>
                  <a:lnTo>
                    <a:pt x="33435" y="18771"/>
                  </a:lnTo>
                  <a:lnTo>
                    <a:pt x="33912" y="18771"/>
                  </a:lnTo>
                  <a:lnTo>
                    <a:pt x="35268" y="19247"/>
                  </a:lnTo>
                  <a:lnTo>
                    <a:pt x="35745" y="19247"/>
                  </a:lnTo>
                  <a:lnTo>
                    <a:pt x="35268" y="18771"/>
                  </a:lnTo>
                  <a:lnTo>
                    <a:pt x="35268" y="17854"/>
                  </a:lnTo>
                  <a:lnTo>
                    <a:pt x="36185" y="16938"/>
                  </a:lnTo>
                  <a:lnTo>
                    <a:pt x="36661" y="16938"/>
                  </a:lnTo>
                  <a:lnTo>
                    <a:pt x="37101" y="17414"/>
                  </a:lnTo>
                  <a:lnTo>
                    <a:pt x="37578" y="17414"/>
                  </a:lnTo>
                  <a:lnTo>
                    <a:pt x="37578" y="16938"/>
                  </a:lnTo>
                  <a:lnTo>
                    <a:pt x="37578" y="15581"/>
                  </a:lnTo>
                  <a:lnTo>
                    <a:pt x="38934" y="16021"/>
                  </a:lnTo>
                  <a:lnTo>
                    <a:pt x="38494" y="15581"/>
                  </a:lnTo>
                  <a:lnTo>
                    <a:pt x="38494" y="14665"/>
                  </a:lnTo>
                  <a:lnTo>
                    <a:pt x="38494" y="13748"/>
                  </a:lnTo>
                  <a:lnTo>
                    <a:pt x="39851" y="13748"/>
                  </a:lnTo>
                  <a:lnTo>
                    <a:pt x="39411" y="12832"/>
                  </a:lnTo>
                  <a:lnTo>
                    <a:pt x="39851" y="11915"/>
                  </a:lnTo>
                  <a:lnTo>
                    <a:pt x="40327" y="11915"/>
                  </a:lnTo>
                  <a:lnTo>
                    <a:pt x="41244" y="12355"/>
                  </a:lnTo>
                  <a:lnTo>
                    <a:pt x="42160" y="12832"/>
                  </a:lnTo>
                  <a:lnTo>
                    <a:pt x="42160" y="13272"/>
                  </a:lnTo>
                  <a:lnTo>
                    <a:pt x="42600" y="14188"/>
                  </a:lnTo>
                  <a:lnTo>
                    <a:pt x="43517" y="14188"/>
                  </a:lnTo>
                  <a:lnTo>
                    <a:pt x="43993" y="14665"/>
                  </a:lnTo>
                  <a:lnTo>
                    <a:pt x="45826" y="14665"/>
                  </a:lnTo>
                  <a:lnTo>
                    <a:pt x="46266" y="13748"/>
                  </a:lnTo>
                  <a:lnTo>
                    <a:pt x="46743" y="13748"/>
                  </a:lnTo>
                  <a:lnTo>
                    <a:pt x="47183" y="14665"/>
                  </a:lnTo>
                  <a:lnTo>
                    <a:pt x="48099" y="14188"/>
                  </a:lnTo>
                  <a:lnTo>
                    <a:pt x="48576" y="14188"/>
                  </a:lnTo>
                  <a:lnTo>
                    <a:pt x="48576" y="13748"/>
                  </a:lnTo>
                  <a:lnTo>
                    <a:pt x="49016" y="12832"/>
                  </a:lnTo>
                  <a:lnTo>
                    <a:pt x="49492" y="12355"/>
                  </a:lnTo>
                  <a:lnTo>
                    <a:pt x="49492" y="11915"/>
                  </a:lnTo>
                  <a:lnTo>
                    <a:pt x="49492" y="11439"/>
                  </a:lnTo>
                  <a:lnTo>
                    <a:pt x="49492" y="10999"/>
                  </a:lnTo>
                  <a:lnTo>
                    <a:pt x="49932" y="9606"/>
                  </a:lnTo>
                  <a:lnTo>
                    <a:pt x="49492" y="7773"/>
                  </a:lnTo>
                  <a:lnTo>
                    <a:pt x="49932" y="7333"/>
                  </a:lnTo>
                  <a:lnTo>
                    <a:pt x="50849" y="7333"/>
                  </a:lnTo>
                  <a:lnTo>
                    <a:pt x="51765" y="6416"/>
                  </a:lnTo>
                  <a:lnTo>
                    <a:pt x="52242" y="5940"/>
                  </a:lnTo>
                  <a:lnTo>
                    <a:pt x="53158" y="5940"/>
                  </a:lnTo>
                  <a:lnTo>
                    <a:pt x="52682" y="7333"/>
                  </a:lnTo>
                  <a:lnTo>
                    <a:pt x="54515" y="7333"/>
                  </a:lnTo>
                  <a:lnTo>
                    <a:pt x="54991" y="7773"/>
                  </a:lnTo>
                  <a:lnTo>
                    <a:pt x="55431" y="8249"/>
                  </a:lnTo>
                  <a:lnTo>
                    <a:pt x="55431" y="8689"/>
                  </a:lnTo>
                  <a:lnTo>
                    <a:pt x="54991" y="9606"/>
                  </a:lnTo>
                  <a:lnTo>
                    <a:pt x="55431" y="10522"/>
                  </a:lnTo>
                  <a:lnTo>
                    <a:pt x="55431" y="10999"/>
                  </a:lnTo>
                  <a:lnTo>
                    <a:pt x="55431" y="11439"/>
                  </a:lnTo>
                  <a:lnTo>
                    <a:pt x="55431" y="11915"/>
                  </a:lnTo>
                  <a:lnTo>
                    <a:pt x="55908" y="11915"/>
                  </a:lnTo>
                  <a:lnTo>
                    <a:pt x="55908" y="10082"/>
                  </a:lnTo>
                  <a:lnTo>
                    <a:pt x="56348" y="8689"/>
                  </a:lnTo>
                  <a:lnTo>
                    <a:pt x="57741" y="8249"/>
                  </a:lnTo>
                  <a:lnTo>
                    <a:pt x="58657" y="7773"/>
                  </a:lnTo>
                  <a:lnTo>
                    <a:pt x="59097" y="5940"/>
                  </a:lnTo>
                  <a:lnTo>
                    <a:pt x="58657" y="5940"/>
                  </a:lnTo>
                  <a:lnTo>
                    <a:pt x="57741" y="6416"/>
                  </a:lnTo>
                  <a:lnTo>
                    <a:pt x="57264" y="6416"/>
                  </a:lnTo>
                  <a:lnTo>
                    <a:pt x="57741" y="5940"/>
                  </a:lnTo>
                  <a:lnTo>
                    <a:pt x="57741" y="4583"/>
                  </a:lnTo>
                  <a:lnTo>
                    <a:pt x="57264" y="4107"/>
                  </a:lnTo>
                  <a:lnTo>
                    <a:pt x="57741" y="4107"/>
                  </a:lnTo>
                  <a:lnTo>
                    <a:pt x="58181" y="3667"/>
                  </a:lnTo>
                  <a:lnTo>
                    <a:pt x="58181" y="3190"/>
                  </a:lnTo>
                  <a:lnTo>
                    <a:pt x="58181" y="2750"/>
                  </a:lnTo>
                  <a:lnTo>
                    <a:pt x="57741" y="2750"/>
                  </a:lnTo>
                  <a:lnTo>
                    <a:pt x="57741" y="2274"/>
                  </a:lnTo>
                  <a:lnTo>
                    <a:pt x="56824" y="2274"/>
                  </a:lnTo>
                  <a:lnTo>
                    <a:pt x="55908" y="2750"/>
                  </a:lnTo>
                  <a:lnTo>
                    <a:pt x="55431" y="1834"/>
                  </a:lnTo>
                  <a:lnTo>
                    <a:pt x="54515" y="1834"/>
                  </a:lnTo>
                  <a:lnTo>
                    <a:pt x="54075" y="1357"/>
                  </a:lnTo>
                  <a:lnTo>
                    <a:pt x="53158" y="2750"/>
                  </a:lnTo>
                  <a:lnTo>
                    <a:pt x="53158" y="3190"/>
                  </a:lnTo>
                  <a:lnTo>
                    <a:pt x="52682" y="3667"/>
                  </a:lnTo>
                  <a:lnTo>
                    <a:pt x="52242" y="2750"/>
                  </a:lnTo>
                  <a:lnTo>
                    <a:pt x="52242" y="2274"/>
                  </a:lnTo>
                  <a:lnTo>
                    <a:pt x="52682" y="1834"/>
                  </a:lnTo>
                  <a:lnTo>
                    <a:pt x="52682" y="1357"/>
                  </a:lnTo>
                  <a:lnTo>
                    <a:pt x="5268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5823924" y="2634379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1357" y="1833"/>
                  </a:lnTo>
                  <a:lnTo>
                    <a:pt x="1834" y="1393"/>
                  </a:lnTo>
                  <a:lnTo>
                    <a:pt x="135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3" name="Google Shape;5143;p37"/>
            <p:cNvSpPr/>
            <p:nvPr/>
          </p:nvSpPr>
          <p:spPr>
            <a:xfrm>
              <a:off x="5823924" y="264910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4" name="Google Shape;5144;p37"/>
            <p:cNvSpPr/>
            <p:nvPr/>
          </p:nvSpPr>
          <p:spPr>
            <a:xfrm>
              <a:off x="5823924" y="1816998"/>
              <a:ext cx="508002" cy="1163910"/>
            </a:xfrm>
            <a:custGeom>
              <a:avLst/>
              <a:gdLst/>
              <a:ahLst/>
              <a:cxnLst/>
              <a:rect l="l" t="t" r="r" b="b"/>
              <a:pathLst>
                <a:path w="31602" h="72405" extrusionOk="0">
                  <a:moveTo>
                    <a:pt x="21080" y="0"/>
                  </a:moveTo>
                  <a:lnTo>
                    <a:pt x="21080" y="917"/>
                  </a:lnTo>
                  <a:lnTo>
                    <a:pt x="21080" y="1833"/>
                  </a:lnTo>
                  <a:lnTo>
                    <a:pt x="21520" y="2273"/>
                  </a:lnTo>
                  <a:lnTo>
                    <a:pt x="20164" y="1833"/>
                  </a:lnTo>
                  <a:lnTo>
                    <a:pt x="20164" y="3190"/>
                  </a:lnTo>
                  <a:lnTo>
                    <a:pt x="20164" y="3666"/>
                  </a:lnTo>
                  <a:lnTo>
                    <a:pt x="19687" y="3666"/>
                  </a:lnTo>
                  <a:lnTo>
                    <a:pt x="18771" y="3190"/>
                  </a:lnTo>
                  <a:lnTo>
                    <a:pt x="17854" y="4106"/>
                  </a:lnTo>
                  <a:lnTo>
                    <a:pt x="17854" y="5023"/>
                  </a:lnTo>
                  <a:lnTo>
                    <a:pt x="18331" y="5499"/>
                  </a:lnTo>
                  <a:lnTo>
                    <a:pt x="17414" y="5499"/>
                  </a:lnTo>
                  <a:lnTo>
                    <a:pt x="16498" y="5023"/>
                  </a:lnTo>
                  <a:lnTo>
                    <a:pt x="16021" y="5023"/>
                  </a:lnTo>
                  <a:lnTo>
                    <a:pt x="15581" y="5939"/>
                  </a:lnTo>
                  <a:lnTo>
                    <a:pt x="15581" y="6416"/>
                  </a:lnTo>
                  <a:lnTo>
                    <a:pt x="14188" y="7772"/>
                  </a:lnTo>
                  <a:lnTo>
                    <a:pt x="13748" y="8249"/>
                  </a:lnTo>
                  <a:lnTo>
                    <a:pt x="13272" y="8689"/>
                  </a:lnTo>
                  <a:lnTo>
                    <a:pt x="13748" y="9165"/>
                  </a:lnTo>
                  <a:lnTo>
                    <a:pt x="14665" y="10082"/>
                  </a:lnTo>
                  <a:lnTo>
                    <a:pt x="14188" y="10522"/>
                  </a:lnTo>
                  <a:lnTo>
                    <a:pt x="14188" y="10998"/>
                  </a:lnTo>
                  <a:lnTo>
                    <a:pt x="13272" y="11915"/>
                  </a:lnTo>
                  <a:lnTo>
                    <a:pt x="12355" y="12831"/>
                  </a:lnTo>
                  <a:lnTo>
                    <a:pt x="12355" y="13748"/>
                  </a:lnTo>
                  <a:lnTo>
                    <a:pt x="12355" y="14188"/>
                  </a:lnTo>
                  <a:lnTo>
                    <a:pt x="11915" y="14664"/>
                  </a:lnTo>
                  <a:lnTo>
                    <a:pt x="10999" y="15104"/>
                  </a:lnTo>
                  <a:lnTo>
                    <a:pt x="10082" y="15581"/>
                  </a:lnTo>
                  <a:lnTo>
                    <a:pt x="10082" y="16937"/>
                  </a:lnTo>
                  <a:lnTo>
                    <a:pt x="9606" y="17854"/>
                  </a:lnTo>
                  <a:lnTo>
                    <a:pt x="9166" y="18330"/>
                  </a:lnTo>
                  <a:lnTo>
                    <a:pt x="9166" y="19247"/>
                  </a:lnTo>
                  <a:lnTo>
                    <a:pt x="9166" y="19687"/>
                  </a:lnTo>
                  <a:lnTo>
                    <a:pt x="9166" y="20163"/>
                  </a:lnTo>
                  <a:lnTo>
                    <a:pt x="8689" y="21996"/>
                  </a:lnTo>
                  <a:lnTo>
                    <a:pt x="8689" y="22436"/>
                  </a:lnTo>
                  <a:lnTo>
                    <a:pt x="7773" y="22913"/>
                  </a:lnTo>
                  <a:lnTo>
                    <a:pt x="7333" y="23353"/>
                  </a:lnTo>
                  <a:lnTo>
                    <a:pt x="8249" y="24269"/>
                  </a:lnTo>
                  <a:lnTo>
                    <a:pt x="8249" y="24746"/>
                  </a:lnTo>
                  <a:lnTo>
                    <a:pt x="8249" y="25186"/>
                  </a:lnTo>
                  <a:lnTo>
                    <a:pt x="8689" y="26102"/>
                  </a:lnTo>
                  <a:lnTo>
                    <a:pt x="8249" y="27019"/>
                  </a:lnTo>
                  <a:lnTo>
                    <a:pt x="6856" y="27019"/>
                  </a:lnTo>
                  <a:lnTo>
                    <a:pt x="6416" y="27495"/>
                  </a:lnTo>
                  <a:lnTo>
                    <a:pt x="5939" y="27935"/>
                  </a:lnTo>
                  <a:lnTo>
                    <a:pt x="5500" y="27935"/>
                  </a:lnTo>
                  <a:lnTo>
                    <a:pt x="5500" y="27495"/>
                  </a:lnTo>
                  <a:lnTo>
                    <a:pt x="4583" y="27935"/>
                  </a:lnTo>
                  <a:lnTo>
                    <a:pt x="4106" y="28412"/>
                  </a:lnTo>
                  <a:lnTo>
                    <a:pt x="3667" y="29768"/>
                  </a:lnTo>
                  <a:lnTo>
                    <a:pt x="3667" y="30685"/>
                  </a:lnTo>
                  <a:lnTo>
                    <a:pt x="3667" y="31601"/>
                  </a:lnTo>
                  <a:lnTo>
                    <a:pt x="3667" y="32518"/>
                  </a:lnTo>
                  <a:lnTo>
                    <a:pt x="3190" y="32995"/>
                  </a:lnTo>
                  <a:lnTo>
                    <a:pt x="3190" y="33911"/>
                  </a:lnTo>
                  <a:lnTo>
                    <a:pt x="3190" y="34351"/>
                  </a:lnTo>
                  <a:lnTo>
                    <a:pt x="3667" y="34828"/>
                  </a:lnTo>
                  <a:lnTo>
                    <a:pt x="4106" y="35744"/>
                  </a:lnTo>
                  <a:lnTo>
                    <a:pt x="4106" y="36661"/>
                  </a:lnTo>
                  <a:lnTo>
                    <a:pt x="3667" y="37577"/>
                  </a:lnTo>
                  <a:lnTo>
                    <a:pt x="3667" y="38017"/>
                  </a:lnTo>
                  <a:lnTo>
                    <a:pt x="3667" y="38494"/>
                  </a:lnTo>
                  <a:lnTo>
                    <a:pt x="4106" y="38933"/>
                  </a:lnTo>
                  <a:lnTo>
                    <a:pt x="4583" y="39410"/>
                  </a:lnTo>
                  <a:lnTo>
                    <a:pt x="4583" y="39850"/>
                  </a:lnTo>
                  <a:lnTo>
                    <a:pt x="4583" y="40767"/>
                  </a:lnTo>
                  <a:lnTo>
                    <a:pt x="5023" y="41243"/>
                  </a:lnTo>
                  <a:lnTo>
                    <a:pt x="3190" y="42600"/>
                  </a:lnTo>
                  <a:lnTo>
                    <a:pt x="3667" y="43076"/>
                  </a:lnTo>
                  <a:lnTo>
                    <a:pt x="4106" y="43993"/>
                  </a:lnTo>
                  <a:lnTo>
                    <a:pt x="4106" y="44433"/>
                  </a:lnTo>
                  <a:lnTo>
                    <a:pt x="4106" y="44909"/>
                  </a:lnTo>
                  <a:lnTo>
                    <a:pt x="4106" y="46266"/>
                  </a:lnTo>
                  <a:lnTo>
                    <a:pt x="3667" y="47659"/>
                  </a:lnTo>
                  <a:lnTo>
                    <a:pt x="2750" y="47659"/>
                  </a:lnTo>
                  <a:lnTo>
                    <a:pt x="2273" y="48575"/>
                  </a:lnTo>
                  <a:lnTo>
                    <a:pt x="2273" y="49015"/>
                  </a:lnTo>
                  <a:lnTo>
                    <a:pt x="1834" y="49492"/>
                  </a:lnTo>
                  <a:lnTo>
                    <a:pt x="1834" y="49932"/>
                  </a:lnTo>
                  <a:lnTo>
                    <a:pt x="917" y="50848"/>
                  </a:lnTo>
                  <a:lnTo>
                    <a:pt x="1357" y="51325"/>
                  </a:lnTo>
                  <a:lnTo>
                    <a:pt x="1357" y="51765"/>
                  </a:lnTo>
                  <a:lnTo>
                    <a:pt x="1834" y="52241"/>
                  </a:lnTo>
                  <a:lnTo>
                    <a:pt x="1357" y="52681"/>
                  </a:lnTo>
                  <a:lnTo>
                    <a:pt x="440" y="52241"/>
                  </a:lnTo>
                  <a:lnTo>
                    <a:pt x="440" y="51765"/>
                  </a:lnTo>
                  <a:lnTo>
                    <a:pt x="1" y="51765"/>
                  </a:lnTo>
                  <a:lnTo>
                    <a:pt x="440" y="53158"/>
                  </a:lnTo>
                  <a:lnTo>
                    <a:pt x="440" y="53598"/>
                  </a:lnTo>
                  <a:lnTo>
                    <a:pt x="440" y="54514"/>
                  </a:lnTo>
                  <a:lnTo>
                    <a:pt x="440" y="54991"/>
                  </a:lnTo>
                  <a:lnTo>
                    <a:pt x="440" y="55431"/>
                  </a:lnTo>
                  <a:lnTo>
                    <a:pt x="440" y="55907"/>
                  </a:lnTo>
                  <a:lnTo>
                    <a:pt x="440" y="56347"/>
                  </a:lnTo>
                  <a:lnTo>
                    <a:pt x="917" y="56347"/>
                  </a:lnTo>
                  <a:lnTo>
                    <a:pt x="917" y="57264"/>
                  </a:lnTo>
                  <a:lnTo>
                    <a:pt x="1357" y="56824"/>
                  </a:lnTo>
                  <a:lnTo>
                    <a:pt x="1834" y="57264"/>
                  </a:lnTo>
                  <a:lnTo>
                    <a:pt x="1357" y="58180"/>
                  </a:lnTo>
                  <a:lnTo>
                    <a:pt x="1357" y="58657"/>
                  </a:lnTo>
                  <a:lnTo>
                    <a:pt x="1834" y="59097"/>
                  </a:lnTo>
                  <a:lnTo>
                    <a:pt x="1834" y="59573"/>
                  </a:lnTo>
                  <a:lnTo>
                    <a:pt x="1834" y="60930"/>
                  </a:lnTo>
                  <a:lnTo>
                    <a:pt x="1834" y="61406"/>
                  </a:lnTo>
                  <a:lnTo>
                    <a:pt x="2273" y="61846"/>
                  </a:lnTo>
                  <a:lnTo>
                    <a:pt x="1834" y="62323"/>
                  </a:lnTo>
                  <a:lnTo>
                    <a:pt x="1834" y="63239"/>
                  </a:lnTo>
                  <a:lnTo>
                    <a:pt x="2273" y="63679"/>
                  </a:lnTo>
                  <a:lnTo>
                    <a:pt x="2750" y="63679"/>
                  </a:lnTo>
                  <a:lnTo>
                    <a:pt x="3190" y="65072"/>
                  </a:lnTo>
                  <a:lnTo>
                    <a:pt x="4106" y="65512"/>
                  </a:lnTo>
                  <a:lnTo>
                    <a:pt x="4106" y="65989"/>
                  </a:lnTo>
                  <a:lnTo>
                    <a:pt x="4106" y="66429"/>
                  </a:lnTo>
                  <a:lnTo>
                    <a:pt x="3667" y="66429"/>
                  </a:lnTo>
                  <a:lnTo>
                    <a:pt x="3667" y="66905"/>
                  </a:lnTo>
                  <a:lnTo>
                    <a:pt x="3190" y="67345"/>
                  </a:lnTo>
                  <a:lnTo>
                    <a:pt x="3190" y="67822"/>
                  </a:lnTo>
                  <a:lnTo>
                    <a:pt x="3190" y="68738"/>
                  </a:lnTo>
                  <a:lnTo>
                    <a:pt x="3667" y="68738"/>
                  </a:lnTo>
                  <a:lnTo>
                    <a:pt x="3667" y="69655"/>
                  </a:lnTo>
                  <a:lnTo>
                    <a:pt x="4583" y="70095"/>
                  </a:lnTo>
                  <a:lnTo>
                    <a:pt x="4583" y="70571"/>
                  </a:lnTo>
                  <a:lnTo>
                    <a:pt x="4583" y="71488"/>
                  </a:lnTo>
                  <a:lnTo>
                    <a:pt x="4106" y="71928"/>
                  </a:lnTo>
                  <a:lnTo>
                    <a:pt x="4583" y="72404"/>
                  </a:lnTo>
                  <a:lnTo>
                    <a:pt x="5023" y="71928"/>
                  </a:lnTo>
                  <a:lnTo>
                    <a:pt x="5500" y="72404"/>
                  </a:lnTo>
                  <a:lnTo>
                    <a:pt x="6856" y="71928"/>
                  </a:lnTo>
                  <a:lnTo>
                    <a:pt x="8689" y="71928"/>
                  </a:lnTo>
                  <a:lnTo>
                    <a:pt x="8689" y="71488"/>
                  </a:lnTo>
                  <a:lnTo>
                    <a:pt x="8249" y="70571"/>
                  </a:lnTo>
                  <a:lnTo>
                    <a:pt x="8249" y="69655"/>
                  </a:lnTo>
                  <a:lnTo>
                    <a:pt x="8689" y="69178"/>
                  </a:lnTo>
                  <a:lnTo>
                    <a:pt x="9606" y="69178"/>
                  </a:lnTo>
                  <a:lnTo>
                    <a:pt x="10082" y="68262"/>
                  </a:lnTo>
                  <a:lnTo>
                    <a:pt x="9606" y="68738"/>
                  </a:lnTo>
                  <a:lnTo>
                    <a:pt x="10082" y="67822"/>
                  </a:lnTo>
                  <a:lnTo>
                    <a:pt x="10999" y="67345"/>
                  </a:lnTo>
                  <a:lnTo>
                    <a:pt x="12355" y="67822"/>
                  </a:lnTo>
                  <a:lnTo>
                    <a:pt x="12355" y="68262"/>
                  </a:lnTo>
                  <a:lnTo>
                    <a:pt x="14188" y="68262"/>
                  </a:lnTo>
                  <a:lnTo>
                    <a:pt x="14188" y="67345"/>
                  </a:lnTo>
                  <a:lnTo>
                    <a:pt x="14188" y="66905"/>
                  </a:lnTo>
                  <a:lnTo>
                    <a:pt x="15105" y="65072"/>
                  </a:lnTo>
                  <a:lnTo>
                    <a:pt x="14665" y="64156"/>
                  </a:lnTo>
                  <a:lnTo>
                    <a:pt x="15105" y="63679"/>
                  </a:lnTo>
                  <a:lnTo>
                    <a:pt x="15581" y="63239"/>
                  </a:lnTo>
                  <a:lnTo>
                    <a:pt x="15581" y="62763"/>
                  </a:lnTo>
                  <a:lnTo>
                    <a:pt x="15105" y="62763"/>
                  </a:lnTo>
                  <a:lnTo>
                    <a:pt x="15581" y="61846"/>
                  </a:lnTo>
                  <a:lnTo>
                    <a:pt x="16021" y="61406"/>
                  </a:lnTo>
                  <a:lnTo>
                    <a:pt x="15581" y="60930"/>
                  </a:lnTo>
                  <a:lnTo>
                    <a:pt x="15581" y="60013"/>
                  </a:lnTo>
                  <a:lnTo>
                    <a:pt x="15581" y="59573"/>
                  </a:lnTo>
                  <a:lnTo>
                    <a:pt x="16021" y="59097"/>
                  </a:lnTo>
                  <a:lnTo>
                    <a:pt x="16021" y="58657"/>
                  </a:lnTo>
                  <a:lnTo>
                    <a:pt x="16498" y="57740"/>
                  </a:lnTo>
                  <a:lnTo>
                    <a:pt x="16498" y="57264"/>
                  </a:lnTo>
                  <a:lnTo>
                    <a:pt x="16498" y="56824"/>
                  </a:lnTo>
                  <a:lnTo>
                    <a:pt x="15581" y="55907"/>
                  </a:lnTo>
                  <a:lnTo>
                    <a:pt x="16938" y="55431"/>
                  </a:lnTo>
                  <a:lnTo>
                    <a:pt x="15105" y="54991"/>
                  </a:lnTo>
                  <a:lnTo>
                    <a:pt x="15581" y="54514"/>
                  </a:lnTo>
                  <a:lnTo>
                    <a:pt x="16498" y="54991"/>
                  </a:lnTo>
                  <a:lnTo>
                    <a:pt x="17414" y="54514"/>
                  </a:lnTo>
                  <a:lnTo>
                    <a:pt x="17854" y="53598"/>
                  </a:lnTo>
                  <a:lnTo>
                    <a:pt x="17854" y="53158"/>
                  </a:lnTo>
                  <a:lnTo>
                    <a:pt x="17854" y="52681"/>
                  </a:lnTo>
                  <a:lnTo>
                    <a:pt x="18771" y="52681"/>
                  </a:lnTo>
                  <a:lnTo>
                    <a:pt x="19687" y="53158"/>
                  </a:lnTo>
                  <a:lnTo>
                    <a:pt x="20164" y="52241"/>
                  </a:lnTo>
                  <a:lnTo>
                    <a:pt x="20604" y="51765"/>
                  </a:lnTo>
                  <a:lnTo>
                    <a:pt x="21520" y="50848"/>
                  </a:lnTo>
                  <a:lnTo>
                    <a:pt x="20164" y="50408"/>
                  </a:lnTo>
                  <a:lnTo>
                    <a:pt x="20164" y="49932"/>
                  </a:lnTo>
                  <a:lnTo>
                    <a:pt x="20604" y="49492"/>
                  </a:lnTo>
                  <a:lnTo>
                    <a:pt x="21080" y="49492"/>
                  </a:lnTo>
                  <a:lnTo>
                    <a:pt x="21997" y="48099"/>
                  </a:lnTo>
                  <a:lnTo>
                    <a:pt x="21520" y="47659"/>
                  </a:lnTo>
                  <a:lnTo>
                    <a:pt x="21520" y="46742"/>
                  </a:lnTo>
                  <a:lnTo>
                    <a:pt x="20604" y="47182"/>
                  </a:lnTo>
                  <a:lnTo>
                    <a:pt x="20604" y="46742"/>
                  </a:lnTo>
                  <a:lnTo>
                    <a:pt x="20604" y="46266"/>
                  </a:lnTo>
                  <a:lnTo>
                    <a:pt x="20164" y="45826"/>
                  </a:lnTo>
                  <a:lnTo>
                    <a:pt x="19687" y="45349"/>
                  </a:lnTo>
                  <a:lnTo>
                    <a:pt x="19247" y="44909"/>
                  </a:lnTo>
                  <a:lnTo>
                    <a:pt x="19247" y="44433"/>
                  </a:lnTo>
                  <a:lnTo>
                    <a:pt x="18331" y="44909"/>
                  </a:lnTo>
                  <a:lnTo>
                    <a:pt x="17854" y="44433"/>
                  </a:lnTo>
                  <a:lnTo>
                    <a:pt x="17414" y="43993"/>
                  </a:lnTo>
                  <a:lnTo>
                    <a:pt x="17414" y="43076"/>
                  </a:lnTo>
                  <a:lnTo>
                    <a:pt x="16938" y="42600"/>
                  </a:lnTo>
                  <a:lnTo>
                    <a:pt x="16938" y="42160"/>
                  </a:lnTo>
                  <a:lnTo>
                    <a:pt x="16021" y="41683"/>
                  </a:lnTo>
                  <a:lnTo>
                    <a:pt x="16498" y="41243"/>
                  </a:lnTo>
                  <a:lnTo>
                    <a:pt x="16938" y="40767"/>
                  </a:lnTo>
                  <a:lnTo>
                    <a:pt x="16938" y="39850"/>
                  </a:lnTo>
                  <a:lnTo>
                    <a:pt x="16938" y="39410"/>
                  </a:lnTo>
                  <a:lnTo>
                    <a:pt x="16938" y="38494"/>
                  </a:lnTo>
                  <a:lnTo>
                    <a:pt x="17414" y="38494"/>
                  </a:lnTo>
                  <a:lnTo>
                    <a:pt x="16938" y="38017"/>
                  </a:lnTo>
                  <a:lnTo>
                    <a:pt x="17414" y="37577"/>
                  </a:lnTo>
                  <a:lnTo>
                    <a:pt x="17414" y="36661"/>
                  </a:lnTo>
                  <a:lnTo>
                    <a:pt x="17854" y="35744"/>
                  </a:lnTo>
                  <a:lnTo>
                    <a:pt x="17854" y="34828"/>
                  </a:lnTo>
                  <a:lnTo>
                    <a:pt x="16021" y="35267"/>
                  </a:lnTo>
                  <a:lnTo>
                    <a:pt x="16021" y="33911"/>
                  </a:lnTo>
                  <a:lnTo>
                    <a:pt x="16498" y="33434"/>
                  </a:lnTo>
                  <a:lnTo>
                    <a:pt x="17854" y="33911"/>
                  </a:lnTo>
                  <a:lnTo>
                    <a:pt x="18331" y="33434"/>
                  </a:lnTo>
                  <a:lnTo>
                    <a:pt x="18771" y="33434"/>
                  </a:lnTo>
                  <a:lnTo>
                    <a:pt x="19247" y="32995"/>
                  </a:lnTo>
                  <a:lnTo>
                    <a:pt x="19687" y="32995"/>
                  </a:lnTo>
                  <a:lnTo>
                    <a:pt x="20604" y="32518"/>
                  </a:lnTo>
                  <a:lnTo>
                    <a:pt x="20164" y="32078"/>
                  </a:lnTo>
                  <a:lnTo>
                    <a:pt x="21080" y="30685"/>
                  </a:lnTo>
                  <a:lnTo>
                    <a:pt x="20604" y="30245"/>
                  </a:lnTo>
                  <a:lnTo>
                    <a:pt x="21520" y="30245"/>
                  </a:lnTo>
                  <a:lnTo>
                    <a:pt x="21997" y="29329"/>
                  </a:lnTo>
                  <a:lnTo>
                    <a:pt x="22437" y="29768"/>
                  </a:lnTo>
                  <a:lnTo>
                    <a:pt x="23353" y="29329"/>
                  </a:lnTo>
                  <a:lnTo>
                    <a:pt x="22913" y="28852"/>
                  </a:lnTo>
                  <a:lnTo>
                    <a:pt x="23353" y="28412"/>
                  </a:lnTo>
                  <a:lnTo>
                    <a:pt x="23830" y="27935"/>
                  </a:lnTo>
                  <a:lnTo>
                    <a:pt x="24746" y="27495"/>
                  </a:lnTo>
                  <a:lnTo>
                    <a:pt x="24746" y="26579"/>
                  </a:lnTo>
                  <a:lnTo>
                    <a:pt x="24746" y="26102"/>
                  </a:lnTo>
                  <a:lnTo>
                    <a:pt x="24746" y="25662"/>
                  </a:lnTo>
                  <a:lnTo>
                    <a:pt x="24746" y="24746"/>
                  </a:lnTo>
                  <a:lnTo>
                    <a:pt x="25186" y="24746"/>
                  </a:lnTo>
                  <a:lnTo>
                    <a:pt x="25663" y="23353"/>
                  </a:lnTo>
                  <a:lnTo>
                    <a:pt x="26103" y="22913"/>
                  </a:lnTo>
                  <a:lnTo>
                    <a:pt x="25663" y="22436"/>
                  </a:lnTo>
                  <a:lnTo>
                    <a:pt x="25663" y="21996"/>
                  </a:lnTo>
                  <a:lnTo>
                    <a:pt x="25663" y="21080"/>
                  </a:lnTo>
                  <a:lnTo>
                    <a:pt x="25663" y="20163"/>
                  </a:lnTo>
                  <a:lnTo>
                    <a:pt x="26103" y="19687"/>
                  </a:lnTo>
                  <a:lnTo>
                    <a:pt x="26103" y="19247"/>
                  </a:lnTo>
                  <a:lnTo>
                    <a:pt x="26103" y="18770"/>
                  </a:lnTo>
                  <a:lnTo>
                    <a:pt x="26579" y="17854"/>
                  </a:lnTo>
                  <a:lnTo>
                    <a:pt x="27496" y="17854"/>
                  </a:lnTo>
                  <a:lnTo>
                    <a:pt x="27496" y="16937"/>
                  </a:lnTo>
                  <a:lnTo>
                    <a:pt x="27496" y="16021"/>
                  </a:lnTo>
                  <a:lnTo>
                    <a:pt x="27496" y="15581"/>
                  </a:lnTo>
                  <a:lnTo>
                    <a:pt x="27936" y="15581"/>
                  </a:lnTo>
                  <a:lnTo>
                    <a:pt x="28412" y="16021"/>
                  </a:lnTo>
                  <a:lnTo>
                    <a:pt x="29329" y="15104"/>
                  </a:lnTo>
                  <a:lnTo>
                    <a:pt x="29769" y="15581"/>
                  </a:lnTo>
                  <a:lnTo>
                    <a:pt x="31162" y="15581"/>
                  </a:lnTo>
                  <a:lnTo>
                    <a:pt x="31602" y="15104"/>
                  </a:lnTo>
                  <a:lnTo>
                    <a:pt x="31602" y="14188"/>
                  </a:lnTo>
                  <a:lnTo>
                    <a:pt x="31162" y="13748"/>
                  </a:lnTo>
                  <a:lnTo>
                    <a:pt x="30685" y="12831"/>
                  </a:lnTo>
                  <a:lnTo>
                    <a:pt x="30685" y="12355"/>
                  </a:lnTo>
                  <a:lnTo>
                    <a:pt x="30245" y="11438"/>
                  </a:lnTo>
                  <a:lnTo>
                    <a:pt x="30245" y="10522"/>
                  </a:lnTo>
                  <a:lnTo>
                    <a:pt x="30685" y="10082"/>
                  </a:lnTo>
                  <a:lnTo>
                    <a:pt x="30245" y="9605"/>
                  </a:lnTo>
                  <a:lnTo>
                    <a:pt x="30245" y="9165"/>
                  </a:lnTo>
                  <a:lnTo>
                    <a:pt x="29769" y="8689"/>
                  </a:lnTo>
                  <a:lnTo>
                    <a:pt x="29769" y="7772"/>
                  </a:lnTo>
                  <a:lnTo>
                    <a:pt x="29769" y="7332"/>
                  </a:lnTo>
                  <a:lnTo>
                    <a:pt x="29769" y="6856"/>
                  </a:lnTo>
                  <a:lnTo>
                    <a:pt x="28852" y="7332"/>
                  </a:lnTo>
                  <a:lnTo>
                    <a:pt x="28412" y="7332"/>
                  </a:lnTo>
                  <a:lnTo>
                    <a:pt x="28852" y="6416"/>
                  </a:lnTo>
                  <a:lnTo>
                    <a:pt x="28852" y="5939"/>
                  </a:lnTo>
                  <a:lnTo>
                    <a:pt x="28852" y="5499"/>
                  </a:lnTo>
                  <a:lnTo>
                    <a:pt x="28852" y="5023"/>
                  </a:lnTo>
                  <a:lnTo>
                    <a:pt x="28852" y="4583"/>
                  </a:lnTo>
                  <a:lnTo>
                    <a:pt x="28412" y="4106"/>
                  </a:lnTo>
                  <a:lnTo>
                    <a:pt x="28412" y="3190"/>
                  </a:lnTo>
                  <a:lnTo>
                    <a:pt x="27936" y="3190"/>
                  </a:lnTo>
                  <a:lnTo>
                    <a:pt x="26579" y="2750"/>
                  </a:lnTo>
                  <a:lnTo>
                    <a:pt x="25663" y="2273"/>
                  </a:lnTo>
                  <a:lnTo>
                    <a:pt x="25186" y="2273"/>
                  </a:lnTo>
                  <a:lnTo>
                    <a:pt x="24746" y="1833"/>
                  </a:lnTo>
                  <a:lnTo>
                    <a:pt x="24270" y="1833"/>
                  </a:lnTo>
                  <a:lnTo>
                    <a:pt x="24270" y="917"/>
                  </a:lnTo>
                  <a:lnTo>
                    <a:pt x="23353" y="44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5" name="Google Shape;5145;p37"/>
            <p:cNvSpPr/>
            <p:nvPr/>
          </p:nvSpPr>
          <p:spPr>
            <a:xfrm>
              <a:off x="6177510" y="1691468"/>
              <a:ext cx="500929" cy="869256"/>
            </a:xfrm>
            <a:custGeom>
              <a:avLst/>
              <a:gdLst/>
              <a:ahLst/>
              <a:cxnLst/>
              <a:rect l="l" t="t" r="r" b="b"/>
              <a:pathLst>
                <a:path w="31162" h="54075" extrusionOk="0">
                  <a:moveTo>
                    <a:pt x="12832" y="1"/>
                  </a:moveTo>
                  <a:lnTo>
                    <a:pt x="12355" y="477"/>
                  </a:lnTo>
                  <a:lnTo>
                    <a:pt x="11439" y="1394"/>
                  </a:lnTo>
                  <a:lnTo>
                    <a:pt x="10522" y="1394"/>
                  </a:lnTo>
                  <a:lnTo>
                    <a:pt x="10082" y="1834"/>
                  </a:lnTo>
                  <a:lnTo>
                    <a:pt x="10522" y="3667"/>
                  </a:lnTo>
                  <a:lnTo>
                    <a:pt x="10082" y="5060"/>
                  </a:lnTo>
                  <a:lnTo>
                    <a:pt x="10082" y="5500"/>
                  </a:lnTo>
                  <a:lnTo>
                    <a:pt x="10082" y="5976"/>
                  </a:lnTo>
                  <a:lnTo>
                    <a:pt x="10082" y="6416"/>
                  </a:lnTo>
                  <a:lnTo>
                    <a:pt x="9606" y="6893"/>
                  </a:lnTo>
                  <a:lnTo>
                    <a:pt x="9166" y="7809"/>
                  </a:lnTo>
                  <a:lnTo>
                    <a:pt x="9166" y="8249"/>
                  </a:lnTo>
                  <a:lnTo>
                    <a:pt x="8689" y="8249"/>
                  </a:lnTo>
                  <a:lnTo>
                    <a:pt x="7773" y="8726"/>
                  </a:lnTo>
                  <a:lnTo>
                    <a:pt x="7333" y="7809"/>
                  </a:lnTo>
                  <a:lnTo>
                    <a:pt x="6856" y="7809"/>
                  </a:lnTo>
                  <a:lnTo>
                    <a:pt x="6416" y="8726"/>
                  </a:lnTo>
                  <a:lnTo>
                    <a:pt x="4583" y="8726"/>
                  </a:lnTo>
                  <a:lnTo>
                    <a:pt x="4107" y="8249"/>
                  </a:lnTo>
                  <a:lnTo>
                    <a:pt x="3190" y="8249"/>
                  </a:lnTo>
                  <a:lnTo>
                    <a:pt x="2750" y="7333"/>
                  </a:lnTo>
                  <a:lnTo>
                    <a:pt x="2750" y="6893"/>
                  </a:lnTo>
                  <a:lnTo>
                    <a:pt x="1357" y="6416"/>
                  </a:lnTo>
                  <a:lnTo>
                    <a:pt x="917" y="5976"/>
                  </a:lnTo>
                  <a:lnTo>
                    <a:pt x="441" y="5976"/>
                  </a:lnTo>
                  <a:lnTo>
                    <a:pt x="1" y="6893"/>
                  </a:lnTo>
                  <a:lnTo>
                    <a:pt x="441" y="7809"/>
                  </a:lnTo>
                  <a:lnTo>
                    <a:pt x="1357" y="8249"/>
                  </a:lnTo>
                  <a:lnTo>
                    <a:pt x="2274" y="8726"/>
                  </a:lnTo>
                  <a:lnTo>
                    <a:pt x="2274" y="9642"/>
                  </a:lnTo>
                  <a:lnTo>
                    <a:pt x="2750" y="9642"/>
                  </a:lnTo>
                  <a:lnTo>
                    <a:pt x="3190" y="10082"/>
                  </a:lnTo>
                  <a:lnTo>
                    <a:pt x="3667" y="10082"/>
                  </a:lnTo>
                  <a:lnTo>
                    <a:pt x="5023" y="10559"/>
                  </a:lnTo>
                  <a:lnTo>
                    <a:pt x="5940" y="10999"/>
                  </a:lnTo>
                  <a:lnTo>
                    <a:pt x="6416" y="10999"/>
                  </a:lnTo>
                  <a:lnTo>
                    <a:pt x="6416" y="11915"/>
                  </a:lnTo>
                  <a:lnTo>
                    <a:pt x="6856" y="12392"/>
                  </a:lnTo>
                  <a:lnTo>
                    <a:pt x="6856" y="12832"/>
                  </a:lnTo>
                  <a:lnTo>
                    <a:pt x="6856" y="1330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6856" y="15141"/>
                  </a:lnTo>
                  <a:lnTo>
                    <a:pt x="7773" y="14665"/>
                  </a:lnTo>
                  <a:lnTo>
                    <a:pt x="7773" y="15141"/>
                  </a:lnTo>
                  <a:lnTo>
                    <a:pt x="7773" y="15581"/>
                  </a:lnTo>
                  <a:lnTo>
                    <a:pt x="7773" y="16498"/>
                  </a:lnTo>
                  <a:lnTo>
                    <a:pt x="8249" y="16974"/>
                  </a:lnTo>
                  <a:lnTo>
                    <a:pt x="8249" y="17414"/>
                  </a:lnTo>
                  <a:lnTo>
                    <a:pt x="8689" y="17891"/>
                  </a:lnTo>
                  <a:lnTo>
                    <a:pt x="8249" y="18331"/>
                  </a:lnTo>
                  <a:lnTo>
                    <a:pt x="8249" y="19247"/>
                  </a:lnTo>
                  <a:lnTo>
                    <a:pt x="8689" y="20164"/>
                  </a:lnTo>
                  <a:lnTo>
                    <a:pt x="8689" y="20640"/>
                  </a:lnTo>
                  <a:lnTo>
                    <a:pt x="9166" y="21557"/>
                  </a:lnTo>
                  <a:lnTo>
                    <a:pt x="9606" y="21997"/>
                  </a:lnTo>
                  <a:lnTo>
                    <a:pt x="9606" y="22913"/>
                  </a:lnTo>
                  <a:lnTo>
                    <a:pt x="10082" y="22913"/>
                  </a:lnTo>
                  <a:lnTo>
                    <a:pt x="10522" y="23390"/>
                  </a:lnTo>
                  <a:lnTo>
                    <a:pt x="11915" y="23390"/>
                  </a:lnTo>
                  <a:lnTo>
                    <a:pt x="11915" y="23830"/>
                  </a:lnTo>
                  <a:lnTo>
                    <a:pt x="12355" y="24306"/>
                  </a:lnTo>
                  <a:lnTo>
                    <a:pt x="12355" y="24746"/>
                  </a:lnTo>
                  <a:lnTo>
                    <a:pt x="12355" y="25223"/>
                  </a:lnTo>
                  <a:lnTo>
                    <a:pt x="12355" y="26139"/>
                  </a:lnTo>
                  <a:lnTo>
                    <a:pt x="12355" y="27056"/>
                  </a:lnTo>
                  <a:lnTo>
                    <a:pt x="12832" y="27056"/>
                  </a:lnTo>
                  <a:lnTo>
                    <a:pt x="12832" y="27972"/>
                  </a:lnTo>
                  <a:lnTo>
                    <a:pt x="11439" y="27972"/>
                  </a:lnTo>
                  <a:lnTo>
                    <a:pt x="11439" y="28412"/>
                  </a:lnTo>
                  <a:lnTo>
                    <a:pt x="10522" y="29805"/>
                  </a:lnTo>
                  <a:lnTo>
                    <a:pt x="10522" y="30245"/>
                  </a:lnTo>
                  <a:lnTo>
                    <a:pt x="10082" y="31162"/>
                  </a:lnTo>
                  <a:lnTo>
                    <a:pt x="9606" y="32078"/>
                  </a:lnTo>
                  <a:lnTo>
                    <a:pt x="8689" y="32995"/>
                  </a:lnTo>
                  <a:lnTo>
                    <a:pt x="9166" y="33471"/>
                  </a:lnTo>
                  <a:lnTo>
                    <a:pt x="9166" y="33911"/>
                  </a:lnTo>
                  <a:lnTo>
                    <a:pt x="8249" y="34388"/>
                  </a:lnTo>
                  <a:lnTo>
                    <a:pt x="7773" y="34828"/>
                  </a:lnTo>
                  <a:lnTo>
                    <a:pt x="7333" y="35744"/>
                  </a:lnTo>
                  <a:lnTo>
                    <a:pt x="7333" y="36221"/>
                  </a:lnTo>
                  <a:lnTo>
                    <a:pt x="7333" y="37138"/>
                  </a:lnTo>
                  <a:lnTo>
                    <a:pt x="6416" y="37577"/>
                  </a:lnTo>
                  <a:lnTo>
                    <a:pt x="5940" y="37138"/>
                  </a:lnTo>
                  <a:lnTo>
                    <a:pt x="5023" y="37138"/>
                  </a:lnTo>
                  <a:lnTo>
                    <a:pt x="5500" y="38054"/>
                  </a:lnTo>
                  <a:lnTo>
                    <a:pt x="4583" y="39410"/>
                  </a:lnTo>
                  <a:lnTo>
                    <a:pt x="4583" y="40327"/>
                  </a:lnTo>
                  <a:lnTo>
                    <a:pt x="4583" y="40804"/>
                  </a:lnTo>
                  <a:lnTo>
                    <a:pt x="5023" y="41243"/>
                  </a:lnTo>
                  <a:lnTo>
                    <a:pt x="5023" y="42160"/>
                  </a:lnTo>
                  <a:lnTo>
                    <a:pt x="4583" y="42637"/>
                  </a:lnTo>
                  <a:lnTo>
                    <a:pt x="4583" y="43076"/>
                  </a:lnTo>
                  <a:lnTo>
                    <a:pt x="5500" y="43553"/>
                  </a:lnTo>
                  <a:lnTo>
                    <a:pt x="5940" y="43993"/>
                  </a:lnTo>
                  <a:lnTo>
                    <a:pt x="5940" y="44909"/>
                  </a:lnTo>
                  <a:lnTo>
                    <a:pt x="5940" y="46303"/>
                  </a:lnTo>
                  <a:lnTo>
                    <a:pt x="5940" y="47659"/>
                  </a:lnTo>
                  <a:lnTo>
                    <a:pt x="5023" y="48136"/>
                  </a:lnTo>
                  <a:lnTo>
                    <a:pt x="5023" y="49052"/>
                  </a:lnTo>
                  <a:lnTo>
                    <a:pt x="5023" y="49492"/>
                  </a:lnTo>
                  <a:lnTo>
                    <a:pt x="6416" y="50885"/>
                  </a:lnTo>
                  <a:lnTo>
                    <a:pt x="7773" y="50885"/>
                  </a:lnTo>
                  <a:lnTo>
                    <a:pt x="8249" y="51325"/>
                  </a:lnTo>
                  <a:lnTo>
                    <a:pt x="9606" y="51325"/>
                  </a:lnTo>
                  <a:lnTo>
                    <a:pt x="10082" y="52242"/>
                  </a:lnTo>
                  <a:lnTo>
                    <a:pt x="10522" y="53158"/>
                  </a:lnTo>
                  <a:lnTo>
                    <a:pt x="10999" y="53635"/>
                  </a:lnTo>
                  <a:lnTo>
                    <a:pt x="11439" y="54075"/>
                  </a:lnTo>
                  <a:lnTo>
                    <a:pt x="12832" y="54075"/>
                  </a:lnTo>
                  <a:lnTo>
                    <a:pt x="13272" y="53635"/>
                  </a:lnTo>
                  <a:lnTo>
                    <a:pt x="13748" y="52718"/>
                  </a:lnTo>
                  <a:lnTo>
                    <a:pt x="14188" y="52242"/>
                  </a:lnTo>
                  <a:lnTo>
                    <a:pt x="14665" y="53158"/>
                  </a:lnTo>
                  <a:lnTo>
                    <a:pt x="15105" y="52718"/>
                  </a:lnTo>
                  <a:lnTo>
                    <a:pt x="15581" y="52242"/>
                  </a:lnTo>
                  <a:lnTo>
                    <a:pt x="16498" y="51802"/>
                  </a:lnTo>
                  <a:lnTo>
                    <a:pt x="17854" y="50885"/>
                  </a:lnTo>
                  <a:lnTo>
                    <a:pt x="19247" y="50885"/>
                  </a:lnTo>
                  <a:lnTo>
                    <a:pt x="19247" y="50409"/>
                  </a:lnTo>
                  <a:lnTo>
                    <a:pt x="18771" y="49969"/>
                  </a:lnTo>
                  <a:lnTo>
                    <a:pt x="19687" y="49492"/>
                  </a:lnTo>
                  <a:lnTo>
                    <a:pt x="20164" y="50409"/>
                  </a:lnTo>
                  <a:lnTo>
                    <a:pt x="20604" y="49969"/>
                  </a:lnTo>
                  <a:lnTo>
                    <a:pt x="21520" y="49492"/>
                  </a:lnTo>
                  <a:lnTo>
                    <a:pt x="21997" y="48136"/>
                  </a:lnTo>
                  <a:lnTo>
                    <a:pt x="22437" y="48576"/>
                  </a:lnTo>
                  <a:lnTo>
                    <a:pt x="23830" y="48576"/>
                  </a:lnTo>
                  <a:lnTo>
                    <a:pt x="24270" y="48136"/>
                  </a:lnTo>
                  <a:lnTo>
                    <a:pt x="24746" y="47219"/>
                  </a:lnTo>
                  <a:lnTo>
                    <a:pt x="25186" y="46303"/>
                  </a:lnTo>
                  <a:lnTo>
                    <a:pt x="25663" y="45386"/>
                  </a:lnTo>
                  <a:lnTo>
                    <a:pt x="26103" y="44470"/>
                  </a:lnTo>
                  <a:lnTo>
                    <a:pt x="26579" y="43993"/>
                  </a:lnTo>
                  <a:lnTo>
                    <a:pt x="27019" y="43553"/>
                  </a:lnTo>
                  <a:lnTo>
                    <a:pt x="27496" y="42637"/>
                  </a:lnTo>
                  <a:lnTo>
                    <a:pt x="27496" y="41720"/>
                  </a:lnTo>
                  <a:lnTo>
                    <a:pt x="27936" y="41243"/>
                  </a:lnTo>
                  <a:lnTo>
                    <a:pt x="27936" y="41720"/>
                  </a:lnTo>
                  <a:lnTo>
                    <a:pt x="28412" y="41243"/>
                  </a:lnTo>
                  <a:lnTo>
                    <a:pt x="28852" y="40804"/>
                  </a:lnTo>
                  <a:lnTo>
                    <a:pt x="28412" y="40327"/>
                  </a:lnTo>
                  <a:lnTo>
                    <a:pt x="28852" y="39887"/>
                  </a:lnTo>
                  <a:lnTo>
                    <a:pt x="28412" y="38971"/>
                  </a:lnTo>
                  <a:lnTo>
                    <a:pt x="28852" y="38494"/>
                  </a:lnTo>
                  <a:lnTo>
                    <a:pt x="29329" y="38054"/>
                  </a:lnTo>
                  <a:lnTo>
                    <a:pt x="29329" y="37577"/>
                  </a:lnTo>
                  <a:lnTo>
                    <a:pt x="29769" y="36221"/>
                  </a:lnTo>
                  <a:lnTo>
                    <a:pt x="30685" y="35744"/>
                  </a:lnTo>
                  <a:lnTo>
                    <a:pt x="31162" y="34828"/>
                  </a:lnTo>
                  <a:lnTo>
                    <a:pt x="30685" y="33911"/>
                  </a:lnTo>
                  <a:lnTo>
                    <a:pt x="30245" y="33471"/>
                  </a:lnTo>
                  <a:lnTo>
                    <a:pt x="28852" y="32995"/>
                  </a:lnTo>
                  <a:lnTo>
                    <a:pt x="27019" y="32555"/>
                  </a:lnTo>
                  <a:lnTo>
                    <a:pt x="26579" y="32078"/>
                  </a:lnTo>
                  <a:lnTo>
                    <a:pt x="26103" y="31638"/>
                  </a:lnTo>
                  <a:lnTo>
                    <a:pt x="25663" y="31638"/>
                  </a:lnTo>
                  <a:lnTo>
                    <a:pt x="25186" y="30722"/>
                  </a:lnTo>
                  <a:lnTo>
                    <a:pt x="26103" y="30722"/>
                  </a:lnTo>
                  <a:lnTo>
                    <a:pt x="26579" y="30245"/>
                  </a:lnTo>
                  <a:lnTo>
                    <a:pt x="26579" y="29805"/>
                  </a:lnTo>
                  <a:lnTo>
                    <a:pt x="26579" y="29329"/>
                  </a:lnTo>
                  <a:lnTo>
                    <a:pt x="26103" y="28889"/>
                  </a:lnTo>
                  <a:lnTo>
                    <a:pt x="25663" y="28412"/>
                  </a:lnTo>
                  <a:lnTo>
                    <a:pt x="24746" y="28412"/>
                  </a:lnTo>
                  <a:lnTo>
                    <a:pt x="24746" y="27972"/>
                  </a:lnTo>
                  <a:lnTo>
                    <a:pt x="24746" y="27496"/>
                  </a:lnTo>
                  <a:lnTo>
                    <a:pt x="24270" y="27056"/>
                  </a:lnTo>
                  <a:lnTo>
                    <a:pt x="23830" y="27056"/>
                  </a:lnTo>
                  <a:lnTo>
                    <a:pt x="24746" y="26579"/>
                  </a:lnTo>
                  <a:lnTo>
                    <a:pt x="24270" y="26139"/>
                  </a:lnTo>
                  <a:lnTo>
                    <a:pt x="24270" y="25663"/>
                  </a:lnTo>
                  <a:lnTo>
                    <a:pt x="23830" y="26139"/>
                  </a:lnTo>
                  <a:lnTo>
                    <a:pt x="23353" y="25663"/>
                  </a:lnTo>
                  <a:lnTo>
                    <a:pt x="23353" y="25223"/>
                  </a:lnTo>
                  <a:lnTo>
                    <a:pt x="23353" y="24746"/>
                  </a:lnTo>
                  <a:lnTo>
                    <a:pt x="22913" y="24306"/>
                  </a:lnTo>
                  <a:lnTo>
                    <a:pt x="22913" y="23830"/>
                  </a:lnTo>
                  <a:lnTo>
                    <a:pt x="22437" y="23830"/>
                  </a:lnTo>
                  <a:lnTo>
                    <a:pt x="22437" y="23390"/>
                  </a:lnTo>
                  <a:lnTo>
                    <a:pt x="22437" y="22913"/>
                  </a:lnTo>
                  <a:lnTo>
                    <a:pt x="22913" y="22473"/>
                  </a:lnTo>
                  <a:lnTo>
                    <a:pt x="22437" y="21557"/>
                  </a:lnTo>
                  <a:lnTo>
                    <a:pt x="22913" y="21080"/>
                  </a:lnTo>
                  <a:lnTo>
                    <a:pt x="22913" y="20640"/>
                  </a:lnTo>
                  <a:lnTo>
                    <a:pt x="22913" y="20164"/>
                  </a:lnTo>
                  <a:lnTo>
                    <a:pt x="22437" y="19247"/>
                  </a:lnTo>
                  <a:lnTo>
                    <a:pt x="21520" y="18331"/>
                  </a:lnTo>
                  <a:lnTo>
                    <a:pt x="21080" y="17891"/>
                  </a:lnTo>
                  <a:lnTo>
                    <a:pt x="20164" y="17414"/>
                  </a:lnTo>
                  <a:lnTo>
                    <a:pt x="20164" y="16974"/>
                  </a:lnTo>
                  <a:lnTo>
                    <a:pt x="19687" y="16498"/>
                  </a:lnTo>
                  <a:lnTo>
                    <a:pt x="19247" y="15581"/>
                  </a:lnTo>
                  <a:lnTo>
                    <a:pt x="18771" y="14665"/>
                  </a:lnTo>
                  <a:lnTo>
                    <a:pt x="18771" y="14225"/>
                  </a:lnTo>
                  <a:lnTo>
                    <a:pt x="18771" y="13308"/>
                  </a:lnTo>
                  <a:lnTo>
                    <a:pt x="19247" y="12392"/>
                  </a:lnTo>
                  <a:lnTo>
                    <a:pt x="19247" y="11915"/>
                  </a:lnTo>
                  <a:lnTo>
                    <a:pt x="19247" y="10999"/>
                  </a:lnTo>
                  <a:lnTo>
                    <a:pt x="18331" y="10082"/>
                  </a:lnTo>
                  <a:lnTo>
                    <a:pt x="17414" y="9642"/>
                  </a:lnTo>
                  <a:lnTo>
                    <a:pt x="16938" y="9642"/>
                  </a:lnTo>
                  <a:lnTo>
                    <a:pt x="16938" y="9166"/>
                  </a:lnTo>
                  <a:lnTo>
                    <a:pt x="16498" y="8726"/>
                  </a:lnTo>
                  <a:lnTo>
                    <a:pt x="16021" y="8249"/>
                  </a:lnTo>
                  <a:lnTo>
                    <a:pt x="15581" y="7809"/>
                  </a:lnTo>
                  <a:lnTo>
                    <a:pt x="15581" y="7333"/>
                  </a:lnTo>
                  <a:lnTo>
                    <a:pt x="16021" y="6893"/>
                  </a:lnTo>
                  <a:lnTo>
                    <a:pt x="16021" y="6416"/>
                  </a:lnTo>
                  <a:lnTo>
                    <a:pt x="16498" y="5976"/>
                  </a:lnTo>
                  <a:lnTo>
                    <a:pt x="16021" y="5976"/>
                  </a:lnTo>
                  <a:lnTo>
                    <a:pt x="16021" y="5500"/>
                  </a:lnTo>
                  <a:lnTo>
                    <a:pt x="16021" y="5060"/>
                  </a:lnTo>
                  <a:lnTo>
                    <a:pt x="15581" y="4583"/>
                  </a:lnTo>
                  <a:lnTo>
                    <a:pt x="15581" y="3667"/>
                  </a:lnTo>
                  <a:lnTo>
                    <a:pt x="16021" y="2750"/>
                  </a:lnTo>
                  <a:lnTo>
                    <a:pt x="16021" y="2310"/>
                  </a:lnTo>
                  <a:lnTo>
                    <a:pt x="15581" y="1834"/>
                  </a:lnTo>
                  <a:lnTo>
                    <a:pt x="15105" y="1394"/>
                  </a:lnTo>
                  <a:lnTo>
                    <a:pt x="13272" y="1394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6" name="Google Shape;5146;p37"/>
            <p:cNvSpPr/>
            <p:nvPr/>
          </p:nvSpPr>
          <p:spPr>
            <a:xfrm>
              <a:off x="6457440" y="3857204"/>
              <a:ext cx="412533" cy="265205"/>
            </a:xfrm>
            <a:custGeom>
              <a:avLst/>
              <a:gdLst/>
              <a:ahLst/>
              <a:cxnLst/>
              <a:rect l="l" t="t" r="r" b="b"/>
              <a:pathLst>
                <a:path w="25663" h="16498" extrusionOk="0">
                  <a:moveTo>
                    <a:pt x="17854" y="0"/>
                  </a:moveTo>
                  <a:lnTo>
                    <a:pt x="16021" y="917"/>
                  </a:lnTo>
                  <a:lnTo>
                    <a:pt x="15581" y="917"/>
                  </a:lnTo>
                  <a:lnTo>
                    <a:pt x="15104" y="2310"/>
                  </a:lnTo>
                  <a:lnTo>
                    <a:pt x="13748" y="3226"/>
                  </a:lnTo>
                  <a:lnTo>
                    <a:pt x="12831" y="3666"/>
                  </a:lnTo>
                  <a:lnTo>
                    <a:pt x="12355" y="4143"/>
                  </a:lnTo>
                  <a:lnTo>
                    <a:pt x="11438" y="4583"/>
                  </a:lnTo>
                  <a:lnTo>
                    <a:pt x="10522" y="4143"/>
                  </a:lnTo>
                  <a:lnTo>
                    <a:pt x="7332" y="4143"/>
                  </a:lnTo>
                  <a:lnTo>
                    <a:pt x="6416" y="4583"/>
                  </a:lnTo>
                  <a:lnTo>
                    <a:pt x="5499" y="4143"/>
                  </a:lnTo>
                  <a:lnTo>
                    <a:pt x="2273" y="4143"/>
                  </a:lnTo>
                  <a:lnTo>
                    <a:pt x="2273" y="3666"/>
                  </a:lnTo>
                  <a:lnTo>
                    <a:pt x="2273" y="3226"/>
                  </a:lnTo>
                  <a:lnTo>
                    <a:pt x="2273" y="2750"/>
                  </a:lnTo>
                  <a:lnTo>
                    <a:pt x="1833" y="2310"/>
                  </a:lnTo>
                  <a:lnTo>
                    <a:pt x="917" y="2750"/>
                  </a:lnTo>
                  <a:lnTo>
                    <a:pt x="440" y="3666"/>
                  </a:lnTo>
                  <a:lnTo>
                    <a:pt x="0" y="3666"/>
                  </a:lnTo>
                  <a:lnTo>
                    <a:pt x="440" y="4583"/>
                  </a:lnTo>
                  <a:lnTo>
                    <a:pt x="917" y="5499"/>
                  </a:lnTo>
                  <a:lnTo>
                    <a:pt x="1357" y="5976"/>
                  </a:lnTo>
                  <a:lnTo>
                    <a:pt x="1357" y="6416"/>
                  </a:lnTo>
                  <a:lnTo>
                    <a:pt x="2273" y="6416"/>
                  </a:lnTo>
                  <a:lnTo>
                    <a:pt x="2750" y="6892"/>
                  </a:lnTo>
                  <a:lnTo>
                    <a:pt x="2273" y="7332"/>
                  </a:lnTo>
                  <a:lnTo>
                    <a:pt x="2273" y="7809"/>
                  </a:lnTo>
                  <a:lnTo>
                    <a:pt x="1357" y="8249"/>
                  </a:lnTo>
                  <a:lnTo>
                    <a:pt x="1357" y="8725"/>
                  </a:lnTo>
                  <a:lnTo>
                    <a:pt x="1357" y="9642"/>
                  </a:lnTo>
                  <a:lnTo>
                    <a:pt x="1357" y="10082"/>
                  </a:lnTo>
                  <a:lnTo>
                    <a:pt x="917" y="10082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1357" y="12391"/>
                  </a:lnTo>
                  <a:lnTo>
                    <a:pt x="2273" y="12831"/>
                  </a:lnTo>
                  <a:lnTo>
                    <a:pt x="2750" y="13308"/>
                  </a:lnTo>
                  <a:lnTo>
                    <a:pt x="3190" y="13748"/>
                  </a:lnTo>
                  <a:lnTo>
                    <a:pt x="3666" y="14224"/>
                  </a:lnTo>
                  <a:lnTo>
                    <a:pt x="4106" y="14664"/>
                  </a:lnTo>
                  <a:lnTo>
                    <a:pt x="4583" y="15141"/>
                  </a:lnTo>
                  <a:lnTo>
                    <a:pt x="4583" y="15581"/>
                  </a:lnTo>
                  <a:lnTo>
                    <a:pt x="4106" y="16057"/>
                  </a:lnTo>
                  <a:lnTo>
                    <a:pt x="5023" y="16497"/>
                  </a:lnTo>
                  <a:lnTo>
                    <a:pt x="6856" y="16497"/>
                  </a:lnTo>
                  <a:lnTo>
                    <a:pt x="7772" y="16057"/>
                  </a:lnTo>
                  <a:lnTo>
                    <a:pt x="8249" y="16497"/>
                  </a:lnTo>
                  <a:lnTo>
                    <a:pt x="9165" y="16057"/>
                  </a:lnTo>
                  <a:lnTo>
                    <a:pt x="8689" y="15581"/>
                  </a:lnTo>
                  <a:lnTo>
                    <a:pt x="9165" y="15581"/>
                  </a:lnTo>
                  <a:lnTo>
                    <a:pt x="10082" y="15141"/>
                  </a:lnTo>
                  <a:lnTo>
                    <a:pt x="10998" y="15141"/>
                  </a:lnTo>
                  <a:lnTo>
                    <a:pt x="11438" y="14664"/>
                  </a:lnTo>
                  <a:lnTo>
                    <a:pt x="11915" y="15581"/>
                  </a:lnTo>
                  <a:lnTo>
                    <a:pt x="13271" y="15581"/>
                  </a:lnTo>
                  <a:lnTo>
                    <a:pt x="13748" y="15141"/>
                  </a:lnTo>
                  <a:lnTo>
                    <a:pt x="15104" y="15141"/>
                  </a:lnTo>
                  <a:lnTo>
                    <a:pt x="15581" y="14664"/>
                  </a:lnTo>
                  <a:lnTo>
                    <a:pt x="17414" y="14664"/>
                  </a:lnTo>
                  <a:lnTo>
                    <a:pt x="17414" y="14224"/>
                  </a:lnTo>
                  <a:lnTo>
                    <a:pt x="16937" y="13748"/>
                  </a:lnTo>
                  <a:lnTo>
                    <a:pt x="16937" y="13308"/>
                  </a:lnTo>
                  <a:lnTo>
                    <a:pt x="17854" y="12831"/>
                  </a:lnTo>
                  <a:lnTo>
                    <a:pt x="18330" y="12831"/>
                  </a:lnTo>
                  <a:lnTo>
                    <a:pt x="18330" y="12391"/>
                  </a:lnTo>
                  <a:lnTo>
                    <a:pt x="18770" y="11915"/>
                  </a:lnTo>
                  <a:lnTo>
                    <a:pt x="18770" y="11475"/>
                  </a:lnTo>
                  <a:lnTo>
                    <a:pt x="19687" y="11475"/>
                  </a:lnTo>
                  <a:lnTo>
                    <a:pt x="20163" y="10998"/>
                  </a:lnTo>
                  <a:lnTo>
                    <a:pt x="21996" y="10998"/>
                  </a:lnTo>
                  <a:lnTo>
                    <a:pt x="21996" y="11475"/>
                  </a:lnTo>
                  <a:lnTo>
                    <a:pt x="23353" y="11475"/>
                  </a:lnTo>
                  <a:lnTo>
                    <a:pt x="24746" y="10998"/>
                  </a:lnTo>
                  <a:lnTo>
                    <a:pt x="24746" y="10558"/>
                  </a:lnTo>
                  <a:lnTo>
                    <a:pt x="24269" y="9642"/>
                  </a:lnTo>
                  <a:lnTo>
                    <a:pt x="23829" y="9642"/>
                  </a:lnTo>
                  <a:lnTo>
                    <a:pt x="23353" y="9165"/>
                  </a:lnTo>
                  <a:lnTo>
                    <a:pt x="23353" y="8725"/>
                  </a:lnTo>
                  <a:lnTo>
                    <a:pt x="22436" y="8725"/>
                  </a:lnTo>
                  <a:lnTo>
                    <a:pt x="21996" y="9642"/>
                  </a:lnTo>
                  <a:lnTo>
                    <a:pt x="21996" y="8249"/>
                  </a:lnTo>
                  <a:lnTo>
                    <a:pt x="21996" y="7809"/>
                  </a:lnTo>
                  <a:lnTo>
                    <a:pt x="22436" y="7332"/>
                  </a:lnTo>
                  <a:lnTo>
                    <a:pt x="22913" y="7332"/>
                  </a:lnTo>
                  <a:lnTo>
                    <a:pt x="22913" y="6892"/>
                  </a:lnTo>
                  <a:lnTo>
                    <a:pt x="23353" y="6416"/>
                  </a:lnTo>
                  <a:lnTo>
                    <a:pt x="22913" y="5976"/>
                  </a:lnTo>
                  <a:lnTo>
                    <a:pt x="22436" y="5059"/>
                  </a:lnTo>
                  <a:lnTo>
                    <a:pt x="23353" y="5059"/>
                  </a:lnTo>
                  <a:lnTo>
                    <a:pt x="22913" y="4143"/>
                  </a:lnTo>
                  <a:lnTo>
                    <a:pt x="22913" y="2750"/>
                  </a:lnTo>
                  <a:lnTo>
                    <a:pt x="25186" y="2750"/>
                  </a:lnTo>
                  <a:lnTo>
                    <a:pt x="25662" y="2310"/>
                  </a:lnTo>
                  <a:lnTo>
                    <a:pt x="25186" y="1393"/>
                  </a:lnTo>
                  <a:lnTo>
                    <a:pt x="22913" y="477"/>
                  </a:lnTo>
                  <a:lnTo>
                    <a:pt x="21520" y="477"/>
                  </a:lnTo>
                  <a:lnTo>
                    <a:pt x="20603" y="917"/>
                  </a:lnTo>
                  <a:lnTo>
                    <a:pt x="20163" y="477"/>
                  </a:lnTo>
                  <a:lnTo>
                    <a:pt x="18770" y="477"/>
                  </a:lnTo>
                  <a:lnTo>
                    <a:pt x="1785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6538168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8" name="Google Shape;5148;p37"/>
            <p:cNvSpPr/>
            <p:nvPr/>
          </p:nvSpPr>
          <p:spPr>
            <a:xfrm>
              <a:off x="6339578" y="3503603"/>
              <a:ext cx="566933" cy="427274"/>
            </a:xfrm>
            <a:custGeom>
              <a:avLst/>
              <a:gdLst/>
              <a:ahLst/>
              <a:cxnLst/>
              <a:rect l="l" t="t" r="r" b="b"/>
              <a:pathLst>
                <a:path w="35268" h="26580" extrusionOk="0">
                  <a:moveTo>
                    <a:pt x="19687" y="1"/>
                  </a:moveTo>
                  <a:lnTo>
                    <a:pt x="18330" y="478"/>
                  </a:lnTo>
                  <a:lnTo>
                    <a:pt x="18330" y="917"/>
                  </a:lnTo>
                  <a:lnTo>
                    <a:pt x="18330" y="1394"/>
                  </a:lnTo>
                  <a:lnTo>
                    <a:pt x="16021" y="1394"/>
                  </a:lnTo>
                  <a:lnTo>
                    <a:pt x="15104" y="2311"/>
                  </a:lnTo>
                  <a:lnTo>
                    <a:pt x="14664" y="2750"/>
                  </a:lnTo>
                  <a:lnTo>
                    <a:pt x="13271" y="2311"/>
                  </a:lnTo>
                  <a:lnTo>
                    <a:pt x="12831" y="2311"/>
                  </a:lnTo>
                  <a:lnTo>
                    <a:pt x="11915" y="2750"/>
                  </a:lnTo>
                  <a:lnTo>
                    <a:pt x="11438" y="3227"/>
                  </a:lnTo>
                  <a:lnTo>
                    <a:pt x="10522" y="3227"/>
                  </a:lnTo>
                  <a:lnTo>
                    <a:pt x="9605" y="2750"/>
                  </a:lnTo>
                  <a:lnTo>
                    <a:pt x="9165" y="2750"/>
                  </a:lnTo>
                  <a:lnTo>
                    <a:pt x="8249" y="2311"/>
                  </a:lnTo>
                  <a:lnTo>
                    <a:pt x="6856" y="2750"/>
                  </a:lnTo>
                  <a:lnTo>
                    <a:pt x="5939" y="2750"/>
                  </a:lnTo>
                  <a:lnTo>
                    <a:pt x="6856" y="4144"/>
                  </a:lnTo>
                  <a:lnTo>
                    <a:pt x="6856" y="4583"/>
                  </a:lnTo>
                  <a:lnTo>
                    <a:pt x="6416" y="5060"/>
                  </a:lnTo>
                  <a:lnTo>
                    <a:pt x="5939" y="5500"/>
                  </a:lnTo>
                  <a:lnTo>
                    <a:pt x="5499" y="5977"/>
                  </a:lnTo>
                  <a:lnTo>
                    <a:pt x="5023" y="5977"/>
                  </a:lnTo>
                  <a:lnTo>
                    <a:pt x="4583" y="6416"/>
                  </a:lnTo>
                  <a:lnTo>
                    <a:pt x="4106" y="6893"/>
                  </a:lnTo>
                  <a:lnTo>
                    <a:pt x="4106" y="8250"/>
                  </a:lnTo>
                  <a:lnTo>
                    <a:pt x="3666" y="8726"/>
                  </a:lnTo>
                  <a:lnTo>
                    <a:pt x="3666" y="10083"/>
                  </a:lnTo>
                  <a:lnTo>
                    <a:pt x="3190" y="10559"/>
                  </a:lnTo>
                  <a:lnTo>
                    <a:pt x="2750" y="10999"/>
                  </a:lnTo>
                  <a:lnTo>
                    <a:pt x="2273" y="10999"/>
                  </a:lnTo>
                  <a:lnTo>
                    <a:pt x="2273" y="11476"/>
                  </a:lnTo>
                  <a:lnTo>
                    <a:pt x="1833" y="12392"/>
                  </a:lnTo>
                  <a:lnTo>
                    <a:pt x="1357" y="12832"/>
                  </a:lnTo>
                  <a:lnTo>
                    <a:pt x="917" y="13309"/>
                  </a:lnTo>
                  <a:lnTo>
                    <a:pt x="440" y="13749"/>
                  </a:lnTo>
                  <a:lnTo>
                    <a:pt x="0" y="14665"/>
                  </a:lnTo>
                  <a:lnTo>
                    <a:pt x="0" y="15582"/>
                  </a:lnTo>
                  <a:lnTo>
                    <a:pt x="917" y="15582"/>
                  </a:lnTo>
                  <a:lnTo>
                    <a:pt x="917" y="16058"/>
                  </a:lnTo>
                  <a:lnTo>
                    <a:pt x="917" y="16975"/>
                  </a:lnTo>
                  <a:lnTo>
                    <a:pt x="917" y="17415"/>
                  </a:lnTo>
                  <a:lnTo>
                    <a:pt x="1357" y="17891"/>
                  </a:lnTo>
                  <a:lnTo>
                    <a:pt x="1357" y="19248"/>
                  </a:lnTo>
                  <a:lnTo>
                    <a:pt x="1833" y="19248"/>
                  </a:lnTo>
                  <a:lnTo>
                    <a:pt x="2273" y="18808"/>
                  </a:lnTo>
                  <a:lnTo>
                    <a:pt x="2750" y="18808"/>
                  </a:lnTo>
                  <a:lnTo>
                    <a:pt x="3190" y="19248"/>
                  </a:lnTo>
                  <a:lnTo>
                    <a:pt x="3666" y="19724"/>
                  </a:lnTo>
                  <a:lnTo>
                    <a:pt x="3666" y="20164"/>
                  </a:lnTo>
                  <a:lnTo>
                    <a:pt x="3190" y="21081"/>
                  </a:lnTo>
                  <a:lnTo>
                    <a:pt x="3190" y="21557"/>
                  </a:lnTo>
                  <a:lnTo>
                    <a:pt x="3190" y="21997"/>
                  </a:lnTo>
                  <a:lnTo>
                    <a:pt x="4583" y="21997"/>
                  </a:lnTo>
                  <a:lnTo>
                    <a:pt x="4583" y="21557"/>
                  </a:lnTo>
                  <a:lnTo>
                    <a:pt x="5023" y="21557"/>
                  </a:lnTo>
                  <a:lnTo>
                    <a:pt x="5499" y="21997"/>
                  </a:lnTo>
                  <a:lnTo>
                    <a:pt x="6856" y="22474"/>
                  </a:lnTo>
                  <a:lnTo>
                    <a:pt x="6856" y="21997"/>
                  </a:lnTo>
                  <a:lnTo>
                    <a:pt x="8249" y="21557"/>
                  </a:lnTo>
                  <a:lnTo>
                    <a:pt x="8689" y="21997"/>
                  </a:lnTo>
                  <a:lnTo>
                    <a:pt x="8249" y="22474"/>
                  </a:lnTo>
                  <a:lnTo>
                    <a:pt x="8249" y="22914"/>
                  </a:lnTo>
                  <a:lnTo>
                    <a:pt x="8689" y="22914"/>
                  </a:lnTo>
                  <a:lnTo>
                    <a:pt x="9165" y="23830"/>
                  </a:lnTo>
                  <a:lnTo>
                    <a:pt x="9165" y="24307"/>
                  </a:lnTo>
                  <a:lnTo>
                    <a:pt x="9605" y="24747"/>
                  </a:lnTo>
                  <a:lnTo>
                    <a:pt x="9605" y="25223"/>
                  </a:lnTo>
                  <a:lnTo>
                    <a:pt x="9605" y="25663"/>
                  </a:lnTo>
                  <a:lnTo>
                    <a:pt x="9605" y="26140"/>
                  </a:lnTo>
                  <a:lnTo>
                    <a:pt x="12831" y="26140"/>
                  </a:lnTo>
                  <a:lnTo>
                    <a:pt x="13748" y="26580"/>
                  </a:lnTo>
                  <a:lnTo>
                    <a:pt x="14664" y="26140"/>
                  </a:lnTo>
                  <a:lnTo>
                    <a:pt x="17854" y="26140"/>
                  </a:lnTo>
                  <a:lnTo>
                    <a:pt x="18770" y="26580"/>
                  </a:lnTo>
                  <a:lnTo>
                    <a:pt x="19687" y="26140"/>
                  </a:lnTo>
                  <a:lnTo>
                    <a:pt x="20163" y="25663"/>
                  </a:lnTo>
                  <a:lnTo>
                    <a:pt x="21080" y="25223"/>
                  </a:lnTo>
                  <a:lnTo>
                    <a:pt x="22436" y="24307"/>
                  </a:lnTo>
                  <a:lnTo>
                    <a:pt x="22913" y="22914"/>
                  </a:lnTo>
                  <a:lnTo>
                    <a:pt x="23353" y="22914"/>
                  </a:lnTo>
                  <a:lnTo>
                    <a:pt x="25186" y="21997"/>
                  </a:lnTo>
                  <a:lnTo>
                    <a:pt x="26102" y="22474"/>
                  </a:lnTo>
                  <a:lnTo>
                    <a:pt x="27495" y="22474"/>
                  </a:lnTo>
                  <a:lnTo>
                    <a:pt x="27935" y="22914"/>
                  </a:lnTo>
                  <a:lnTo>
                    <a:pt x="28852" y="22474"/>
                  </a:lnTo>
                  <a:lnTo>
                    <a:pt x="30245" y="22474"/>
                  </a:lnTo>
                  <a:lnTo>
                    <a:pt x="32518" y="23390"/>
                  </a:lnTo>
                  <a:lnTo>
                    <a:pt x="32518" y="22914"/>
                  </a:lnTo>
                  <a:lnTo>
                    <a:pt x="32518" y="21997"/>
                  </a:lnTo>
                  <a:lnTo>
                    <a:pt x="32078" y="21081"/>
                  </a:lnTo>
                  <a:lnTo>
                    <a:pt x="32078" y="20164"/>
                  </a:lnTo>
                  <a:lnTo>
                    <a:pt x="32078" y="19724"/>
                  </a:lnTo>
                  <a:lnTo>
                    <a:pt x="32518" y="19248"/>
                  </a:lnTo>
                  <a:lnTo>
                    <a:pt x="32994" y="18808"/>
                  </a:lnTo>
                  <a:lnTo>
                    <a:pt x="32078" y="18808"/>
                  </a:lnTo>
                  <a:lnTo>
                    <a:pt x="32078" y="18331"/>
                  </a:lnTo>
                  <a:lnTo>
                    <a:pt x="32518" y="17415"/>
                  </a:lnTo>
                  <a:lnTo>
                    <a:pt x="32518" y="16975"/>
                  </a:lnTo>
                  <a:lnTo>
                    <a:pt x="32994" y="16498"/>
                  </a:lnTo>
                  <a:lnTo>
                    <a:pt x="33434" y="16975"/>
                  </a:lnTo>
                  <a:lnTo>
                    <a:pt x="33434" y="17891"/>
                  </a:lnTo>
                  <a:lnTo>
                    <a:pt x="33911" y="17891"/>
                  </a:lnTo>
                  <a:lnTo>
                    <a:pt x="34351" y="17415"/>
                  </a:lnTo>
                  <a:lnTo>
                    <a:pt x="34351" y="16498"/>
                  </a:lnTo>
                  <a:lnTo>
                    <a:pt x="34827" y="16498"/>
                  </a:lnTo>
                  <a:lnTo>
                    <a:pt x="35267" y="15582"/>
                  </a:lnTo>
                  <a:lnTo>
                    <a:pt x="35267" y="13749"/>
                  </a:lnTo>
                  <a:lnTo>
                    <a:pt x="34827" y="14665"/>
                  </a:lnTo>
                  <a:lnTo>
                    <a:pt x="34351" y="13749"/>
                  </a:lnTo>
                  <a:lnTo>
                    <a:pt x="33911" y="13749"/>
                  </a:lnTo>
                  <a:lnTo>
                    <a:pt x="33911" y="13309"/>
                  </a:lnTo>
                  <a:lnTo>
                    <a:pt x="32518" y="13309"/>
                  </a:lnTo>
                  <a:lnTo>
                    <a:pt x="32078" y="13749"/>
                  </a:lnTo>
                  <a:lnTo>
                    <a:pt x="31601" y="14225"/>
                  </a:lnTo>
                  <a:lnTo>
                    <a:pt x="31161" y="13749"/>
                  </a:lnTo>
                  <a:lnTo>
                    <a:pt x="29768" y="13749"/>
                  </a:lnTo>
                  <a:lnTo>
                    <a:pt x="29328" y="13309"/>
                  </a:lnTo>
                  <a:lnTo>
                    <a:pt x="29328" y="12392"/>
                  </a:lnTo>
                  <a:lnTo>
                    <a:pt x="28852" y="10999"/>
                  </a:lnTo>
                  <a:lnTo>
                    <a:pt x="28852" y="10559"/>
                  </a:lnTo>
                  <a:lnTo>
                    <a:pt x="28412" y="10083"/>
                  </a:lnTo>
                  <a:lnTo>
                    <a:pt x="28412" y="9643"/>
                  </a:lnTo>
                  <a:lnTo>
                    <a:pt x="28412" y="9166"/>
                  </a:lnTo>
                  <a:lnTo>
                    <a:pt x="28852" y="9166"/>
                  </a:lnTo>
                  <a:lnTo>
                    <a:pt x="28852" y="8250"/>
                  </a:lnTo>
                  <a:lnTo>
                    <a:pt x="28852" y="7810"/>
                  </a:lnTo>
                  <a:lnTo>
                    <a:pt x="28412" y="6893"/>
                  </a:lnTo>
                  <a:lnTo>
                    <a:pt x="28412" y="6416"/>
                  </a:lnTo>
                  <a:lnTo>
                    <a:pt x="27019" y="5977"/>
                  </a:lnTo>
                  <a:lnTo>
                    <a:pt x="26579" y="5500"/>
                  </a:lnTo>
                  <a:lnTo>
                    <a:pt x="26102" y="5060"/>
                  </a:lnTo>
                  <a:lnTo>
                    <a:pt x="26102" y="4144"/>
                  </a:lnTo>
                  <a:lnTo>
                    <a:pt x="25186" y="3667"/>
                  </a:lnTo>
                  <a:lnTo>
                    <a:pt x="23829" y="3227"/>
                  </a:lnTo>
                  <a:lnTo>
                    <a:pt x="23829" y="1834"/>
                  </a:lnTo>
                  <a:lnTo>
                    <a:pt x="22436" y="917"/>
                  </a:lnTo>
                  <a:lnTo>
                    <a:pt x="21996" y="478"/>
                  </a:lnTo>
                  <a:lnTo>
                    <a:pt x="21520" y="478"/>
                  </a:lnTo>
                  <a:lnTo>
                    <a:pt x="2060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49" name="Google Shape;5149;p37"/>
            <p:cNvSpPr/>
            <p:nvPr/>
          </p:nvSpPr>
          <p:spPr>
            <a:xfrm>
              <a:off x="6744427" y="4033997"/>
              <a:ext cx="184477" cy="162068"/>
            </a:xfrm>
            <a:custGeom>
              <a:avLst/>
              <a:gdLst/>
              <a:ahLst/>
              <a:cxnLst/>
              <a:rect l="l" t="t" r="r" b="b"/>
              <a:pathLst>
                <a:path w="11476" h="10082" extrusionOk="0">
                  <a:moveTo>
                    <a:pt x="2310" y="0"/>
                  </a:moveTo>
                  <a:lnTo>
                    <a:pt x="1834" y="477"/>
                  </a:lnTo>
                  <a:lnTo>
                    <a:pt x="917" y="477"/>
                  </a:lnTo>
                  <a:lnTo>
                    <a:pt x="917" y="917"/>
                  </a:lnTo>
                  <a:lnTo>
                    <a:pt x="477" y="1393"/>
                  </a:lnTo>
                  <a:lnTo>
                    <a:pt x="477" y="1833"/>
                  </a:lnTo>
                  <a:lnTo>
                    <a:pt x="917" y="1833"/>
                  </a:lnTo>
                  <a:lnTo>
                    <a:pt x="1394" y="2310"/>
                  </a:lnTo>
                  <a:lnTo>
                    <a:pt x="1834" y="2310"/>
                  </a:lnTo>
                  <a:lnTo>
                    <a:pt x="1834" y="2750"/>
                  </a:lnTo>
                  <a:lnTo>
                    <a:pt x="1834" y="3226"/>
                  </a:lnTo>
                  <a:lnTo>
                    <a:pt x="1834" y="3666"/>
                  </a:lnTo>
                  <a:lnTo>
                    <a:pt x="1394" y="4143"/>
                  </a:lnTo>
                  <a:lnTo>
                    <a:pt x="1394" y="4583"/>
                  </a:lnTo>
                  <a:lnTo>
                    <a:pt x="917" y="4583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917" y="6416"/>
                  </a:lnTo>
                  <a:lnTo>
                    <a:pt x="477" y="6416"/>
                  </a:lnTo>
                  <a:lnTo>
                    <a:pt x="477" y="6892"/>
                  </a:lnTo>
                  <a:lnTo>
                    <a:pt x="1" y="7332"/>
                  </a:lnTo>
                  <a:lnTo>
                    <a:pt x="477" y="7809"/>
                  </a:lnTo>
                  <a:lnTo>
                    <a:pt x="1834" y="7809"/>
                  </a:lnTo>
                  <a:lnTo>
                    <a:pt x="2310" y="7332"/>
                  </a:lnTo>
                  <a:lnTo>
                    <a:pt x="2310" y="7809"/>
                  </a:lnTo>
                  <a:lnTo>
                    <a:pt x="2310" y="8249"/>
                  </a:lnTo>
                  <a:lnTo>
                    <a:pt x="1834" y="8249"/>
                  </a:lnTo>
                  <a:lnTo>
                    <a:pt x="917" y="9642"/>
                  </a:lnTo>
                  <a:lnTo>
                    <a:pt x="1834" y="10082"/>
                  </a:lnTo>
                  <a:lnTo>
                    <a:pt x="2310" y="9165"/>
                  </a:lnTo>
                  <a:lnTo>
                    <a:pt x="3667" y="8725"/>
                  </a:lnTo>
                  <a:lnTo>
                    <a:pt x="4143" y="8249"/>
                  </a:lnTo>
                  <a:lnTo>
                    <a:pt x="5060" y="7809"/>
                  </a:lnTo>
                  <a:lnTo>
                    <a:pt x="5060" y="7332"/>
                  </a:lnTo>
                  <a:lnTo>
                    <a:pt x="5500" y="6892"/>
                  </a:lnTo>
                  <a:lnTo>
                    <a:pt x="6416" y="5976"/>
                  </a:lnTo>
                  <a:lnTo>
                    <a:pt x="6893" y="5499"/>
                  </a:lnTo>
                  <a:lnTo>
                    <a:pt x="7333" y="5059"/>
                  </a:lnTo>
                  <a:lnTo>
                    <a:pt x="8249" y="4583"/>
                  </a:lnTo>
                  <a:lnTo>
                    <a:pt x="9642" y="4583"/>
                  </a:lnTo>
                  <a:lnTo>
                    <a:pt x="10559" y="4143"/>
                  </a:lnTo>
                  <a:lnTo>
                    <a:pt x="10999" y="4143"/>
                  </a:lnTo>
                  <a:lnTo>
                    <a:pt x="11475" y="3666"/>
                  </a:lnTo>
                  <a:lnTo>
                    <a:pt x="11475" y="2750"/>
                  </a:lnTo>
                  <a:lnTo>
                    <a:pt x="10999" y="2750"/>
                  </a:lnTo>
                  <a:lnTo>
                    <a:pt x="10082" y="2310"/>
                  </a:lnTo>
                  <a:lnTo>
                    <a:pt x="9642" y="2310"/>
                  </a:lnTo>
                  <a:lnTo>
                    <a:pt x="8249" y="1393"/>
                  </a:lnTo>
                  <a:lnTo>
                    <a:pt x="7333" y="1393"/>
                  </a:lnTo>
                  <a:lnTo>
                    <a:pt x="7333" y="917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5500" y="477"/>
                  </a:lnTo>
                  <a:lnTo>
                    <a:pt x="4143" y="477"/>
                  </a:lnTo>
                  <a:lnTo>
                    <a:pt x="414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6538168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1" name="Google Shape;5151;p37"/>
            <p:cNvSpPr/>
            <p:nvPr/>
          </p:nvSpPr>
          <p:spPr>
            <a:xfrm>
              <a:off x="6346651" y="4063463"/>
              <a:ext cx="427257" cy="479115"/>
            </a:xfrm>
            <a:custGeom>
              <a:avLst/>
              <a:gdLst/>
              <a:ahLst/>
              <a:cxnLst/>
              <a:rect l="l" t="t" r="r" b="b"/>
              <a:pathLst>
                <a:path w="26579" h="29805" extrusionOk="0">
                  <a:moveTo>
                    <a:pt x="24746" y="0"/>
                  </a:moveTo>
                  <a:lnTo>
                    <a:pt x="23829" y="477"/>
                  </a:lnTo>
                  <a:lnTo>
                    <a:pt x="23829" y="917"/>
                  </a:lnTo>
                  <a:lnTo>
                    <a:pt x="24306" y="1393"/>
                  </a:lnTo>
                  <a:lnTo>
                    <a:pt x="24306" y="1833"/>
                  </a:lnTo>
                  <a:lnTo>
                    <a:pt x="22473" y="1833"/>
                  </a:lnTo>
                  <a:lnTo>
                    <a:pt x="21996" y="2310"/>
                  </a:lnTo>
                  <a:lnTo>
                    <a:pt x="20640" y="2310"/>
                  </a:lnTo>
                  <a:lnTo>
                    <a:pt x="20163" y="2750"/>
                  </a:lnTo>
                  <a:lnTo>
                    <a:pt x="18807" y="2750"/>
                  </a:lnTo>
                  <a:lnTo>
                    <a:pt x="18330" y="1833"/>
                  </a:lnTo>
                  <a:lnTo>
                    <a:pt x="17890" y="2310"/>
                  </a:lnTo>
                  <a:lnTo>
                    <a:pt x="16974" y="2310"/>
                  </a:lnTo>
                  <a:lnTo>
                    <a:pt x="16057" y="2750"/>
                  </a:lnTo>
                  <a:lnTo>
                    <a:pt x="15581" y="2750"/>
                  </a:lnTo>
                  <a:lnTo>
                    <a:pt x="16057" y="3226"/>
                  </a:lnTo>
                  <a:lnTo>
                    <a:pt x="15141" y="3666"/>
                  </a:lnTo>
                  <a:lnTo>
                    <a:pt x="14664" y="3226"/>
                  </a:lnTo>
                  <a:lnTo>
                    <a:pt x="13748" y="3666"/>
                  </a:lnTo>
                  <a:lnTo>
                    <a:pt x="11915" y="3666"/>
                  </a:lnTo>
                  <a:lnTo>
                    <a:pt x="10998" y="4143"/>
                  </a:lnTo>
                  <a:lnTo>
                    <a:pt x="10558" y="4583"/>
                  </a:lnTo>
                  <a:lnTo>
                    <a:pt x="10082" y="5499"/>
                  </a:lnTo>
                  <a:lnTo>
                    <a:pt x="8725" y="5499"/>
                  </a:lnTo>
                  <a:lnTo>
                    <a:pt x="8249" y="5059"/>
                  </a:lnTo>
                  <a:lnTo>
                    <a:pt x="7809" y="5499"/>
                  </a:lnTo>
                  <a:lnTo>
                    <a:pt x="7809" y="5976"/>
                  </a:lnTo>
                  <a:lnTo>
                    <a:pt x="6416" y="5976"/>
                  </a:lnTo>
                  <a:lnTo>
                    <a:pt x="5499" y="6416"/>
                  </a:lnTo>
                  <a:lnTo>
                    <a:pt x="5059" y="6416"/>
                  </a:lnTo>
                  <a:lnTo>
                    <a:pt x="4143" y="6892"/>
                  </a:lnTo>
                  <a:lnTo>
                    <a:pt x="4143" y="6416"/>
                  </a:lnTo>
                  <a:lnTo>
                    <a:pt x="3666" y="6416"/>
                  </a:lnTo>
                  <a:lnTo>
                    <a:pt x="3666" y="6892"/>
                  </a:lnTo>
                  <a:lnTo>
                    <a:pt x="3226" y="6892"/>
                  </a:lnTo>
                  <a:lnTo>
                    <a:pt x="2750" y="7332"/>
                  </a:lnTo>
                  <a:lnTo>
                    <a:pt x="3226" y="7809"/>
                  </a:lnTo>
                  <a:lnTo>
                    <a:pt x="3666" y="8249"/>
                  </a:lnTo>
                  <a:lnTo>
                    <a:pt x="3666" y="8725"/>
                  </a:lnTo>
                  <a:lnTo>
                    <a:pt x="3666" y="9165"/>
                  </a:lnTo>
                  <a:lnTo>
                    <a:pt x="3226" y="9642"/>
                  </a:lnTo>
                  <a:lnTo>
                    <a:pt x="2750" y="10558"/>
                  </a:lnTo>
                  <a:lnTo>
                    <a:pt x="2310" y="10998"/>
                  </a:lnTo>
                  <a:lnTo>
                    <a:pt x="1833" y="10998"/>
                  </a:lnTo>
                  <a:lnTo>
                    <a:pt x="2750" y="11475"/>
                  </a:lnTo>
                  <a:lnTo>
                    <a:pt x="1833" y="12391"/>
                  </a:lnTo>
                  <a:lnTo>
                    <a:pt x="917" y="12391"/>
                  </a:lnTo>
                  <a:lnTo>
                    <a:pt x="477" y="12831"/>
                  </a:lnTo>
                  <a:lnTo>
                    <a:pt x="917" y="13308"/>
                  </a:lnTo>
                  <a:lnTo>
                    <a:pt x="917" y="13748"/>
                  </a:lnTo>
                  <a:lnTo>
                    <a:pt x="0" y="13748"/>
                  </a:lnTo>
                  <a:lnTo>
                    <a:pt x="917" y="14664"/>
                  </a:lnTo>
                  <a:lnTo>
                    <a:pt x="1393" y="15141"/>
                  </a:lnTo>
                  <a:lnTo>
                    <a:pt x="2310" y="15141"/>
                  </a:lnTo>
                  <a:lnTo>
                    <a:pt x="2310" y="15581"/>
                  </a:lnTo>
                  <a:lnTo>
                    <a:pt x="2310" y="16497"/>
                  </a:lnTo>
                  <a:lnTo>
                    <a:pt x="2750" y="16974"/>
                  </a:lnTo>
                  <a:lnTo>
                    <a:pt x="3226" y="16497"/>
                  </a:lnTo>
                  <a:lnTo>
                    <a:pt x="5059" y="16497"/>
                  </a:lnTo>
                  <a:lnTo>
                    <a:pt x="5059" y="16974"/>
                  </a:lnTo>
                  <a:lnTo>
                    <a:pt x="5059" y="17414"/>
                  </a:lnTo>
                  <a:lnTo>
                    <a:pt x="3226" y="17414"/>
                  </a:lnTo>
                  <a:lnTo>
                    <a:pt x="2750" y="17890"/>
                  </a:lnTo>
                  <a:lnTo>
                    <a:pt x="3226" y="18330"/>
                  </a:lnTo>
                  <a:lnTo>
                    <a:pt x="3666" y="18807"/>
                  </a:lnTo>
                  <a:lnTo>
                    <a:pt x="3666" y="19723"/>
                  </a:lnTo>
                  <a:lnTo>
                    <a:pt x="4143" y="19247"/>
                  </a:lnTo>
                  <a:lnTo>
                    <a:pt x="5059" y="19723"/>
                  </a:lnTo>
                  <a:lnTo>
                    <a:pt x="5499" y="19247"/>
                  </a:lnTo>
                  <a:lnTo>
                    <a:pt x="6416" y="19247"/>
                  </a:lnTo>
                  <a:lnTo>
                    <a:pt x="6416" y="19723"/>
                  </a:lnTo>
                  <a:lnTo>
                    <a:pt x="7332" y="19247"/>
                  </a:lnTo>
                  <a:lnTo>
                    <a:pt x="9642" y="19247"/>
                  </a:lnTo>
                  <a:lnTo>
                    <a:pt x="10082" y="19723"/>
                  </a:lnTo>
                  <a:lnTo>
                    <a:pt x="10558" y="19723"/>
                  </a:lnTo>
                  <a:lnTo>
                    <a:pt x="10558" y="19247"/>
                  </a:lnTo>
                  <a:lnTo>
                    <a:pt x="11475" y="19247"/>
                  </a:lnTo>
                  <a:lnTo>
                    <a:pt x="11915" y="19723"/>
                  </a:lnTo>
                  <a:lnTo>
                    <a:pt x="12391" y="20163"/>
                  </a:lnTo>
                  <a:lnTo>
                    <a:pt x="13308" y="20640"/>
                  </a:lnTo>
                  <a:lnTo>
                    <a:pt x="12831" y="21080"/>
                  </a:lnTo>
                  <a:lnTo>
                    <a:pt x="12391" y="21080"/>
                  </a:lnTo>
                  <a:lnTo>
                    <a:pt x="11915" y="21996"/>
                  </a:lnTo>
                  <a:lnTo>
                    <a:pt x="11475" y="21556"/>
                  </a:lnTo>
                  <a:lnTo>
                    <a:pt x="11475" y="20640"/>
                  </a:lnTo>
                  <a:lnTo>
                    <a:pt x="10998" y="20640"/>
                  </a:lnTo>
                  <a:lnTo>
                    <a:pt x="10082" y="21080"/>
                  </a:lnTo>
                  <a:lnTo>
                    <a:pt x="10082" y="20640"/>
                  </a:lnTo>
                  <a:lnTo>
                    <a:pt x="8249" y="20640"/>
                  </a:lnTo>
                  <a:lnTo>
                    <a:pt x="7809" y="21080"/>
                  </a:lnTo>
                  <a:lnTo>
                    <a:pt x="5499" y="21080"/>
                  </a:lnTo>
                  <a:lnTo>
                    <a:pt x="5059" y="21996"/>
                  </a:lnTo>
                  <a:lnTo>
                    <a:pt x="5059" y="22473"/>
                  </a:lnTo>
                  <a:lnTo>
                    <a:pt x="5976" y="23389"/>
                  </a:lnTo>
                  <a:lnTo>
                    <a:pt x="6416" y="23389"/>
                  </a:lnTo>
                  <a:lnTo>
                    <a:pt x="6892" y="23829"/>
                  </a:lnTo>
                  <a:lnTo>
                    <a:pt x="7332" y="24306"/>
                  </a:lnTo>
                  <a:lnTo>
                    <a:pt x="7332" y="24746"/>
                  </a:lnTo>
                  <a:lnTo>
                    <a:pt x="7332" y="25662"/>
                  </a:lnTo>
                  <a:lnTo>
                    <a:pt x="6892" y="26139"/>
                  </a:lnTo>
                  <a:lnTo>
                    <a:pt x="7332" y="26579"/>
                  </a:lnTo>
                  <a:lnTo>
                    <a:pt x="7332" y="27055"/>
                  </a:lnTo>
                  <a:lnTo>
                    <a:pt x="7332" y="27495"/>
                  </a:lnTo>
                  <a:lnTo>
                    <a:pt x="8249" y="28412"/>
                  </a:lnTo>
                  <a:lnTo>
                    <a:pt x="9165" y="28412"/>
                  </a:lnTo>
                  <a:lnTo>
                    <a:pt x="9642" y="27972"/>
                  </a:lnTo>
                  <a:lnTo>
                    <a:pt x="9165" y="27495"/>
                  </a:lnTo>
                  <a:lnTo>
                    <a:pt x="9165" y="27055"/>
                  </a:lnTo>
                  <a:lnTo>
                    <a:pt x="9642" y="26579"/>
                  </a:lnTo>
                  <a:lnTo>
                    <a:pt x="10082" y="27055"/>
                  </a:lnTo>
                  <a:lnTo>
                    <a:pt x="10082" y="27495"/>
                  </a:lnTo>
                  <a:lnTo>
                    <a:pt x="10082" y="27972"/>
                  </a:lnTo>
                  <a:lnTo>
                    <a:pt x="10082" y="28412"/>
                  </a:lnTo>
                  <a:lnTo>
                    <a:pt x="10558" y="28888"/>
                  </a:lnTo>
                  <a:lnTo>
                    <a:pt x="10998" y="28888"/>
                  </a:lnTo>
                  <a:lnTo>
                    <a:pt x="11475" y="29805"/>
                  </a:lnTo>
                  <a:lnTo>
                    <a:pt x="12391" y="29805"/>
                  </a:lnTo>
                  <a:lnTo>
                    <a:pt x="11915" y="28888"/>
                  </a:lnTo>
                  <a:lnTo>
                    <a:pt x="11915" y="28412"/>
                  </a:lnTo>
                  <a:lnTo>
                    <a:pt x="11915" y="27972"/>
                  </a:lnTo>
                  <a:lnTo>
                    <a:pt x="12391" y="27055"/>
                  </a:lnTo>
                  <a:lnTo>
                    <a:pt x="12391" y="28412"/>
                  </a:lnTo>
                  <a:lnTo>
                    <a:pt x="12831" y="27972"/>
                  </a:lnTo>
                  <a:lnTo>
                    <a:pt x="13308" y="29328"/>
                  </a:lnTo>
                  <a:lnTo>
                    <a:pt x="13748" y="28888"/>
                  </a:lnTo>
                  <a:lnTo>
                    <a:pt x="15581" y="28888"/>
                  </a:lnTo>
                  <a:lnTo>
                    <a:pt x="15581" y="28412"/>
                  </a:lnTo>
                  <a:lnTo>
                    <a:pt x="14664" y="27972"/>
                  </a:lnTo>
                  <a:lnTo>
                    <a:pt x="14664" y="27495"/>
                  </a:lnTo>
                  <a:lnTo>
                    <a:pt x="13748" y="27055"/>
                  </a:lnTo>
                  <a:lnTo>
                    <a:pt x="13748" y="26139"/>
                  </a:lnTo>
                  <a:lnTo>
                    <a:pt x="13308" y="26139"/>
                  </a:lnTo>
                  <a:lnTo>
                    <a:pt x="12831" y="25222"/>
                  </a:lnTo>
                  <a:lnTo>
                    <a:pt x="12391" y="24746"/>
                  </a:lnTo>
                  <a:lnTo>
                    <a:pt x="12391" y="23829"/>
                  </a:lnTo>
                  <a:lnTo>
                    <a:pt x="12831" y="23829"/>
                  </a:lnTo>
                  <a:lnTo>
                    <a:pt x="13308" y="24306"/>
                  </a:lnTo>
                  <a:lnTo>
                    <a:pt x="13308" y="24746"/>
                  </a:lnTo>
                  <a:lnTo>
                    <a:pt x="13748" y="25222"/>
                  </a:lnTo>
                  <a:lnTo>
                    <a:pt x="14224" y="25222"/>
                  </a:lnTo>
                  <a:lnTo>
                    <a:pt x="15141" y="24746"/>
                  </a:lnTo>
                  <a:lnTo>
                    <a:pt x="16057" y="23829"/>
                  </a:lnTo>
                  <a:lnTo>
                    <a:pt x="16057" y="22913"/>
                  </a:lnTo>
                  <a:lnTo>
                    <a:pt x="15141" y="23389"/>
                  </a:lnTo>
                  <a:lnTo>
                    <a:pt x="14664" y="23829"/>
                  </a:lnTo>
                  <a:lnTo>
                    <a:pt x="14224" y="22913"/>
                  </a:lnTo>
                  <a:lnTo>
                    <a:pt x="14224" y="22473"/>
                  </a:lnTo>
                  <a:lnTo>
                    <a:pt x="14664" y="21996"/>
                  </a:lnTo>
                  <a:lnTo>
                    <a:pt x="15581" y="21080"/>
                  </a:lnTo>
                  <a:lnTo>
                    <a:pt x="16057" y="21080"/>
                  </a:lnTo>
                  <a:lnTo>
                    <a:pt x="16497" y="21996"/>
                  </a:lnTo>
                  <a:lnTo>
                    <a:pt x="17414" y="22473"/>
                  </a:lnTo>
                  <a:lnTo>
                    <a:pt x="17414" y="21996"/>
                  </a:lnTo>
                  <a:lnTo>
                    <a:pt x="17414" y="21556"/>
                  </a:lnTo>
                  <a:lnTo>
                    <a:pt x="17414" y="20640"/>
                  </a:lnTo>
                  <a:lnTo>
                    <a:pt x="17414" y="19247"/>
                  </a:lnTo>
                  <a:lnTo>
                    <a:pt x="16057" y="19247"/>
                  </a:lnTo>
                  <a:lnTo>
                    <a:pt x="15141" y="18330"/>
                  </a:lnTo>
                  <a:lnTo>
                    <a:pt x="14664" y="18330"/>
                  </a:lnTo>
                  <a:lnTo>
                    <a:pt x="13748" y="17890"/>
                  </a:lnTo>
                  <a:lnTo>
                    <a:pt x="12831" y="17414"/>
                  </a:lnTo>
                  <a:lnTo>
                    <a:pt x="11915" y="17414"/>
                  </a:lnTo>
                  <a:lnTo>
                    <a:pt x="11475" y="16974"/>
                  </a:lnTo>
                  <a:lnTo>
                    <a:pt x="11475" y="16497"/>
                  </a:lnTo>
                  <a:lnTo>
                    <a:pt x="11915" y="16057"/>
                  </a:lnTo>
                  <a:lnTo>
                    <a:pt x="11915" y="15581"/>
                  </a:lnTo>
                  <a:lnTo>
                    <a:pt x="11475" y="15581"/>
                  </a:lnTo>
                  <a:lnTo>
                    <a:pt x="10998" y="14664"/>
                  </a:lnTo>
                  <a:lnTo>
                    <a:pt x="11475" y="13748"/>
                  </a:lnTo>
                  <a:lnTo>
                    <a:pt x="12831" y="13748"/>
                  </a:lnTo>
                  <a:lnTo>
                    <a:pt x="13748" y="14224"/>
                  </a:lnTo>
                  <a:lnTo>
                    <a:pt x="13748" y="14664"/>
                  </a:lnTo>
                  <a:lnTo>
                    <a:pt x="13748" y="15141"/>
                  </a:lnTo>
                  <a:lnTo>
                    <a:pt x="14224" y="15141"/>
                  </a:lnTo>
                  <a:lnTo>
                    <a:pt x="14664" y="14224"/>
                  </a:lnTo>
                  <a:lnTo>
                    <a:pt x="14224" y="14224"/>
                  </a:lnTo>
                  <a:lnTo>
                    <a:pt x="12391" y="12831"/>
                  </a:lnTo>
                  <a:lnTo>
                    <a:pt x="11915" y="11915"/>
                  </a:lnTo>
                  <a:lnTo>
                    <a:pt x="10998" y="11475"/>
                  </a:lnTo>
                  <a:lnTo>
                    <a:pt x="10558" y="10998"/>
                  </a:lnTo>
                  <a:lnTo>
                    <a:pt x="10082" y="10082"/>
                  </a:lnTo>
                  <a:lnTo>
                    <a:pt x="10082" y="9642"/>
                  </a:lnTo>
                  <a:lnTo>
                    <a:pt x="10082" y="9165"/>
                  </a:lnTo>
                  <a:lnTo>
                    <a:pt x="9642" y="8725"/>
                  </a:lnTo>
                  <a:lnTo>
                    <a:pt x="10082" y="8249"/>
                  </a:lnTo>
                  <a:lnTo>
                    <a:pt x="10998" y="7809"/>
                  </a:lnTo>
                  <a:lnTo>
                    <a:pt x="11475" y="7332"/>
                  </a:lnTo>
                  <a:lnTo>
                    <a:pt x="11475" y="8725"/>
                  </a:lnTo>
                  <a:lnTo>
                    <a:pt x="12391" y="9165"/>
                  </a:lnTo>
                  <a:lnTo>
                    <a:pt x="12831" y="10082"/>
                  </a:lnTo>
                  <a:lnTo>
                    <a:pt x="13308" y="10998"/>
                  </a:lnTo>
                  <a:lnTo>
                    <a:pt x="14224" y="11475"/>
                  </a:lnTo>
                  <a:lnTo>
                    <a:pt x="15141" y="11915"/>
                  </a:lnTo>
                  <a:lnTo>
                    <a:pt x="15141" y="11475"/>
                  </a:lnTo>
                  <a:lnTo>
                    <a:pt x="14224" y="10998"/>
                  </a:lnTo>
                  <a:lnTo>
                    <a:pt x="13748" y="10558"/>
                  </a:lnTo>
                  <a:lnTo>
                    <a:pt x="13748" y="10082"/>
                  </a:lnTo>
                  <a:lnTo>
                    <a:pt x="13748" y="9165"/>
                  </a:lnTo>
                  <a:lnTo>
                    <a:pt x="14224" y="10082"/>
                  </a:lnTo>
                  <a:lnTo>
                    <a:pt x="14664" y="10082"/>
                  </a:lnTo>
                  <a:lnTo>
                    <a:pt x="15141" y="10558"/>
                  </a:lnTo>
                  <a:lnTo>
                    <a:pt x="16974" y="10998"/>
                  </a:lnTo>
                  <a:lnTo>
                    <a:pt x="16974" y="10558"/>
                  </a:lnTo>
                  <a:lnTo>
                    <a:pt x="16057" y="10558"/>
                  </a:lnTo>
                  <a:lnTo>
                    <a:pt x="15581" y="9642"/>
                  </a:lnTo>
                  <a:lnTo>
                    <a:pt x="15141" y="9165"/>
                  </a:lnTo>
                  <a:lnTo>
                    <a:pt x="16057" y="9165"/>
                  </a:lnTo>
                  <a:lnTo>
                    <a:pt x="16057" y="10082"/>
                  </a:lnTo>
                  <a:lnTo>
                    <a:pt x="17414" y="10082"/>
                  </a:lnTo>
                  <a:lnTo>
                    <a:pt x="18330" y="9642"/>
                  </a:lnTo>
                  <a:lnTo>
                    <a:pt x="18807" y="9165"/>
                  </a:lnTo>
                  <a:lnTo>
                    <a:pt x="18330" y="9165"/>
                  </a:lnTo>
                  <a:lnTo>
                    <a:pt x="16974" y="8725"/>
                  </a:lnTo>
                  <a:lnTo>
                    <a:pt x="16057" y="8249"/>
                  </a:lnTo>
                  <a:lnTo>
                    <a:pt x="15581" y="7809"/>
                  </a:lnTo>
                  <a:lnTo>
                    <a:pt x="15141" y="7332"/>
                  </a:lnTo>
                  <a:lnTo>
                    <a:pt x="15141" y="6892"/>
                  </a:lnTo>
                  <a:lnTo>
                    <a:pt x="16974" y="6892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890" y="5059"/>
                  </a:lnTo>
                  <a:lnTo>
                    <a:pt x="18330" y="5499"/>
                  </a:lnTo>
                  <a:lnTo>
                    <a:pt x="18807" y="5976"/>
                  </a:lnTo>
                  <a:lnTo>
                    <a:pt x="19723" y="5976"/>
                  </a:lnTo>
                  <a:lnTo>
                    <a:pt x="20163" y="5499"/>
                  </a:lnTo>
                  <a:lnTo>
                    <a:pt x="19723" y="5059"/>
                  </a:lnTo>
                  <a:lnTo>
                    <a:pt x="21080" y="5059"/>
                  </a:lnTo>
                  <a:lnTo>
                    <a:pt x="22473" y="5499"/>
                  </a:lnTo>
                  <a:lnTo>
                    <a:pt x="23829" y="5059"/>
                  </a:lnTo>
                  <a:lnTo>
                    <a:pt x="24306" y="5499"/>
                  </a:lnTo>
                  <a:lnTo>
                    <a:pt x="24746" y="5499"/>
                  </a:lnTo>
                  <a:lnTo>
                    <a:pt x="25222" y="5059"/>
                  </a:lnTo>
                  <a:lnTo>
                    <a:pt x="25222" y="4583"/>
                  </a:lnTo>
                  <a:lnTo>
                    <a:pt x="25662" y="4583"/>
                  </a:lnTo>
                  <a:lnTo>
                    <a:pt x="25662" y="4143"/>
                  </a:lnTo>
                  <a:lnTo>
                    <a:pt x="25662" y="3226"/>
                  </a:lnTo>
                  <a:lnTo>
                    <a:pt x="25662" y="2750"/>
                  </a:lnTo>
                  <a:lnTo>
                    <a:pt x="26139" y="2750"/>
                  </a:lnTo>
                  <a:lnTo>
                    <a:pt x="26139" y="2310"/>
                  </a:lnTo>
                  <a:lnTo>
                    <a:pt x="26579" y="1833"/>
                  </a:lnTo>
                  <a:lnTo>
                    <a:pt x="26579" y="1393"/>
                  </a:lnTo>
                  <a:lnTo>
                    <a:pt x="26579" y="917"/>
                  </a:lnTo>
                  <a:lnTo>
                    <a:pt x="26579" y="477"/>
                  </a:lnTo>
                  <a:lnTo>
                    <a:pt x="26139" y="477"/>
                  </a:lnTo>
                  <a:lnTo>
                    <a:pt x="2566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2" name="Google Shape;5152;p37"/>
            <p:cNvSpPr/>
            <p:nvPr/>
          </p:nvSpPr>
          <p:spPr>
            <a:xfrm>
              <a:off x="6295372" y="4048722"/>
              <a:ext cx="110226" cy="235740"/>
            </a:xfrm>
            <a:custGeom>
              <a:avLst/>
              <a:gdLst/>
              <a:ahLst/>
              <a:cxnLst/>
              <a:rect l="l" t="t" r="r" b="b"/>
              <a:pathLst>
                <a:path w="6857" h="14665" extrusionOk="0">
                  <a:moveTo>
                    <a:pt x="1834" y="1"/>
                  </a:moveTo>
                  <a:lnTo>
                    <a:pt x="917" y="477"/>
                  </a:lnTo>
                  <a:lnTo>
                    <a:pt x="441" y="91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2310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917" y="4143"/>
                  </a:lnTo>
                  <a:lnTo>
                    <a:pt x="917" y="4583"/>
                  </a:lnTo>
                  <a:lnTo>
                    <a:pt x="917" y="5060"/>
                  </a:lnTo>
                  <a:lnTo>
                    <a:pt x="441" y="5060"/>
                  </a:lnTo>
                  <a:lnTo>
                    <a:pt x="441" y="5500"/>
                  </a:lnTo>
                  <a:lnTo>
                    <a:pt x="441" y="5976"/>
                  </a:lnTo>
                  <a:lnTo>
                    <a:pt x="441" y="6416"/>
                  </a:lnTo>
                  <a:lnTo>
                    <a:pt x="441" y="6893"/>
                  </a:lnTo>
                  <a:lnTo>
                    <a:pt x="441" y="7333"/>
                  </a:lnTo>
                  <a:lnTo>
                    <a:pt x="441" y="8726"/>
                  </a:lnTo>
                  <a:lnTo>
                    <a:pt x="1" y="9166"/>
                  </a:lnTo>
                  <a:lnTo>
                    <a:pt x="1" y="9642"/>
                  </a:lnTo>
                  <a:lnTo>
                    <a:pt x="1" y="10082"/>
                  </a:lnTo>
                  <a:lnTo>
                    <a:pt x="441" y="10559"/>
                  </a:lnTo>
                  <a:lnTo>
                    <a:pt x="1" y="10999"/>
                  </a:lnTo>
                  <a:lnTo>
                    <a:pt x="441" y="11475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441" y="11915"/>
                  </a:lnTo>
                  <a:lnTo>
                    <a:pt x="441" y="12832"/>
                  </a:lnTo>
                  <a:lnTo>
                    <a:pt x="1357" y="12832"/>
                  </a:lnTo>
                  <a:lnTo>
                    <a:pt x="1834" y="13308"/>
                  </a:lnTo>
                  <a:lnTo>
                    <a:pt x="2750" y="13308"/>
                  </a:lnTo>
                  <a:lnTo>
                    <a:pt x="2750" y="13748"/>
                  </a:lnTo>
                  <a:lnTo>
                    <a:pt x="3667" y="14665"/>
                  </a:lnTo>
                  <a:lnTo>
                    <a:pt x="4107" y="14665"/>
                  </a:lnTo>
                  <a:lnTo>
                    <a:pt x="4107" y="14225"/>
                  </a:lnTo>
                  <a:lnTo>
                    <a:pt x="3667" y="13748"/>
                  </a:lnTo>
                  <a:lnTo>
                    <a:pt x="4107" y="13308"/>
                  </a:lnTo>
                  <a:lnTo>
                    <a:pt x="5023" y="13308"/>
                  </a:lnTo>
                  <a:lnTo>
                    <a:pt x="5940" y="12392"/>
                  </a:lnTo>
                  <a:lnTo>
                    <a:pt x="5023" y="11915"/>
                  </a:lnTo>
                  <a:lnTo>
                    <a:pt x="5500" y="11915"/>
                  </a:lnTo>
                  <a:lnTo>
                    <a:pt x="5940" y="11475"/>
                  </a:lnTo>
                  <a:lnTo>
                    <a:pt x="641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6856" y="9166"/>
                  </a:lnTo>
                  <a:lnTo>
                    <a:pt x="6416" y="8726"/>
                  </a:lnTo>
                  <a:lnTo>
                    <a:pt x="5940" y="8249"/>
                  </a:lnTo>
                  <a:lnTo>
                    <a:pt x="5500" y="7809"/>
                  </a:lnTo>
                  <a:lnTo>
                    <a:pt x="5500" y="6893"/>
                  </a:lnTo>
                  <a:lnTo>
                    <a:pt x="5023" y="6893"/>
                  </a:lnTo>
                  <a:lnTo>
                    <a:pt x="4583" y="5976"/>
                  </a:lnTo>
                  <a:lnTo>
                    <a:pt x="4583" y="5500"/>
                  </a:lnTo>
                  <a:lnTo>
                    <a:pt x="4107" y="5060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4583" y="2750"/>
                  </a:lnTo>
                  <a:lnTo>
                    <a:pt x="4583" y="2310"/>
                  </a:lnTo>
                  <a:lnTo>
                    <a:pt x="4107" y="1394"/>
                  </a:lnTo>
                  <a:lnTo>
                    <a:pt x="4107" y="917"/>
                  </a:lnTo>
                  <a:lnTo>
                    <a:pt x="2750" y="917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3" name="Google Shape;5153;p37"/>
            <p:cNvSpPr/>
            <p:nvPr/>
          </p:nvSpPr>
          <p:spPr>
            <a:xfrm>
              <a:off x="5897596" y="3702804"/>
              <a:ext cx="640589" cy="478537"/>
            </a:xfrm>
            <a:custGeom>
              <a:avLst/>
              <a:gdLst/>
              <a:ahLst/>
              <a:cxnLst/>
              <a:rect l="l" t="t" r="r" b="b"/>
              <a:pathLst>
                <a:path w="39850" h="29769" extrusionOk="0">
                  <a:moveTo>
                    <a:pt x="10522" y="0"/>
                  </a:moveTo>
                  <a:lnTo>
                    <a:pt x="9605" y="440"/>
                  </a:lnTo>
                  <a:lnTo>
                    <a:pt x="8689" y="440"/>
                  </a:lnTo>
                  <a:lnTo>
                    <a:pt x="8249" y="917"/>
                  </a:lnTo>
                  <a:lnTo>
                    <a:pt x="5939" y="917"/>
                  </a:lnTo>
                  <a:lnTo>
                    <a:pt x="5499" y="1833"/>
                  </a:lnTo>
                  <a:lnTo>
                    <a:pt x="4106" y="1833"/>
                  </a:lnTo>
                  <a:lnTo>
                    <a:pt x="4106" y="2273"/>
                  </a:lnTo>
                  <a:lnTo>
                    <a:pt x="3666" y="1833"/>
                  </a:lnTo>
                  <a:lnTo>
                    <a:pt x="3190" y="2273"/>
                  </a:lnTo>
                  <a:lnTo>
                    <a:pt x="2273" y="2273"/>
                  </a:lnTo>
                  <a:lnTo>
                    <a:pt x="1833" y="1357"/>
                  </a:lnTo>
                  <a:lnTo>
                    <a:pt x="1356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440" y="3666"/>
                  </a:lnTo>
                  <a:lnTo>
                    <a:pt x="0" y="4106"/>
                  </a:lnTo>
                  <a:lnTo>
                    <a:pt x="917" y="4583"/>
                  </a:lnTo>
                  <a:lnTo>
                    <a:pt x="917" y="5499"/>
                  </a:lnTo>
                  <a:lnTo>
                    <a:pt x="1356" y="5499"/>
                  </a:lnTo>
                  <a:lnTo>
                    <a:pt x="1833" y="5023"/>
                  </a:lnTo>
                  <a:lnTo>
                    <a:pt x="1833" y="5499"/>
                  </a:lnTo>
                  <a:lnTo>
                    <a:pt x="1833" y="5939"/>
                  </a:lnTo>
                  <a:lnTo>
                    <a:pt x="1833" y="6416"/>
                  </a:lnTo>
                  <a:lnTo>
                    <a:pt x="1356" y="7332"/>
                  </a:lnTo>
                  <a:lnTo>
                    <a:pt x="917" y="7332"/>
                  </a:lnTo>
                  <a:lnTo>
                    <a:pt x="440" y="7772"/>
                  </a:lnTo>
                  <a:lnTo>
                    <a:pt x="917" y="8249"/>
                  </a:lnTo>
                  <a:lnTo>
                    <a:pt x="917" y="8689"/>
                  </a:lnTo>
                  <a:lnTo>
                    <a:pt x="917" y="9605"/>
                  </a:lnTo>
                  <a:lnTo>
                    <a:pt x="1356" y="10082"/>
                  </a:lnTo>
                  <a:lnTo>
                    <a:pt x="1833" y="10522"/>
                  </a:lnTo>
                  <a:lnTo>
                    <a:pt x="2273" y="10998"/>
                  </a:lnTo>
                  <a:lnTo>
                    <a:pt x="2750" y="10082"/>
                  </a:lnTo>
                  <a:lnTo>
                    <a:pt x="3190" y="9605"/>
                  </a:lnTo>
                  <a:lnTo>
                    <a:pt x="3666" y="8689"/>
                  </a:lnTo>
                  <a:lnTo>
                    <a:pt x="3190" y="7772"/>
                  </a:lnTo>
                  <a:lnTo>
                    <a:pt x="4106" y="7772"/>
                  </a:lnTo>
                  <a:lnTo>
                    <a:pt x="4583" y="8249"/>
                  </a:lnTo>
                  <a:lnTo>
                    <a:pt x="5023" y="8689"/>
                  </a:lnTo>
                  <a:lnTo>
                    <a:pt x="5499" y="9165"/>
                  </a:lnTo>
                  <a:lnTo>
                    <a:pt x="5939" y="10082"/>
                  </a:lnTo>
                  <a:lnTo>
                    <a:pt x="5499" y="11438"/>
                  </a:lnTo>
                  <a:lnTo>
                    <a:pt x="5499" y="11915"/>
                  </a:lnTo>
                  <a:lnTo>
                    <a:pt x="5499" y="12831"/>
                  </a:lnTo>
                  <a:lnTo>
                    <a:pt x="6856" y="12831"/>
                  </a:lnTo>
                  <a:lnTo>
                    <a:pt x="6856" y="13271"/>
                  </a:lnTo>
                  <a:lnTo>
                    <a:pt x="7332" y="13271"/>
                  </a:lnTo>
                  <a:lnTo>
                    <a:pt x="7772" y="13748"/>
                  </a:lnTo>
                  <a:lnTo>
                    <a:pt x="8249" y="14188"/>
                  </a:lnTo>
                  <a:lnTo>
                    <a:pt x="6856" y="14188"/>
                  </a:lnTo>
                  <a:lnTo>
                    <a:pt x="7332" y="14664"/>
                  </a:lnTo>
                  <a:lnTo>
                    <a:pt x="7772" y="15104"/>
                  </a:lnTo>
                  <a:lnTo>
                    <a:pt x="8249" y="16021"/>
                  </a:lnTo>
                  <a:lnTo>
                    <a:pt x="8689" y="16021"/>
                  </a:lnTo>
                  <a:lnTo>
                    <a:pt x="10082" y="16937"/>
                  </a:lnTo>
                  <a:lnTo>
                    <a:pt x="10082" y="17414"/>
                  </a:lnTo>
                  <a:lnTo>
                    <a:pt x="10998" y="17854"/>
                  </a:lnTo>
                  <a:lnTo>
                    <a:pt x="11915" y="17414"/>
                  </a:lnTo>
                  <a:lnTo>
                    <a:pt x="12355" y="17414"/>
                  </a:lnTo>
                  <a:lnTo>
                    <a:pt x="13748" y="18330"/>
                  </a:lnTo>
                  <a:lnTo>
                    <a:pt x="14664" y="19247"/>
                  </a:lnTo>
                  <a:lnTo>
                    <a:pt x="15104" y="20163"/>
                  </a:lnTo>
                  <a:lnTo>
                    <a:pt x="16021" y="19687"/>
                  </a:lnTo>
                  <a:lnTo>
                    <a:pt x="16497" y="20603"/>
                  </a:lnTo>
                  <a:lnTo>
                    <a:pt x="17854" y="21080"/>
                  </a:lnTo>
                  <a:lnTo>
                    <a:pt x="18330" y="21080"/>
                  </a:lnTo>
                  <a:lnTo>
                    <a:pt x="18770" y="21996"/>
                  </a:lnTo>
                  <a:lnTo>
                    <a:pt x="19247" y="21996"/>
                  </a:lnTo>
                  <a:lnTo>
                    <a:pt x="19687" y="22436"/>
                  </a:lnTo>
                  <a:lnTo>
                    <a:pt x="21080" y="22436"/>
                  </a:lnTo>
                  <a:lnTo>
                    <a:pt x="21996" y="22913"/>
                  </a:lnTo>
                  <a:lnTo>
                    <a:pt x="21996" y="23353"/>
                  </a:lnTo>
                  <a:lnTo>
                    <a:pt x="22436" y="23829"/>
                  </a:lnTo>
                  <a:lnTo>
                    <a:pt x="22913" y="23829"/>
                  </a:lnTo>
                  <a:lnTo>
                    <a:pt x="22913" y="24746"/>
                  </a:lnTo>
                  <a:lnTo>
                    <a:pt x="23829" y="24746"/>
                  </a:lnTo>
                  <a:lnTo>
                    <a:pt x="23829" y="25186"/>
                  </a:lnTo>
                  <a:lnTo>
                    <a:pt x="24746" y="25186"/>
                  </a:lnTo>
                  <a:lnTo>
                    <a:pt x="24746" y="24269"/>
                  </a:lnTo>
                  <a:lnTo>
                    <a:pt x="24746" y="23829"/>
                  </a:lnTo>
                  <a:lnTo>
                    <a:pt x="24746" y="23353"/>
                  </a:lnTo>
                  <a:lnTo>
                    <a:pt x="24746" y="22913"/>
                  </a:lnTo>
                  <a:lnTo>
                    <a:pt x="25186" y="22436"/>
                  </a:lnTo>
                  <a:lnTo>
                    <a:pt x="25662" y="21996"/>
                  </a:lnTo>
                  <a:lnTo>
                    <a:pt x="26579" y="21520"/>
                  </a:lnTo>
                  <a:lnTo>
                    <a:pt x="27019" y="21996"/>
                  </a:lnTo>
                  <a:lnTo>
                    <a:pt x="27495" y="22436"/>
                  </a:lnTo>
                  <a:lnTo>
                    <a:pt x="28852" y="22436"/>
                  </a:lnTo>
                  <a:lnTo>
                    <a:pt x="28852" y="22913"/>
                  </a:lnTo>
                  <a:lnTo>
                    <a:pt x="29328" y="23829"/>
                  </a:lnTo>
                  <a:lnTo>
                    <a:pt x="29328" y="24269"/>
                  </a:lnTo>
                  <a:lnTo>
                    <a:pt x="28852" y="24746"/>
                  </a:lnTo>
                  <a:lnTo>
                    <a:pt x="28852" y="25186"/>
                  </a:lnTo>
                  <a:lnTo>
                    <a:pt x="28852" y="26579"/>
                  </a:lnTo>
                  <a:lnTo>
                    <a:pt x="29328" y="27019"/>
                  </a:lnTo>
                  <a:lnTo>
                    <a:pt x="29328" y="27495"/>
                  </a:lnTo>
                  <a:lnTo>
                    <a:pt x="29768" y="28412"/>
                  </a:lnTo>
                  <a:lnTo>
                    <a:pt x="30245" y="28412"/>
                  </a:lnTo>
                  <a:lnTo>
                    <a:pt x="30245" y="29328"/>
                  </a:lnTo>
                  <a:lnTo>
                    <a:pt x="30685" y="29768"/>
                  </a:lnTo>
                  <a:lnTo>
                    <a:pt x="31161" y="29328"/>
                  </a:lnTo>
                  <a:lnTo>
                    <a:pt x="31601" y="29328"/>
                  </a:lnTo>
                  <a:lnTo>
                    <a:pt x="31601" y="28852"/>
                  </a:lnTo>
                  <a:lnTo>
                    <a:pt x="31601" y="28412"/>
                  </a:lnTo>
                  <a:lnTo>
                    <a:pt x="32078" y="28852"/>
                  </a:lnTo>
                  <a:lnTo>
                    <a:pt x="32078" y="29328"/>
                  </a:lnTo>
                  <a:lnTo>
                    <a:pt x="32994" y="28852"/>
                  </a:lnTo>
                  <a:lnTo>
                    <a:pt x="33434" y="28852"/>
                  </a:lnTo>
                  <a:lnTo>
                    <a:pt x="34351" y="28412"/>
                  </a:lnTo>
                  <a:lnTo>
                    <a:pt x="35744" y="28412"/>
                  </a:lnTo>
                  <a:lnTo>
                    <a:pt x="35744" y="27935"/>
                  </a:lnTo>
                  <a:lnTo>
                    <a:pt x="36184" y="27495"/>
                  </a:lnTo>
                  <a:lnTo>
                    <a:pt x="36660" y="27935"/>
                  </a:lnTo>
                  <a:lnTo>
                    <a:pt x="38017" y="27935"/>
                  </a:lnTo>
                  <a:lnTo>
                    <a:pt x="38493" y="27019"/>
                  </a:lnTo>
                  <a:lnTo>
                    <a:pt x="38933" y="26579"/>
                  </a:lnTo>
                  <a:lnTo>
                    <a:pt x="39850" y="26102"/>
                  </a:lnTo>
                  <a:lnTo>
                    <a:pt x="38933" y="25662"/>
                  </a:lnTo>
                  <a:lnTo>
                    <a:pt x="39410" y="25186"/>
                  </a:lnTo>
                  <a:lnTo>
                    <a:pt x="39410" y="24746"/>
                  </a:lnTo>
                  <a:lnTo>
                    <a:pt x="38933" y="24269"/>
                  </a:lnTo>
                  <a:lnTo>
                    <a:pt x="38493" y="23829"/>
                  </a:lnTo>
                  <a:lnTo>
                    <a:pt x="38017" y="23353"/>
                  </a:lnTo>
                  <a:lnTo>
                    <a:pt x="37577" y="22913"/>
                  </a:lnTo>
                  <a:lnTo>
                    <a:pt x="37100" y="22436"/>
                  </a:lnTo>
                  <a:lnTo>
                    <a:pt x="36184" y="21996"/>
                  </a:lnTo>
                  <a:lnTo>
                    <a:pt x="35744" y="21080"/>
                  </a:lnTo>
                  <a:lnTo>
                    <a:pt x="35744" y="20603"/>
                  </a:lnTo>
                  <a:lnTo>
                    <a:pt x="35744" y="19687"/>
                  </a:lnTo>
                  <a:lnTo>
                    <a:pt x="36184" y="19247"/>
                  </a:lnTo>
                  <a:lnTo>
                    <a:pt x="36184" y="18330"/>
                  </a:lnTo>
                  <a:lnTo>
                    <a:pt x="36184" y="17854"/>
                  </a:lnTo>
                  <a:lnTo>
                    <a:pt x="37100" y="17414"/>
                  </a:lnTo>
                  <a:lnTo>
                    <a:pt x="37100" y="16937"/>
                  </a:lnTo>
                  <a:lnTo>
                    <a:pt x="37577" y="16497"/>
                  </a:lnTo>
                  <a:lnTo>
                    <a:pt x="37100" y="16021"/>
                  </a:lnTo>
                  <a:lnTo>
                    <a:pt x="36184" y="16021"/>
                  </a:lnTo>
                  <a:lnTo>
                    <a:pt x="36184" y="15581"/>
                  </a:lnTo>
                  <a:lnTo>
                    <a:pt x="35744" y="15104"/>
                  </a:lnTo>
                  <a:lnTo>
                    <a:pt x="35267" y="14188"/>
                  </a:lnTo>
                  <a:lnTo>
                    <a:pt x="34827" y="13271"/>
                  </a:lnTo>
                  <a:lnTo>
                    <a:pt x="35267" y="13271"/>
                  </a:lnTo>
                  <a:lnTo>
                    <a:pt x="35744" y="12355"/>
                  </a:lnTo>
                  <a:lnTo>
                    <a:pt x="36660" y="11915"/>
                  </a:lnTo>
                  <a:lnTo>
                    <a:pt x="36660" y="11438"/>
                  </a:lnTo>
                  <a:lnTo>
                    <a:pt x="36184" y="10522"/>
                  </a:lnTo>
                  <a:lnTo>
                    <a:pt x="35744" y="10522"/>
                  </a:lnTo>
                  <a:lnTo>
                    <a:pt x="35744" y="10082"/>
                  </a:lnTo>
                  <a:lnTo>
                    <a:pt x="36184" y="9605"/>
                  </a:lnTo>
                  <a:lnTo>
                    <a:pt x="35744" y="9165"/>
                  </a:lnTo>
                  <a:lnTo>
                    <a:pt x="34827" y="9605"/>
                  </a:lnTo>
                  <a:lnTo>
                    <a:pt x="34351" y="10082"/>
                  </a:lnTo>
                  <a:lnTo>
                    <a:pt x="32994" y="9605"/>
                  </a:lnTo>
                  <a:lnTo>
                    <a:pt x="32518" y="9165"/>
                  </a:lnTo>
                  <a:lnTo>
                    <a:pt x="32078" y="9165"/>
                  </a:lnTo>
                  <a:lnTo>
                    <a:pt x="32078" y="9605"/>
                  </a:lnTo>
                  <a:lnTo>
                    <a:pt x="30685" y="9605"/>
                  </a:lnTo>
                  <a:lnTo>
                    <a:pt x="30685" y="9165"/>
                  </a:lnTo>
                  <a:lnTo>
                    <a:pt x="30685" y="8689"/>
                  </a:lnTo>
                  <a:lnTo>
                    <a:pt x="31161" y="7772"/>
                  </a:lnTo>
                  <a:lnTo>
                    <a:pt x="31161" y="7332"/>
                  </a:lnTo>
                  <a:lnTo>
                    <a:pt x="30685" y="6856"/>
                  </a:lnTo>
                  <a:lnTo>
                    <a:pt x="30245" y="6416"/>
                  </a:lnTo>
                  <a:lnTo>
                    <a:pt x="29768" y="6416"/>
                  </a:lnTo>
                  <a:lnTo>
                    <a:pt x="28852" y="6856"/>
                  </a:lnTo>
                  <a:lnTo>
                    <a:pt x="28852" y="5499"/>
                  </a:lnTo>
                  <a:lnTo>
                    <a:pt x="28412" y="5023"/>
                  </a:lnTo>
                  <a:lnTo>
                    <a:pt x="28412" y="4583"/>
                  </a:lnTo>
                  <a:lnTo>
                    <a:pt x="28412" y="3666"/>
                  </a:lnTo>
                  <a:lnTo>
                    <a:pt x="28412" y="3190"/>
                  </a:lnTo>
                  <a:lnTo>
                    <a:pt x="27495" y="3190"/>
                  </a:lnTo>
                  <a:lnTo>
                    <a:pt x="27495" y="2273"/>
                  </a:lnTo>
                  <a:lnTo>
                    <a:pt x="27019" y="2273"/>
                  </a:lnTo>
                  <a:lnTo>
                    <a:pt x="26102" y="1833"/>
                  </a:lnTo>
                  <a:lnTo>
                    <a:pt x="25662" y="1833"/>
                  </a:lnTo>
                  <a:lnTo>
                    <a:pt x="25186" y="2273"/>
                  </a:lnTo>
                  <a:lnTo>
                    <a:pt x="24269" y="2750"/>
                  </a:lnTo>
                  <a:lnTo>
                    <a:pt x="23829" y="2273"/>
                  </a:lnTo>
                  <a:lnTo>
                    <a:pt x="22436" y="2750"/>
                  </a:lnTo>
                  <a:lnTo>
                    <a:pt x="21996" y="3190"/>
                  </a:lnTo>
                  <a:lnTo>
                    <a:pt x="21520" y="3666"/>
                  </a:lnTo>
                  <a:lnTo>
                    <a:pt x="20163" y="3666"/>
                  </a:lnTo>
                  <a:lnTo>
                    <a:pt x="19687" y="4583"/>
                  </a:lnTo>
                  <a:lnTo>
                    <a:pt x="19247" y="5023"/>
                  </a:lnTo>
                  <a:lnTo>
                    <a:pt x="16497" y="5023"/>
                  </a:lnTo>
                  <a:lnTo>
                    <a:pt x="16021" y="4583"/>
                  </a:lnTo>
                  <a:lnTo>
                    <a:pt x="15581" y="4583"/>
                  </a:lnTo>
                  <a:lnTo>
                    <a:pt x="15581" y="4106"/>
                  </a:lnTo>
                  <a:lnTo>
                    <a:pt x="15104" y="4106"/>
                  </a:lnTo>
                  <a:lnTo>
                    <a:pt x="14664" y="3666"/>
                  </a:lnTo>
                  <a:lnTo>
                    <a:pt x="13748" y="3190"/>
                  </a:lnTo>
                  <a:lnTo>
                    <a:pt x="13271" y="2750"/>
                  </a:lnTo>
                  <a:lnTo>
                    <a:pt x="12831" y="2273"/>
                  </a:lnTo>
                  <a:lnTo>
                    <a:pt x="12831" y="1833"/>
                  </a:lnTo>
                  <a:lnTo>
                    <a:pt x="12831" y="1357"/>
                  </a:lnTo>
                  <a:lnTo>
                    <a:pt x="12355" y="917"/>
                  </a:lnTo>
                  <a:lnTo>
                    <a:pt x="11915" y="440"/>
                  </a:lnTo>
                  <a:lnTo>
                    <a:pt x="1143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4" name="Google Shape;5154;p37"/>
            <p:cNvSpPr/>
            <p:nvPr/>
          </p:nvSpPr>
          <p:spPr>
            <a:xfrm>
              <a:off x="5116753" y="3997459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440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1833" y="1833"/>
                  </a:lnTo>
                  <a:lnTo>
                    <a:pt x="1833" y="1357"/>
                  </a:lnTo>
                  <a:lnTo>
                    <a:pt x="1833" y="44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5" name="Google Shape;5155;p37"/>
            <p:cNvSpPr/>
            <p:nvPr/>
          </p:nvSpPr>
          <p:spPr>
            <a:xfrm>
              <a:off x="5654204" y="3650946"/>
              <a:ext cx="22409" cy="29482"/>
            </a:xfrm>
            <a:custGeom>
              <a:avLst/>
              <a:gdLst/>
              <a:ahLst/>
              <a:cxnLst/>
              <a:rect l="l" t="t" r="r" b="b"/>
              <a:pathLst>
                <a:path w="1394" h="1834" extrusionOk="0">
                  <a:moveTo>
                    <a:pt x="477" y="0"/>
                  </a:moveTo>
                  <a:lnTo>
                    <a:pt x="477" y="477"/>
                  </a:lnTo>
                  <a:lnTo>
                    <a:pt x="0" y="477"/>
                  </a:lnTo>
                  <a:lnTo>
                    <a:pt x="0" y="1393"/>
                  </a:lnTo>
                  <a:lnTo>
                    <a:pt x="477" y="1833"/>
                  </a:lnTo>
                  <a:lnTo>
                    <a:pt x="1394" y="1833"/>
                  </a:lnTo>
                  <a:lnTo>
                    <a:pt x="1394" y="1393"/>
                  </a:lnTo>
                  <a:lnTo>
                    <a:pt x="1394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6" name="Google Shape;5156;p37"/>
            <p:cNvSpPr/>
            <p:nvPr/>
          </p:nvSpPr>
          <p:spPr>
            <a:xfrm>
              <a:off x="6611840" y="4557303"/>
              <a:ext cx="220999" cy="80745"/>
            </a:xfrm>
            <a:custGeom>
              <a:avLst/>
              <a:gdLst/>
              <a:ahLst/>
              <a:cxnLst/>
              <a:rect l="l" t="t" r="r" b="b"/>
              <a:pathLst>
                <a:path w="13748" h="5023" extrusionOk="0">
                  <a:moveTo>
                    <a:pt x="917" y="0"/>
                  </a:moveTo>
                  <a:lnTo>
                    <a:pt x="0" y="440"/>
                  </a:lnTo>
                  <a:lnTo>
                    <a:pt x="0" y="1357"/>
                  </a:lnTo>
                  <a:lnTo>
                    <a:pt x="0" y="3190"/>
                  </a:lnTo>
                  <a:lnTo>
                    <a:pt x="1833" y="3190"/>
                  </a:lnTo>
                  <a:lnTo>
                    <a:pt x="4583" y="2750"/>
                  </a:lnTo>
                  <a:lnTo>
                    <a:pt x="6892" y="3190"/>
                  </a:lnTo>
                  <a:lnTo>
                    <a:pt x="6892" y="5023"/>
                  </a:lnTo>
                  <a:lnTo>
                    <a:pt x="10558" y="3190"/>
                  </a:lnTo>
                  <a:lnTo>
                    <a:pt x="13748" y="3190"/>
                  </a:lnTo>
                  <a:lnTo>
                    <a:pt x="13748" y="1833"/>
                  </a:lnTo>
                  <a:lnTo>
                    <a:pt x="12391" y="2273"/>
                  </a:lnTo>
                  <a:lnTo>
                    <a:pt x="10998" y="1357"/>
                  </a:lnTo>
                  <a:lnTo>
                    <a:pt x="10082" y="1833"/>
                  </a:lnTo>
                  <a:lnTo>
                    <a:pt x="7332" y="1833"/>
                  </a:lnTo>
                  <a:lnTo>
                    <a:pt x="7332" y="917"/>
                  </a:lnTo>
                  <a:lnTo>
                    <a:pt x="6416" y="917"/>
                  </a:lnTo>
                  <a:lnTo>
                    <a:pt x="4583" y="1357"/>
                  </a:lnTo>
                  <a:lnTo>
                    <a:pt x="3226" y="1357"/>
                  </a:lnTo>
                  <a:lnTo>
                    <a:pt x="3226" y="440"/>
                  </a:lnTo>
                  <a:lnTo>
                    <a:pt x="2750" y="440"/>
                  </a:lnTo>
                  <a:lnTo>
                    <a:pt x="2750" y="917"/>
                  </a:lnTo>
                  <a:lnTo>
                    <a:pt x="1393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7" name="Google Shape;5157;p37"/>
            <p:cNvSpPr/>
            <p:nvPr/>
          </p:nvSpPr>
          <p:spPr>
            <a:xfrm>
              <a:off x="5963600" y="4608566"/>
              <a:ext cx="29482" cy="22409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0" y="1"/>
                  </a:moveTo>
                  <a:lnTo>
                    <a:pt x="0" y="478"/>
                  </a:lnTo>
                  <a:lnTo>
                    <a:pt x="477" y="1394"/>
                  </a:lnTo>
                  <a:lnTo>
                    <a:pt x="1833" y="1394"/>
                  </a:lnTo>
                  <a:lnTo>
                    <a:pt x="1833" y="91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8" name="Google Shape;5158;p37"/>
            <p:cNvSpPr/>
            <p:nvPr/>
          </p:nvSpPr>
          <p:spPr>
            <a:xfrm>
              <a:off x="5948859" y="4601509"/>
              <a:ext cx="7684" cy="7073"/>
            </a:xfrm>
            <a:custGeom>
              <a:avLst/>
              <a:gdLst/>
              <a:ahLst/>
              <a:cxnLst/>
              <a:rect l="l" t="t" r="r" b="b"/>
              <a:pathLst>
                <a:path w="478" h="440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5159" name="Google Shape;5159;p37"/>
            <p:cNvSpPr/>
            <p:nvPr/>
          </p:nvSpPr>
          <p:spPr>
            <a:xfrm>
              <a:off x="7201150" y="4505445"/>
              <a:ext cx="184477" cy="132603"/>
            </a:xfrm>
            <a:custGeom>
              <a:avLst/>
              <a:gdLst/>
              <a:ahLst/>
              <a:cxnLst/>
              <a:rect l="l" t="t" r="r" b="b"/>
              <a:pathLst>
                <a:path w="11476" h="8249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9642" y="477"/>
                    <a:pt x="8726" y="1393"/>
                  </a:cubicBezTo>
                  <a:cubicBezTo>
                    <a:pt x="7809" y="2310"/>
                    <a:pt x="5059" y="3226"/>
                    <a:pt x="5059" y="3226"/>
                  </a:cubicBezTo>
                  <a:lnTo>
                    <a:pt x="2750" y="3226"/>
                  </a:lnTo>
                  <a:lnTo>
                    <a:pt x="2750" y="5059"/>
                  </a:lnTo>
                  <a:lnTo>
                    <a:pt x="1393" y="5059"/>
                  </a:lnTo>
                  <a:cubicBezTo>
                    <a:pt x="1393" y="5059"/>
                    <a:pt x="2310" y="5499"/>
                    <a:pt x="1393" y="5976"/>
                  </a:cubicBezTo>
                  <a:cubicBezTo>
                    <a:pt x="1235" y="6123"/>
                    <a:pt x="1027" y="6172"/>
                    <a:pt x="820" y="6172"/>
                  </a:cubicBezTo>
                  <a:cubicBezTo>
                    <a:pt x="408" y="6172"/>
                    <a:pt x="1" y="5976"/>
                    <a:pt x="0" y="5976"/>
                  </a:cubicBezTo>
                  <a:lnTo>
                    <a:pt x="0" y="5976"/>
                  </a:lnTo>
                  <a:cubicBezTo>
                    <a:pt x="496" y="7699"/>
                    <a:pt x="1398" y="8096"/>
                    <a:pt x="2122" y="8096"/>
                  </a:cubicBezTo>
                  <a:cubicBezTo>
                    <a:pt x="2739" y="8096"/>
                    <a:pt x="3226" y="7809"/>
                    <a:pt x="3226" y="7809"/>
                  </a:cubicBezTo>
                  <a:lnTo>
                    <a:pt x="4583" y="8249"/>
                  </a:lnTo>
                  <a:lnTo>
                    <a:pt x="6893" y="5976"/>
                  </a:lnTo>
                  <a:lnTo>
                    <a:pt x="6893" y="5059"/>
                  </a:lnTo>
                  <a:lnTo>
                    <a:pt x="9642" y="4583"/>
                  </a:lnTo>
                  <a:cubicBezTo>
                    <a:pt x="9642" y="4583"/>
                    <a:pt x="8726" y="4583"/>
                    <a:pt x="8249" y="3666"/>
                  </a:cubicBezTo>
                  <a:cubicBezTo>
                    <a:pt x="7809" y="2310"/>
                    <a:pt x="9165" y="1393"/>
                    <a:pt x="9165" y="1393"/>
                  </a:cubicBezTo>
                  <a:lnTo>
                    <a:pt x="1147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5160" name="Google Shape;5160;p37"/>
          <p:cNvSpPr/>
          <p:nvPr/>
        </p:nvSpPr>
        <p:spPr>
          <a:xfrm>
            <a:off x="1120576" y="141559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ietnam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63" name="Google Shape;5163;p37"/>
          <p:cNvSpPr/>
          <p:nvPr/>
        </p:nvSpPr>
        <p:spPr>
          <a:xfrm>
            <a:off x="1107327" y="264897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hailand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66" name="Google Shape;5166;p37"/>
          <p:cNvSpPr/>
          <p:nvPr/>
        </p:nvSpPr>
        <p:spPr>
          <a:xfrm>
            <a:off x="1133491" y="3854878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69" name="Google Shape;5169;p37"/>
          <p:cNvSpPr/>
          <p:nvPr/>
        </p:nvSpPr>
        <p:spPr>
          <a:xfrm>
            <a:off x="4605549" y="3797650"/>
            <a:ext cx="263779" cy="404304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70" name="Google Shape;5170;p37"/>
          <p:cNvSpPr/>
          <p:nvPr/>
        </p:nvSpPr>
        <p:spPr>
          <a:xfrm>
            <a:off x="5215099" y="2889325"/>
            <a:ext cx="263779" cy="40430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71" name="Google Shape;5171;p37"/>
          <p:cNvSpPr/>
          <p:nvPr/>
        </p:nvSpPr>
        <p:spPr>
          <a:xfrm>
            <a:off x="7428375" y="3185625"/>
            <a:ext cx="181500" cy="1815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72" name="Google Shape;5172;p37"/>
          <p:cNvSpPr/>
          <p:nvPr/>
        </p:nvSpPr>
        <p:spPr>
          <a:xfrm>
            <a:off x="6419699" y="3616150"/>
            <a:ext cx="263779" cy="40430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73" name="Google Shape;5173;p37"/>
          <p:cNvSpPr/>
          <p:nvPr/>
        </p:nvSpPr>
        <p:spPr>
          <a:xfrm>
            <a:off x="5396599" y="3434650"/>
            <a:ext cx="263779" cy="404304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74" name="Google Shape;5174;p37"/>
          <p:cNvSpPr/>
          <p:nvPr/>
        </p:nvSpPr>
        <p:spPr>
          <a:xfrm>
            <a:off x="5962524" y="2421175"/>
            <a:ext cx="263779" cy="40430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" name="Google Shape;5160;p37">
            <a:extLst>
              <a:ext uri="{FF2B5EF4-FFF2-40B4-BE49-F238E27FC236}">
                <a16:creationId xmlns:a16="http://schemas.microsoft.com/office/drawing/2014/main" id="{D9AD8886-D216-EB3A-D839-054D36B3B049}"/>
              </a:ext>
            </a:extLst>
          </p:cNvPr>
          <p:cNvSpPr/>
          <p:nvPr/>
        </p:nvSpPr>
        <p:spPr>
          <a:xfrm>
            <a:off x="4566880" y="1392564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talia 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5160;p37">
            <a:extLst>
              <a:ext uri="{FF2B5EF4-FFF2-40B4-BE49-F238E27FC236}">
                <a16:creationId xmlns:a16="http://schemas.microsoft.com/office/drawing/2014/main" id="{19E568E3-8956-1FAF-5B3C-3D096CD56C12}"/>
              </a:ext>
            </a:extLst>
          </p:cNvPr>
          <p:cNvSpPr/>
          <p:nvPr/>
        </p:nvSpPr>
        <p:spPr>
          <a:xfrm>
            <a:off x="4555924" y="264783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ermany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160;p37">
            <a:extLst>
              <a:ext uri="{FF2B5EF4-FFF2-40B4-BE49-F238E27FC236}">
                <a16:creationId xmlns:a16="http://schemas.microsoft.com/office/drawing/2014/main" id="{F8C31259-89A6-1195-2723-60BB7490E0F4}"/>
              </a:ext>
            </a:extLst>
          </p:cNvPr>
          <p:cNvSpPr/>
          <p:nvPr/>
        </p:nvSpPr>
        <p:spPr>
          <a:xfrm>
            <a:off x="4594798" y="3835099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Hong Kong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" grpId="0" animBg="1"/>
      <p:bldP spid="5166" grpId="0" animBg="1"/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8" name="Google Shape;5358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rgbClr val="070207"/>
                </a:solidFill>
              </a:rPr>
              <a:t>Choose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the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strange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driving</a:t>
            </a:r>
            <a:r>
              <a:rPr lang="pt-BR" dirty="0">
                <a:solidFill>
                  <a:srgbClr val="070207"/>
                </a:solidFill>
              </a:rPr>
              <a:t> </a:t>
            </a:r>
            <a:r>
              <a:rPr lang="pt-BR" dirty="0" err="1">
                <a:solidFill>
                  <a:srgbClr val="070207"/>
                </a:solidFill>
              </a:rPr>
              <a:t>rules</a:t>
            </a:r>
            <a:endParaRPr dirty="0">
              <a:solidFill>
                <a:srgbClr val="070207"/>
              </a:solidFill>
            </a:endParaRPr>
          </a:p>
        </p:txBody>
      </p:sp>
      <p:sp>
        <p:nvSpPr>
          <p:cNvPr id="5359" name="Google Shape;5359;p42"/>
          <p:cNvSpPr txBox="1">
            <a:spLocks noGrp="1"/>
          </p:cNvSpPr>
          <p:nvPr>
            <p:ph type="subTitle" idx="4294967295"/>
          </p:nvPr>
        </p:nvSpPr>
        <p:spPr>
          <a:xfrm>
            <a:off x="135086" y="3643993"/>
            <a:ext cx="2081700" cy="13175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honk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9pm.</a:t>
            </a:r>
            <a:endParaRPr sz="1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60" name="Google Shape;5360;p42"/>
          <p:cNvSpPr txBox="1">
            <a:spLocks noGrp="1"/>
          </p:cNvSpPr>
          <p:nvPr>
            <p:ph type="subTitle" idx="4294967295"/>
          </p:nvPr>
        </p:nvSpPr>
        <p:spPr>
          <a:xfrm>
            <a:off x="2490300" y="3661859"/>
            <a:ext cx="2081700" cy="13175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drinking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61" name="Google Shape;5361;p42"/>
          <p:cNvSpPr txBox="1">
            <a:spLocks noGrp="1"/>
          </p:cNvSpPr>
          <p:nvPr>
            <p:ph type="subTitle" idx="4294967295"/>
          </p:nvPr>
        </p:nvSpPr>
        <p:spPr>
          <a:xfrm>
            <a:off x="4813008" y="3661859"/>
            <a:ext cx="1935000" cy="13175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date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62" name="Google Shape;5362;p42"/>
          <p:cNvSpPr txBox="1">
            <a:spLocks noGrp="1"/>
          </p:cNvSpPr>
          <p:nvPr>
            <p:ph type="subTitle" idx="4294967295"/>
          </p:nvPr>
        </p:nvSpPr>
        <p:spPr>
          <a:xfrm>
            <a:off x="6932902" y="3640287"/>
            <a:ext cx="1935000" cy="13175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BR" sz="18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</a:t>
            </a:r>
            <a:r>
              <a:rPr lang="pt-BR" sz="1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63" name="Google Shape;5363;p42"/>
          <p:cNvSpPr/>
          <p:nvPr/>
        </p:nvSpPr>
        <p:spPr>
          <a:xfrm>
            <a:off x="828386" y="1476150"/>
            <a:ext cx="1567500" cy="4443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4" name="Google Shape;5364;p42"/>
          <p:cNvSpPr txBox="1">
            <a:spLocks noGrp="1"/>
          </p:cNvSpPr>
          <p:nvPr>
            <p:ph type="subTitle" idx="4294967295"/>
          </p:nvPr>
        </p:nvSpPr>
        <p:spPr>
          <a:xfrm>
            <a:off x="873386" y="1452300"/>
            <a:ext cx="14775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Anton"/>
                <a:ea typeface="Anton"/>
                <a:cs typeface="Anton"/>
                <a:sym typeface="Anton"/>
              </a:rPr>
              <a:t>The US</a:t>
            </a:r>
            <a:endParaRPr sz="2800"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65" name="Google Shape;5365;p42"/>
          <p:cNvSpPr/>
          <p:nvPr/>
        </p:nvSpPr>
        <p:spPr>
          <a:xfrm>
            <a:off x="2855204" y="1476150"/>
            <a:ext cx="1477800" cy="444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6" name="Google Shape;5366;p42"/>
          <p:cNvSpPr txBox="1">
            <a:spLocks noGrp="1"/>
          </p:cNvSpPr>
          <p:nvPr>
            <p:ph type="subTitle" idx="4294967295"/>
          </p:nvPr>
        </p:nvSpPr>
        <p:spPr>
          <a:xfrm>
            <a:off x="2897504" y="1452300"/>
            <a:ext cx="13932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Anton"/>
                <a:ea typeface="Anton"/>
                <a:cs typeface="Anton"/>
                <a:sym typeface="Anton"/>
              </a:rPr>
              <a:t>France</a:t>
            </a:r>
            <a:endParaRPr sz="2800"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67" name="Google Shape;5367;p42"/>
          <p:cNvSpPr/>
          <p:nvPr/>
        </p:nvSpPr>
        <p:spPr>
          <a:xfrm>
            <a:off x="4614872" y="1476150"/>
            <a:ext cx="1936240" cy="444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8" name="Google Shape;5368;p42"/>
          <p:cNvSpPr txBox="1">
            <a:spLocks noGrp="1"/>
          </p:cNvSpPr>
          <p:nvPr>
            <p:ph type="subTitle" idx="4294967295"/>
          </p:nvPr>
        </p:nvSpPr>
        <p:spPr>
          <a:xfrm>
            <a:off x="4659721" y="1428450"/>
            <a:ext cx="1936241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latin typeface="Anton"/>
                <a:ea typeface="Anton"/>
                <a:cs typeface="Anton"/>
                <a:sym typeface="Anton"/>
              </a:rPr>
              <a:t>Philippines</a:t>
            </a:r>
            <a:endParaRPr sz="2800"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69" name="Google Shape;5369;p42"/>
          <p:cNvSpPr/>
          <p:nvPr/>
        </p:nvSpPr>
        <p:spPr>
          <a:xfrm>
            <a:off x="6821464" y="1476150"/>
            <a:ext cx="1567500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0" name="Google Shape;5370;p42"/>
          <p:cNvSpPr txBox="1">
            <a:spLocks noGrp="1"/>
          </p:cNvSpPr>
          <p:nvPr>
            <p:ph type="subTitle" idx="4294967295"/>
          </p:nvPr>
        </p:nvSpPr>
        <p:spPr>
          <a:xfrm>
            <a:off x="6866314" y="1452300"/>
            <a:ext cx="1477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Anton"/>
                <a:ea typeface="Anton"/>
                <a:cs typeface="Anton"/>
                <a:sym typeface="Anton"/>
              </a:rPr>
              <a:t>Vietnam</a:t>
            </a:r>
            <a:endParaRPr sz="2800" dirty="0"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5371" name="Google Shape;5371;p42"/>
          <p:cNvGrpSpPr/>
          <p:nvPr/>
        </p:nvGrpSpPr>
        <p:grpSpPr>
          <a:xfrm>
            <a:off x="1175936" y="2425075"/>
            <a:ext cx="872400" cy="872400"/>
            <a:chOff x="1175936" y="2425075"/>
            <a:chExt cx="872400" cy="872400"/>
          </a:xfrm>
        </p:grpSpPr>
        <p:sp>
          <p:nvSpPr>
            <p:cNvPr id="5372" name="Google Shape;5372;p42"/>
            <p:cNvSpPr/>
            <p:nvPr/>
          </p:nvSpPr>
          <p:spPr>
            <a:xfrm>
              <a:off x="1175936" y="2425075"/>
              <a:ext cx="872400" cy="872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3" name="Google Shape;5373;p42"/>
            <p:cNvGrpSpPr/>
            <p:nvPr/>
          </p:nvGrpSpPr>
          <p:grpSpPr>
            <a:xfrm>
              <a:off x="1285768" y="2631538"/>
              <a:ext cx="652736" cy="503259"/>
              <a:chOff x="3363351" y="1609935"/>
              <a:chExt cx="331557" cy="255643"/>
            </a:xfrm>
          </p:grpSpPr>
          <p:sp>
            <p:nvSpPr>
              <p:cNvPr id="5374" name="Google Shape;5374;p42"/>
              <p:cNvSpPr/>
              <p:nvPr/>
            </p:nvSpPr>
            <p:spPr>
              <a:xfrm>
                <a:off x="3367871" y="1692120"/>
                <a:ext cx="48426" cy="783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3399" extrusionOk="0">
                    <a:moveTo>
                      <a:pt x="1148" y="1"/>
                    </a:moveTo>
                    <a:lnTo>
                      <a:pt x="0" y="378"/>
                    </a:lnTo>
                    <a:cubicBezTo>
                      <a:pt x="61" y="756"/>
                      <a:pt x="378" y="3036"/>
                      <a:pt x="439" y="3398"/>
                    </a:cubicBezTo>
                    <a:lnTo>
                      <a:pt x="1450" y="3338"/>
                    </a:lnTo>
                    <a:lnTo>
                      <a:pt x="2100" y="2840"/>
                    </a:lnTo>
                    <a:lnTo>
                      <a:pt x="1963" y="1284"/>
                    </a:lnTo>
                    <a:lnTo>
                      <a:pt x="11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42"/>
              <p:cNvSpPr/>
              <p:nvPr/>
            </p:nvSpPr>
            <p:spPr>
              <a:xfrm>
                <a:off x="3394321" y="1683081"/>
                <a:ext cx="60302" cy="74553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233" extrusionOk="0">
                    <a:moveTo>
                      <a:pt x="1149" y="0"/>
                    </a:moveTo>
                    <a:lnTo>
                      <a:pt x="1" y="393"/>
                    </a:lnTo>
                    <a:lnTo>
                      <a:pt x="953" y="3232"/>
                    </a:lnTo>
                    <a:lnTo>
                      <a:pt x="1889" y="3202"/>
                    </a:lnTo>
                    <a:lnTo>
                      <a:pt x="2614" y="2673"/>
                    </a:lnTo>
                    <a:cubicBezTo>
                      <a:pt x="2448" y="2341"/>
                      <a:pt x="1330" y="333"/>
                      <a:pt x="11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42"/>
              <p:cNvSpPr/>
              <p:nvPr/>
            </p:nvSpPr>
            <p:spPr>
              <a:xfrm>
                <a:off x="3507176" y="1816437"/>
                <a:ext cx="2647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847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862" y="847"/>
                    </a:lnTo>
                    <a:lnTo>
                      <a:pt x="1148" y="424"/>
                    </a:lnTo>
                    <a:lnTo>
                      <a:pt x="862" y="1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42"/>
              <p:cNvSpPr/>
              <p:nvPr/>
            </p:nvSpPr>
            <p:spPr>
              <a:xfrm>
                <a:off x="3527031" y="1638829"/>
                <a:ext cx="167877" cy="134809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5846" extrusionOk="0">
                    <a:moveTo>
                      <a:pt x="1843" y="1"/>
                    </a:moveTo>
                    <a:lnTo>
                      <a:pt x="1" y="4622"/>
                    </a:lnTo>
                    <a:lnTo>
                      <a:pt x="1" y="5136"/>
                    </a:lnTo>
                    <a:lnTo>
                      <a:pt x="1707" y="5558"/>
                    </a:lnTo>
                    <a:lnTo>
                      <a:pt x="4455" y="5846"/>
                    </a:lnTo>
                    <a:lnTo>
                      <a:pt x="7280" y="5558"/>
                    </a:lnTo>
                    <a:lnTo>
                      <a:pt x="7280" y="4713"/>
                    </a:lnTo>
                    <a:lnTo>
                      <a:pt x="6992" y="2991"/>
                    </a:lnTo>
                    <a:lnTo>
                      <a:pt x="7280" y="1708"/>
                    </a:lnTo>
                    <a:lnTo>
                      <a:pt x="7280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42"/>
              <p:cNvSpPr/>
              <p:nvPr/>
            </p:nvSpPr>
            <p:spPr>
              <a:xfrm>
                <a:off x="3527031" y="1766996"/>
                <a:ext cx="167877" cy="68972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2991" extrusionOk="0">
                    <a:moveTo>
                      <a:pt x="1707" y="0"/>
                    </a:moveTo>
                    <a:lnTo>
                      <a:pt x="1" y="439"/>
                    </a:lnTo>
                    <a:lnTo>
                      <a:pt x="1" y="2991"/>
                    </a:lnTo>
                    <a:lnTo>
                      <a:pt x="7280" y="2991"/>
                    </a:lnTo>
                    <a:lnTo>
                      <a:pt x="7280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42"/>
              <p:cNvSpPr/>
              <p:nvPr/>
            </p:nvSpPr>
            <p:spPr>
              <a:xfrm>
                <a:off x="3566371" y="1786851"/>
                <a:ext cx="79096" cy="78727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3414" extrusionOk="0">
                    <a:moveTo>
                      <a:pt x="1722" y="1"/>
                    </a:moveTo>
                    <a:cubicBezTo>
                      <a:pt x="771" y="1"/>
                      <a:pt x="1" y="770"/>
                      <a:pt x="1" y="1707"/>
                    </a:cubicBezTo>
                    <a:cubicBezTo>
                      <a:pt x="1" y="2659"/>
                      <a:pt x="771" y="3414"/>
                      <a:pt x="1722" y="3414"/>
                    </a:cubicBezTo>
                    <a:cubicBezTo>
                      <a:pt x="2659" y="3414"/>
                      <a:pt x="3429" y="2659"/>
                      <a:pt x="3429" y="1707"/>
                    </a:cubicBezTo>
                    <a:cubicBezTo>
                      <a:pt x="3429" y="770"/>
                      <a:pt x="2659" y="1"/>
                      <a:pt x="1722" y="1"/>
                    </a:cubicBez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42"/>
              <p:cNvSpPr/>
              <p:nvPr/>
            </p:nvSpPr>
            <p:spPr>
              <a:xfrm>
                <a:off x="3586249" y="1806360"/>
                <a:ext cx="39340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723" extrusionOk="0">
                    <a:moveTo>
                      <a:pt x="860" y="1"/>
                    </a:moveTo>
                    <a:cubicBezTo>
                      <a:pt x="377" y="1"/>
                      <a:pt x="0" y="393"/>
                      <a:pt x="0" y="861"/>
                    </a:cubicBezTo>
                    <a:cubicBezTo>
                      <a:pt x="0" y="1330"/>
                      <a:pt x="377" y="1722"/>
                      <a:pt x="860" y="1722"/>
                    </a:cubicBezTo>
                    <a:cubicBezTo>
                      <a:pt x="1329" y="1722"/>
                      <a:pt x="1706" y="1330"/>
                      <a:pt x="1706" y="861"/>
                    </a:cubicBezTo>
                    <a:cubicBezTo>
                      <a:pt x="1706" y="393"/>
                      <a:pt x="1329" y="1"/>
                      <a:pt x="860" y="1"/>
                    </a:cubicBez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42"/>
              <p:cNvSpPr/>
              <p:nvPr/>
            </p:nvSpPr>
            <p:spPr>
              <a:xfrm>
                <a:off x="3602945" y="1694911"/>
                <a:ext cx="42523" cy="35881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556" extrusionOk="0">
                    <a:moveTo>
                      <a:pt x="303" y="1"/>
                    </a:moveTo>
                    <a:lnTo>
                      <a:pt x="1" y="1556"/>
                    </a:lnTo>
                    <a:lnTo>
                      <a:pt x="1843" y="1556"/>
                    </a:lnTo>
                    <a:lnTo>
                      <a:pt x="18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42"/>
              <p:cNvSpPr/>
              <p:nvPr/>
            </p:nvSpPr>
            <p:spPr>
              <a:xfrm>
                <a:off x="3645444" y="1693158"/>
                <a:ext cx="36250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08" extrusionOk="0">
                    <a:moveTo>
                      <a:pt x="0" y="1"/>
                    </a:moveTo>
                    <a:lnTo>
                      <a:pt x="0" y="1708"/>
                    </a:lnTo>
                    <a:lnTo>
                      <a:pt x="1571" y="1708"/>
                    </a:lnTo>
                    <a:lnTo>
                      <a:pt x="15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42"/>
              <p:cNvSpPr/>
              <p:nvPr/>
            </p:nvSpPr>
            <p:spPr>
              <a:xfrm>
                <a:off x="3458082" y="1609935"/>
                <a:ext cx="19532" cy="29609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284" extrusionOk="0">
                    <a:moveTo>
                      <a:pt x="0" y="1"/>
                    </a:moveTo>
                    <a:lnTo>
                      <a:pt x="0" y="1284"/>
                    </a:lnTo>
                    <a:lnTo>
                      <a:pt x="846" y="1284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42"/>
              <p:cNvSpPr/>
              <p:nvPr/>
            </p:nvSpPr>
            <p:spPr>
              <a:xfrm>
                <a:off x="3501273" y="1621096"/>
                <a:ext cx="33437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495" extrusionOk="0">
                    <a:moveTo>
                      <a:pt x="785" y="0"/>
                    </a:moveTo>
                    <a:lnTo>
                      <a:pt x="0" y="951"/>
                    </a:lnTo>
                    <a:lnTo>
                      <a:pt x="665" y="1495"/>
                    </a:lnTo>
                    <a:lnTo>
                      <a:pt x="1450" y="528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42"/>
              <p:cNvSpPr/>
              <p:nvPr/>
            </p:nvSpPr>
            <p:spPr>
              <a:xfrm>
                <a:off x="3401285" y="1620727"/>
                <a:ext cx="34521" cy="35213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527" extrusionOk="0">
                    <a:moveTo>
                      <a:pt x="635" y="0"/>
                    </a:moveTo>
                    <a:lnTo>
                      <a:pt x="1" y="560"/>
                    </a:lnTo>
                    <a:lnTo>
                      <a:pt x="862" y="1526"/>
                    </a:lnTo>
                    <a:lnTo>
                      <a:pt x="1497" y="952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42"/>
              <p:cNvSpPr/>
              <p:nvPr/>
            </p:nvSpPr>
            <p:spPr>
              <a:xfrm>
                <a:off x="3584151" y="1678192"/>
                <a:ext cx="110757" cy="69318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3006" extrusionOk="0">
                    <a:moveTo>
                      <a:pt x="2236" y="861"/>
                    </a:moveTo>
                    <a:lnTo>
                      <a:pt x="2236" y="2145"/>
                    </a:lnTo>
                    <a:lnTo>
                      <a:pt x="1042" y="2145"/>
                    </a:lnTo>
                    <a:lnTo>
                      <a:pt x="1299" y="861"/>
                    </a:lnTo>
                    <a:close/>
                    <a:moveTo>
                      <a:pt x="3942" y="861"/>
                    </a:moveTo>
                    <a:lnTo>
                      <a:pt x="3942" y="2145"/>
                    </a:lnTo>
                    <a:lnTo>
                      <a:pt x="3081" y="2145"/>
                    </a:lnTo>
                    <a:lnTo>
                      <a:pt x="3081" y="861"/>
                    </a:lnTo>
                    <a:close/>
                    <a:moveTo>
                      <a:pt x="589" y="1"/>
                    </a:moveTo>
                    <a:lnTo>
                      <a:pt x="0" y="3006"/>
                    </a:lnTo>
                    <a:lnTo>
                      <a:pt x="4803" y="3006"/>
                    </a:lnTo>
                    <a:lnTo>
                      <a:pt x="4803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42"/>
              <p:cNvSpPr/>
              <p:nvPr/>
            </p:nvSpPr>
            <p:spPr>
              <a:xfrm>
                <a:off x="3527031" y="1757242"/>
                <a:ext cx="39363" cy="1639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711" extrusionOk="0">
                    <a:moveTo>
                      <a:pt x="1" y="1"/>
                    </a:moveTo>
                    <a:lnTo>
                      <a:pt x="1" y="423"/>
                    </a:lnTo>
                    <a:lnTo>
                      <a:pt x="861" y="711"/>
                    </a:lnTo>
                    <a:lnTo>
                      <a:pt x="1707" y="423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42"/>
              <p:cNvSpPr/>
              <p:nvPr/>
            </p:nvSpPr>
            <p:spPr>
              <a:xfrm>
                <a:off x="3527031" y="1766996"/>
                <a:ext cx="39363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439" extrusionOk="0">
                    <a:moveTo>
                      <a:pt x="1" y="0"/>
                    </a:moveTo>
                    <a:lnTo>
                      <a:pt x="1" y="439"/>
                    </a:lnTo>
                    <a:lnTo>
                      <a:pt x="1707" y="439"/>
                    </a:lnTo>
                    <a:lnTo>
                      <a:pt x="1707" y="0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42"/>
              <p:cNvSpPr/>
              <p:nvPr/>
            </p:nvSpPr>
            <p:spPr>
              <a:xfrm>
                <a:off x="3377971" y="1757611"/>
                <a:ext cx="51908" cy="526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281" extrusionOk="0">
                    <a:moveTo>
                      <a:pt x="1662" y="0"/>
                    </a:moveTo>
                    <a:cubicBezTo>
                      <a:pt x="1451" y="75"/>
                      <a:pt x="212" y="483"/>
                      <a:pt x="1" y="558"/>
                    </a:cubicBezTo>
                    <a:cubicBezTo>
                      <a:pt x="76" y="1088"/>
                      <a:pt x="166" y="1782"/>
                      <a:pt x="242" y="2280"/>
                    </a:cubicBezTo>
                    <a:lnTo>
                      <a:pt x="1344" y="2189"/>
                    </a:lnTo>
                    <a:lnTo>
                      <a:pt x="2206" y="1616"/>
                    </a:lnTo>
                    <a:lnTo>
                      <a:pt x="2250" y="60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42"/>
              <p:cNvSpPr/>
              <p:nvPr/>
            </p:nvSpPr>
            <p:spPr>
              <a:xfrm>
                <a:off x="3416297" y="1744697"/>
                <a:ext cx="57834" cy="50179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176" extrusionOk="0">
                    <a:moveTo>
                      <a:pt x="1661" y="1"/>
                    </a:moveTo>
                    <a:lnTo>
                      <a:pt x="0" y="560"/>
                    </a:lnTo>
                    <a:lnTo>
                      <a:pt x="544" y="2176"/>
                    </a:lnTo>
                    <a:lnTo>
                      <a:pt x="1661" y="2085"/>
                    </a:lnTo>
                    <a:lnTo>
                      <a:pt x="2507" y="1527"/>
                    </a:lnTo>
                    <a:cubicBezTo>
                      <a:pt x="2265" y="1074"/>
                      <a:pt x="1917" y="470"/>
                      <a:pt x="1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42"/>
              <p:cNvSpPr/>
              <p:nvPr/>
            </p:nvSpPr>
            <p:spPr>
              <a:xfrm>
                <a:off x="3363351" y="1794853"/>
                <a:ext cx="75245" cy="4079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769" extrusionOk="0">
                    <a:moveTo>
                      <a:pt x="2840" y="1"/>
                    </a:moveTo>
                    <a:cubicBezTo>
                      <a:pt x="2492" y="121"/>
                      <a:pt x="363" y="832"/>
                      <a:pt x="0" y="953"/>
                    </a:cubicBezTo>
                    <a:cubicBezTo>
                      <a:pt x="91" y="1239"/>
                      <a:pt x="182" y="1481"/>
                      <a:pt x="272" y="1768"/>
                    </a:cubicBezTo>
                    <a:lnTo>
                      <a:pt x="3112" y="816"/>
                    </a:lnTo>
                    <a:lnTo>
                      <a:pt x="3263" y="121"/>
                    </a:lnTo>
                    <a:lnTo>
                      <a:pt x="2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42"/>
              <p:cNvSpPr/>
              <p:nvPr/>
            </p:nvSpPr>
            <p:spPr>
              <a:xfrm>
                <a:off x="3428819" y="1772923"/>
                <a:ext cx="71763" cy="4077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1768" extrusionOk="0">
                    <a:moveTo>
                      <a:pt x="2840" y="1"/>
                    </a:moveTo>
                    <a:lnTo>
                      <a:pt x="1" y="952"/>
                    </a:lnTo>
                    <a:lnTo>
                      <a:pt x="273" y="1767"/>
                    </a:lnTo>
                    <a:lnTo>
                      <a:pt x="3112" y="816"/>
                    </a:lnTo>
                    <a:cubicBezTo>
                      <a:pt x="3021" y="529"/>
                      <a:pt x="2931" y="287"/>
                      <a:pt x="28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3" name="Google Shape;5393;p42"/>
          <p:cNvGrpSpPr/>
          <p:nvPr/>
        </p:nvGrpSpPr>
        <p:grpSpPr>
          <a:xfrm>
            <a:off x="3151474" y="2425085"/>
            <a:ext cx="872400" cy="872400"/>
            <a:chOff x="3151474" y="2425085"/>
            <a:chExt cx="872400" cy="872400"/>
          </a:xfrm>
        </p:grpSpPr>
        <p:sp>
          <p:nvSpPr>
            <p:cNvPr id="5394" name="Google Shape;5394;p42"/>
            <p:cNvSpPr/>
            <p:nvPr/>
          </p:nvSpPr>
          <p:spPr>
            <a:xfrm>
              <a:off x="3151474" y="2425085"/>
              <a:ext cx="872400" cy="872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95" name="Google Shape;5395;p42"/>
            <p:cNvGrpSpPr/>
            <p:nvPr/>
          </p:nvGrpSpPr>
          <p:grpSpPr>
            <a:xfrm>
              <a:off x="3298915" y="2587999"/>
              <a:ext cx="590378" cy="590337"/>
              <a:chOff x="4058472" y="1571978"/>
              <a:chExt cx="331580" cy="331557"/>
            </a:xfrm>
          </p:grpSpPr>
          <p:sp>
            <p:nvSpPr>
              <p:cNvPr id="5396" name="Google Shape;5396;p42"/>
              <p:cNvSpPr/>
              <p:nvPr/>
            </p:nvSpPr>
            <p:spPr>
              <a:xfrm>
                <a:off x="4058472" y="1591464"/>
                <a:ext cx="172420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7477" h="2826" extrusionOk="0">
                    <a:moveTo>
                      <a:pt x="1" y="1"/>
                    </a:moveTo>
                    <a:lnTo>
                      <a:pt x="1" y="2538"/>
                    </a:lnTo>
                    <a:lnTo>
                      <a:pt x="3746" y="2826"/>
                    </a:lnTo>
                    <a:lnTo>
                      <a:pt x="7190" y="2538"/>
                    </a:lnTo>
                    <a:lnTo>
                      <a:pt x="7476" y="1269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42"/>
              <p:cNvSpPr/>
              <p:nvPr/>
            </p:nvSpPr>
            <p:spPr>
              <a:xfrm>
                <a:off x="4224250" y="1591464"/>
                <a:ext cx="165801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2826" extrusionOk="0">
                    <a:moveTo>
                      <a:pt x="1" y="1"/>
                    </a:moveTo>
                    <a:lnTo>
                      <a:pt x="1" y="2538"/>
                    </a:lnTo>
                    <a:lnTo>
                      <a:pt x="3807" y="2826"/>
                    </a:lnTo>
                    <a:lnTo>
                      <a:pt x="7190" y="2538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42"/>
              <p:cNvSpPr/>
              <p:nvPr/>
            </p:nvSpPr>
            <p:spPr>
              <a:xfrm>
                <a:off x="4097489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0" y="0"/>
                    </a:moveTo>
                    <a:lnTo>
                      <a:pt x="0" y="1691"/>
                    </a:lnTo>
                    <a:lnTo>
                      <a:pt x="846" y="1691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42"/>
              <p:cNvSpPr/>
              <p:nvPr/>
            </p:nvSpPr>
            <p:spPr>
              <a:xfrm>
                <a:off x="4136484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1" y="0"/>
                    </a:moveTo>
                    <a:lnTo>
                      <a:pt x="1" y="1691"/>
                    </a:lnTo>
                    <a:lnTo>
                      <a:pt x="847" y="1691"/>
                    </a:lnTo>
                    <a:lnTo>
                      <a:pt x="847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42"/>
              <p:cNvSpPr/>
              <p:nvPr/>
            </p:nvSpPr>
            <p:spPr>
              <a:xfrm>
                <a:off x="4175501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0" y="0"/>
                    </a:moveTo>
                    <a:lnTo>
                      <a:pt x="0" y="1691"/>
                    </a:lnTo>
                    <a:lnTo>
                      <a:pt x="846" y="1691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42"/>
              <p:cNvSpPr/>
              <p:nvPr/>
            </p:nvSpPr>
            <p:spPr>
              <a:xfrm>
                <a:off x="4253513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0" y="0"/>
                    </a:moveTo>
                    <a:lnTo>
                      <a:pt x="0" y="1691"/>
                    </a:lnTo>
                    <a:lnTo>
                      <a:pt x="846" y="1691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42"/>
              <p:cNvSpPr/>
              <p:nvPr/>
            </p:nvSpPr>
            <p:spPr>
              <a:xfrm>
                <a:off x="4292508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1" y="0"/>
                    </a:moveTo>
                    <a:lnTo>
                      <a:pt x="1" y="1691"/>
                    </a:lnTo>
                    <a:lnTo>
                      <a:pt x="847" y="1691"/>
                    </a:lnTo>
                    <a:lnTo>
                      <a:pt x="847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42"/>
              <p:cNvSpPr/>
              <p:nvPr/>
            </p:nvSpPr>
            <p:spPr>
              <a:xfrm>
                <a:off x="4331525" y="1571978"/>
                <a:ext cx="19532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692" extrusionOk="0">
                    <a:moveTo>
                      <a:pt x="0" y="0"/>
                    </a:moveTo>
                    <a:lnTo>
                      <a:pt x="0" y="1691"/>
                    </a:lnTo>
                    <a:lnTo>
                      <a:pt x="846" y="1691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42"/>
              <p:cNvSpPr/>
              <p:nvPr/>
            </p:nvSpPr>
            <p:spPr>
              <a:xfrm>
                <a:off x="4214496" y="1571978"/>
                <a:ext cx="16396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692" extrusionOk="0">
                    <a:moveTo>
                      <a:pt x="1" y="0"/>
                    </a:moveTo>
                    <a:lnTo>
                      <a:pt x="1" y="1691"/>
                    </a:lnTo>
                    <a:lnTo>
                      <a:pt x="424" y="1691"/>
                    </a:lnTo>
                    <a:lnTo>
                      <a:pt x="710" y="892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42"/>
              <p:cNvSpPr/>
              <p:nvPr/>
            </p:nvSpPr>
            <p:spPr>
              <a:xfrm>
                <a:off x="4224250" y="1571978"/>
                <a:ext cx="9777" cy="3901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692" extrusionOk="0">
                    <a:moveTo>
                      <a:pt x="1" y="0"/>
                    </a:moveTo>
                    <a:lnTo>
                      <a:pt x="1" y="1691"/>
                    </a:lnTo>
                    <a:lnTo>
                      <a:pt x="424" y="1691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42"/>
              <p:cNvSpPr/>
              <p:nvPr/>
            </p:nvSpPr>
            <p:spPr>
              <a:xfrm>
                <a:off x="4058472" y="1649967"/>
                <a:ext cx="172420" cy="253568"/>
              </a:xfrm>
              <a:custGeom>
                <a:avLst/>
                <a:gdLst/>
                <a:ahLst/>
                <a:cxnLst/>
                <a:rect l="l" t="t" r="r" b="b"/>
                <a:pathLst>
                  <a:path w="7477" h="10996" extrusionOk="0">
                    <a:moveTo>
                      <a:pt x="1" y="1"/>
                    </a:moveTo>
                    <a:lnTo>
                      <a:pt x="1" y="10996"/>
                    </a:lnTo>
                    <a:lnTo>
                      <a:pt x="7190" y="10996"/>
                    </a:lnTo>
                    <a:lnTo>
                      <a:pt x="7476" y="3641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42"/>
              <p:cNvSpPr/>
              <p:nvPr/>
            </p:nvSpPr>
            <p:spPr>
              <a:xfrm>
                <a:off x="4224250" y="1649967"/>
                <a:ext cx="165801" cy="253568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10996" extrusionOk="0">
                    <a:moveTo>
                      <a:pt x="1" y="1"/>
                    </a:moveTo>
                    <a:lnTo>
                      <a:pt x="1" y="10996"/>
                    </a:lnTo>
                    <a:lnTo>
                      <a:pt x="7190" y="10996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42"/>
              <p:cNvSpPr/>
              <p:nvPr/>
            </p:nvSpPr>
            <p:spPr>
              <a:xfrm>
                <a:off x="4142756" y="1688984"/>
                <a:ext cx="88135" cy="8465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671" extrusionOk="0">
                    <a:moveTo>
                      <a:pt x="1118" y="0"/>
                    </a:moveTo>
                    <a:cubicBezTo>
                      <a:pt x="1117" y="3"/>
                      <a:pt x="1117" y="4"/>
                      <a:pt x="1117" y="4"/>
                    </a:cubicBezTo>
                    <a:cubicBezTo>
                      <a:pt x="1117" y="4"/>
                      <a:pt x="1118" y="2"/>
                      <a:pt x="1118" y="2"/>
                    </a:cubicBezTo>
                    <a:lnTo>
                      <a:pt x="1118" y="2"/>
                    </a:lnTo>
                    <a:cubicBezTo>
                      <a:pt x="1119" y="2"/>
                      <a:pt x="1067" y="172"/>
                      <a:pt x="1" y="3383"/>
                    </a:cubicBezTo>
                    <a:lnTo>
                      <a:pt x="1964" y="3671"/>
                    </a:lnTo>
                    <a:lnTo>
                      <a:pt x="3535" y="3383"/>
                    </a:lnTo>
                    <a:lnTo>
                      <a:pt x="3821" y="1828"/>
                    </a:lnTo>
                    <a:lnTo>
                      <a:pt x="3535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42"/>
              <p:cNvSpPr/>
              <p:nvPr/>
            </p:nvSpPr>
            <p:spPr>
              <a:xfrm>
                <a:off x="4224250" y="1688984"/>
                <a:ext cx="81863" cy="84653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671" extrusionOk="0">
                    <a:moveTo>
                      <a:pt x="1" y="0"/>
                    </a:moveTo>
                    <a:lnTo>
                      <a:pt x="1" y="3383"/>
                    </a:lnTo>
                    <a:lnTo>
                      <a:pt x="1722" y="3671"/>
                    </a:lnTo>
                    <a:lnTo>
                      <a:pt x="3549" y="3383"/>
                    </a:lnTo>
                    <a:cubicBezTo>
                      <a:pt x="2483" y="172"/>
                      <a:pt x="2420" y="2"/>
                      <a:pt x="2418" y="2"/>
                    </a:cubicBezTo>
                    <a:lnTo>
                      <a:pt x="2418" y="2"/>
                    </a:lnTo>
                    <a:cubicBezTo>
                      <a:pt x="2418" y="2"/>
                      <a:pt x="2418" y="4"/>
                      <a:pt x="2418" y="4"/>
                    </a:cubicBezTo>
                    <a:cubicBezTo>
                      <a:pt x="2418" y="4"/>
                      <a:pt x="2418" y="3"/>
                      <a:pt x="2417" y="0"/>
                    </a:cubicBez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42"/>
              <p:cNvSpPr/>
              <p:nvPr/>
            </p:nvSpPr>
            <p:spPr>
              <a:xfrm>
                <a:off x="4163303" y="1708493"/>
                <a:ext cx="67589" cy="65144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825" extrusionOk="0">
                    <a:moveTo>
                      <a:pt x="831" y="0"/>
                    </a:moveTo>
                    <a:cubicBezTo>
                      <a:pt x="830" y="5"/>
                      <a:pt x="830" y="6"/>
                      <a:pt x="831" y="6"/>
                    </a:cubicBezTo>
                    <a:cubicBezTo>
                      <a:pt x="831" y="6"/>
                      <a:pt x="833" y="3"/>
                      <a:pt x="833" y="3"/>
                    </a:cubicBezTo>
                    <a:lnTo>
                      <a:pt x="833" y="3"/>
                    </a:lnTo>
                    <a:cubicBezTo>
                      <a:pt x="837" y="3"/>
                      <a:pt x="791" y="155"/>
                      <a:pt x="0" y="2537"/>
                    </a:cubicBezTo>
                    <a:lnTo>
                      <a:pt x="1315" y="2825"/>
                    </a:lnTo>
                    <a:lnTo>
                      <a:pt x="2644" y="2537"/>
                    </a:lnTo>
                    <a:lnTo>
                      <a:pt x="2930" y="1345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42"/>
              <p:cNvSpPr/>
              <p:nvPr/>
            </p:nvSpPr>
            <p:spPr>
              <a:xfrm>
                <a:off x="4224250" y="1708493"/>
                <a:ext cx="61317" cy="65144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825" extrusionOk="0">
                    <a:moveTo>
                      <a:pt x="1" y="0"/>
                    </a:moveTo>
                    <a:lnTo>
                      <a:pt x="1" y="2537"/>
                    </a:lnTo>
                    <a:lnTo>
                      <a:pt x="1330" y="2825"/>
                    </a:lnTo>
                    <a:lnTo>
                      <a:pt x="2659" y="2537"/>
                    </a:lnTo>
                    <a:cubicBezTo>
                      <a:pt x="1868" y="155"/>
                      <a:pt x="1812" y="3"/>
                      <a:pt x="1812" y="3"/>
                    </a:cubicBezTo>
                    <a:lnTo>
                      <a:pt x="1812" y="3"/>
                    </a:lnTo>
                    <a:cubicBezTo>
                      <a:pt x="1812" y="3"/>
                      <a:pt x="1814" y="6"/>
                      <a:pt x="1814" y="6"/>
                    </a:cubicBezTo>
                    <a:cubicBezTo>
                      <a:pt x="1814" y="6"/>
                      <a:pt x="1814" y="5"/>
                      <a:pt x="1813" y="0"/>
                    </a:cubicBez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42"/>
              <p:cNvSpPr/>
              <p:nvPr/>
            </p:nvSpPr>
            <p:spPr>
              <a:xfrm>
                <a:off x="4136484" y="1838390"/>
                <a:ext cx="19532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134" extrusionOk="0">
                    <a:moveTo>
                      <a:pt x="424" y="1"/>
                    </a:moveTo>
                    <a:lnTo>
                      <a:pt x="1" y="287"/>
                    </a:lnTo>
                    <a:lnTo>
                      <a:pt x="1" y="1133"/>
                    </a:lnTo>
                    <a:lnTo>
                      <a:pt x="847" y="1133"/>
                    </a:lnTo>
                    <a:lnTo>
                      <a:pt x="847" y="287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42"/>
              <p:cNvSpPr/>
              <p:nvPr/>
            </p:nvSpPr>
            <p:spPr>
              <a:xfrm>
                <a:off x="4292508" y="1838390"/>
                <a:ext cx="19532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134" extrusionOk="0">
                    <a:moveTo>
                      <a:pt x="424" y="1"/>
                    </a:moveTo>
                    <a:lnTo>
                      <a:pt x="1" y="287"/>
                    </a:lnTo>
                    <a:lnTo>
                      <a:pt x="1" y="1133"/>
                    </a:lnTo>
                    <a:lnTo>
                      <a:pt x="847" y="1133"/>
                    </a:lnTo>
                    <a:lnTo>
                      <a:pt x="847" y="287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42"/>
              <p:cNvSpPr/>
              <p:nvPr/>
            </p:nvSpPr>
            <p:spPr>
              <a:xfrm>
                <a:off x="4116998" y="1766996"/>
                <a:ext cx="113893" cy="7803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384" extrusionOk="0">
                    <a:moveTo>
                      <a:pt x="0" y="0"/>
                    </a:moveTo>
                    <a:lnTo>
                      <a:pt x="0" y="3383"/>
                    </a:lnTo>
                    <a:lnTo>
                      <a:pt x="4652" y="3383"/>
                    </a:lnTo>
                    <a:lnTo>
                      <a:pt x="4938" y="1692"/>
                    </a:lnTo>
                    <a:lnTo>
                      <a:pt x="4652" y="0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42"/>
              <p:cNvSpPr/>
              <p:nvPr/>
            </p:nvSpPr>
            <p:spPr>
              <a:xfrm>
                <a:off x="4224250" y="1766996"/>
                <a:ext cx="107298" cy="7803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3384" extrusionOk="0">
                    <a:moveTo>
                      <a:pt x="1" y="0"/>
                    </a:moveTo>
                    <a:lnTo>
                      <a:pt x="1" y="3383"/>
                    </a:lnTo>
                    <a:lnTo>
                      <a:pt x="4652" y="3383"/>
                    </a:lnTo>
                    <a:lnTo>
                      <a:pt x="4652" y="0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42"/>
              <p:cNvSpPr/>
              <p:nvPr/>
            </p:nvSpPr>
            <p:spPr>
              <a:xfrm>
                <a:off x="4155993" y="1796236"/>
                <a:ext cx="1953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7" extrusionOk="0">
                    <a:moveTo>
                      <a:pt x="1" y="1"/>
                    </a:moveTo>
                    <a:lnTo>
                      <a:pt x="1" y="847"/>
                    </a:lnTo>
                    <a:lnTo>
                      <a:pt x="846" y="847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42"/>
              <p:cNvSpPr/>
              <p:nvPr/>
            </p:nvSpPr>
            <p:spPr>
              <a:xfrm>
                <a:off x="4273022" y="1796236"/>
                <a:ext cx="19509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47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846" y="847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42"/>
              <p:cNvSpPr/>
              <p:nvPr/>
            </p:nvSpPr>
            <p:spPr>
              <a:xfrm>
                <a:off x="4195010" y="1796236"/>
                <a:ext cx="35881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847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1269" y="847"/>
                    </a:lnTo>
                    <a:lnTo>
                      <a:pt x="1555" y="424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42"/>
              <p:cNvSpPr/>
              <p:nvPr/>
            </p:nvSpPr>
            <p:spPr>
              <a:xfrm>
                <a:off x="4224250" y="1796236"/>
                <a:ext cx="29286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47" extrusionOk="0">
                    <a:moveTo>
                      <a:pt x="1" y="1"/>
                    </a:moveTo>
                    <a:lnTo>
                      <a:pt x="1" y="847"/>
                    </a:lnTo>
                    <a:lnTo>
                      <a:pt x="1269" y="847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0" name="Google Shape;5420;p42"/>
          <p:cNvGrpSpPr/>
          <p:nvPr/>
        </p:nvGrpSpPr>
        <p:grpSpPr>
          <a:xfrm>
            <a:off x="7169014" y="2425085"/>
            <a:ext cx="872400" cy="872400"/>
            <a:chOff x="7169014" y="2425085"/>
            <a:chExt cx="872400" cy="872400"/>
          </a:xfrm>
        </p:grpSpPr>
        <p:sp>
          <p:nvSpPr>
            <p:cNvPr id="5421" name="Google Shape;5421;p42"/>
            <p:cNvSpPr/>
            <p:nvPr/>
          </p:nvSpPr>
          <p:spPr>
            <a:xfrm>
              <a:off x="7169014" y="2425085"/>
              <a:ext cx="872400" cy="872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2" name="Google Shape;5422;p42"/>
            <p:cNvGrpSpPr/>
            <p:nvPr/>
          </p:nvGrpSpPr>
          <p:grpSpPr>
            <a:xfrm>
              <a:off x="7310025" y="2587979"/>
              <a:ext cx="590378" cy="590378"/>
              <a:chOff x="4058472" y="2190839"/>
              <a:chExt cx="331580" cy="331580"/>
            </a:xfrm>
          </p:grpSpPr>
          <p:sp>
            <p:nvSpPr>
              <p:cNvPr id="5423" name="Google Shape;5423;p42"/>
              <p:cNvSpPr/>
              <p:nvPr/>
            </p:nvSpPr>
            <p:spPr>
              <a:xfrm>
                <a:off x="4058472" y="2190839"/>
                <a:ext cx="172420" cy="195065"/>
              </a:xfrm>
              <a:custGeom>
                <a:avLst/>
                <a:gdLst/>
                <a:ahLst/>
                <a:cxnLst/>
                <a:rect l="l" t="t" r="r" b="b"/>
                <a:pathLst>
                  <a:path w="7477" h="8459" extrusionOk="0">
                    <a:moveTo>
                      <a:pt x="1" y="1"/>
                    </a:moveTo>
                    <a:lnTo>
                      <a:pt x="1" y="8458"/>
                    </a:lnTo>
                    <a:lnTo>
                      <a:pt x="7190" y="8458"/>
                    </a:lnTo>
                    <a:lnTo>
                      <a:pt x="7476" y="4183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42"/>
              <p:cNvSpPr/>
              <p:nvPr/>
            </p:nvSpPr>
            <p:spPr>
              <a:xfrm>
                <a:off x="4224250" y="2190839"/>
                <a:ext cx="165801" cy="19506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8459" extrusionOk="0">
                    <a:moveTo>
                      <a:pt x="1" y="1"/>
                    </a:moveTo>
                    <a:lnTo>
                      <a:pt x="1" y="8458"/>
                    </a:lnTo>
                    <a:lnTo>
                      <a:pt x="7190" y="8458"/>
                    </a:lnTo>
                    <a:lnTo>
                      <a:pt x="7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42"/>
              <p:cNvSpPr/>
              <p:nvPr/>
            </p:nvSpPr>
            <p:spPr>
              <a:xfrm>
                <a:off x="4097489" y="2249342"/>
                <a:ext cx="39018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847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1692" y="847"/>
                    </a:lnTo>
                    <a:lnTo>
                      <a:pt x="1692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42"/>
              <p:cNvSpPr/>
              <p:nvPr/>
            </p:nvSpPr>
            <p:spPr>
              <a:xfrm>
                <a:off x="4097489" y="2288360"/>
                <a:ext cx="39018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1692" y="846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42"/>
              <p:cNvSpPr/>
              <p:nvPr/>
            </p:nvSpPr>
            <p:spPr>
              <a:xfrm>
                <a:off x="4097489" y="2327354"/>
                <a:ext cx="39018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847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1692" y="847"/>
                    </a:lnTo>
                    <a:lnTo>
                      <a:pt x="1692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42"/>
              <p:cNvSpPr/>
              <p:nvPr/>
            </p:nvSpPr>
            <p:spPr>
              <a:xfrm>
                <a:off x="4312017" y="2249342"/>
                <a:ext cx="39041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847" extrusionOk="0">
                    <a:moveTo>
                      <a:pt x="1" y="1"/>
                    </a:moveTo>
                    <a:lnTo>
                      <a:pt x="1" y="847"/>
                    </a:lnTo>
                    <a:lnTo>
                      <a:pt x="1692" y="847"/>
                    </a:lnTo>
                    <a:lnTo>
                      <a:pt x="1692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42"/>
              <p:cNvSpPr/>
              <p:nvPr/>
            </p:nvSpPr>
            <p:spPr>
              <a:xfrm>
                <a:off x="4312017" y="2288360"/>
                <a:ext cx="39041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1692" y="846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42"/>
              <p:cNvSpPr/>
              <p:nvPr/>
            </p:nvSpPr>
            <p:spPr>
              <a:xfrm>
                <a:off x="4312017" y="2327354"/>
                <a:ext cx="39041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847" extrusionOk="0">
                    <a:moveTo>
                      <a:pt x="1" y="1"/>
                    </a:moveTo>
                    <a:lnTo>
                      <a:pt x="1" y="847"/>
                    </a:lnTo>
                    <a:lnTo>
                      <a:pt x="1692" y="847"/>
                    </a:lnTo>
                    <a:lnTo>
                      <a:pt x="1692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42"/>
              <p:cNvSpPr/>
              <p:nvPr/>
            </p:nvSpPr>
            <p:spPr>
              <a:xfrm>
                <a:off x="4175501" y="2450979"/>
                <a:ext cx="55390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538" extrusionOk="0">
                    <a:moveTo>
                      <a:pt x="1058" y="1"/>
                    </a:moveTo>
                    <a:cubicBezTo>
                      <a:pt x="423" y="363"/>
                      <a:pt x="0" y="1043"/>
                      <a:pt x="0" y="1829"/>
                    </a:cubicBezTo>
                    <a:lnTo>
                      <a:pt x="0" y="2251"/>
                    </a:lnTo>
                    <a:lnTo>
                      <a:pt x="1163" y="2538"/>
                    </a:lnTo>
                    <a:lnTo>
                      <a:pt x="2115" y="2251"/>
                    </a:lnTo>
                    <a:lnTo>
                      <a:pt x="2401" y="1390"/>
                    </a:lnTo>
                    <a:lnTo>
                      <a:pt x="2115" y="560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42"/>
              <p:cNvSpPr/>
              <p:nvPr/>
            </p:nvSpPr>
            <p:spPr>
              <a:xfrm>
                <a:off x="4224250" y="2450979"/>
                <a:ext cx="48795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538" extrusionOk="0">
                    <a:moveTo>
                      <a:pt x="1058" y="1"/>
                    </a:moveTo>
                    <a:lnTo>
                      <a:pt x="1" y="560"/>
                    </a:lnTo>
                    <a:lnTo>
                      <a:pt x="1" y="2251"/>
                    </a:lnTo>
                    <a:lnTo>
                      <a:pt x="937" y="2538"/>
                    </a:lnTo>
                    <a:lnTo>
                      <a:pt x="2115" y="2251"/>
                    </a:lnTo>
                    <a:lnTo>
                      <a:pt x="2115" y="1829"/>
                    </a:lnTo>
                    <a:cubicBezTo>
                      <a:pt x="2115" y="1043"/>
                      <a:pt x="1692" y="363"/>
                      <a:pt x="1058" y="1"/>
                    </a:cubicBez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42"/>
              <p:cNvSpPr/>
              <p:nvPr/>
            </p:nvSpPr>
            <p:spPr>
              <a:xfrm>
                <a:off x="4175501" y="2502887"/>
                <a:ext cx="55390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2115" y="846"/>
                    </a:lnTo>
                    <a:lnTo>
                      <a:pt x="2401" y="498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42"/>
              <p:cNvSpPr/>
              <p:nvPr/>
            </p:nvSpPr>
            <p:spPr>
              <a:xfrm>
                <a:off x="4224250" y="2502887"/>
                <a:ext cx="48795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2115" y="846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42"/>
              <p:cNvSpPr/>
              <p:nvPr/>
            </p:nvSpPr>
            <p:spPr>
              <a:xfrm>
                <a:off x="4195010" y="2405366"/>
                <a:ext cx="35881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539" extrusionOk="0">
                    <a:moveTo>
                      <a:pt x="1269" y="1"/>
                    </a:moveTo>
                    <a:cubicBezTo>
                      <a:pt x="574" y="1"/>
                      <a:pt x="0" y="575"/>
                      <a:pt x="0" y="1269"/>
                    </a:cubicBezTo>
                    <a:cubicBezTo>
                      <a:pt x="0" y="1964"/>
                      <a:pt x="574" y="2538"/>
                      <a:pt x="1269" y="2538"/>
                    </a:cubicBezTo>
                    <a:lnTo>
                      <a:pt x="1555" y="1269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rgbClr val="FFD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42"/>
              <p:cNvSpPr/>
              <p:nvPr/>
            </p:nvSpPr>
            <p:spPr>
              <a:xfrm>
                <a:off x="4224250" y="2405366"/>
                <a:ext cx="29286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39" extrusionOk="0">
                    <a:moveTo>
                      <a:pt x="1" y="1"/>
                    </a:moveTo>
                    <a:lnTo>
                      <a:pt x="1" y="2538"/>
                    </a:lnTo>
                    <a:cubicBezTo>
                      <a:pt x="710" y="2538"/>
                      <a:pt x="1269" y="1964"/>
                      <a:pt x="1269" y="1269"/>
                    </a:cubicBezTo>
                    <a:cubicBezTo>
                      <a:pt x="1269" y="575"/>
                      <a:pt x="710" y="1"/>
                      <a:pt x="1" y="1"/>
                    </a:cubicBezTo>
                    <a:close/>
                  </a:path>
                </a:pathLst>
              </a:custGeom>
              <a:solidFill>
                <a:srgbClr val="FFCD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42"/>
              <p:cNvSpPr/>
              <p:nvPr/>
            </p:nvSpPr>
            <p:spPr>
              <a:xfrm>
                <a:off x="4292508" y="2450979"/>
                <a:ext cx="55390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538" extrusionOk="0">
                    <a:moveTo>
                      <a:pt x="1058" y="1"/>
                    </a:moveTo>
                    <a:cubicBezTo>
                      <a:pt x="424" y="363"/>
                      <a:pt x="1" y="1043"/>
                      <a:pt x="1" y="1829"/>
                    </a:cubicBezTo>
                    <a:lnTo>
                      <a:pt x="1" y="2251"/>
                    </a:lnTo>
                    <a:lnTo>
                      <a:pt x="1163" y="2538"/>
                    </a:lnTo>
                    <a:lnTo>
                      <a:pt x="2115" y="2251"/>
                    </a:lnTo>
                    <a:lnTo>
                      <a:pt x="2402" y="1390"/>
                    </a:lnTo>
                    <a:lnTo>
                      <a:pt x="2115" y="560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42"/>
              <p:cNvSpPr/>
              <p:nvPr/>
            </p:nvSpPr>
            <p:spPr>
              <a:xfrm>
                <a:off x="4341280" y="2450979"/>
                <a:ext cx="48772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38" extrusionOk="0">
                    <a:moveTo>
                      <a:pt x="1057" y="1"/>
                    </a:moveTo>
                    <a:lnTo>
                      <a:pt x="0" y="560"/>
                    </a:lnTo>
                    <a:lnTo>
                      <a:pt x="0" y="2251"/>
                    </a:lnTo>
                    <a:lnTo>
                      <a:pt x="937" y="2538"/>
                    </a:lnTo>
                    <a:lnTo>
                      <a:pt x="2115" y="2251"/>
                    </a:lnTo>
                    <a:lnTo>
                      <a:pt x="2115" y="1829"/>
                    </a:lnTo>
                    <a:cubicBezTo>
                      <a:pt x="2115" y="1043"/>
                      <a:pt x="1692" y="363"/>
                      <a:pt x="1057" y="1"/>
                    </a:cubicBez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42"/>
              <p:cNvSpPr/>
              <p:nvPr/>
            </p:nvSpPr>
            <p:spPr>
              <a:xfrm>
                <a:off x="4292508" y="2502887"/>
                <a:ext cx="55390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2115" y="846"/>
                    </a:lnTo>
                    <a:lnTo>
                      <a:pt x="2402" y="498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42"/>
              <p:cNvSpPr/>
              <p:nvPr/>
            </p:nvSpPr>
            <p:spPr>
              <a:xfrm>
                <a:off x="4341280" y="2502887"/>
                <a:ext cx="4877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2115" y="846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707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42"/>
              <p:cNvSpPr/>
              <p:nvPr/>
            </p:nvSpPr>
            <p:spPr>
              <a:xfrm>
                <a:off x="4312017" y="2405366"/>
                <a:ext cx="35881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539" extrusionOk="0">
                    <a:moveTo>
                      <a:pt x="1269" y="1"/>
                    </a:moveTo>
                    <a:cubicBezTo>
                      <a:pt x="575" y="1"/>
                      <a:pt x="1" y="575"/>
                      <a:pt x="1" y="1269"/>
                    </a:cubicBezTo>
                    <a:cubicBezTo>
                      <a:pt x="1" y="1964"/>
                      <a:pt x="575" y="2538"/>
                      <a:pt x="1269" y="2538"/>
                    </a:cubicBezTo>
                    <a:lnTo>
                      <a:pt x="1556" y="1269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rgbClr val="FFD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42"/>
              <p:cNvSpPr/>
              <p:nvPr/>
            </p:nvSpPr>
            <p:spPr>
              <a:xfrm>
                <a:off x="4341280" y="2405366"/>
                <a:ext cx="29263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 extrusionOk="0">
                    <a:moveTo>
                      <a:pt x="0" y="1"/>
                    </a:moveTo>
                    <a:lnTo>
                      <a:pt x="0" y="2538"/>
                    </a:lnTo>
                    <a:cubicBezTo>
                      <a:pt x="695" y="2538"/>
                      <a:pt x="1269" y="1964"/>
                      <a:pt x="1269" y="1269"/>
                    </a:cubicBezTo>
                    <a:cubicBezTo>
                      <a:pt x="1269" y="575"/>
                      <a:pt x="695" y="1"/>
                      <a:pt x="0" y="1"/>
                    </a:cubicBezTo>
                    <a:close/>
                  </a:path>
                </a:pathLst>
              </a:custGeom>
              <a:solidFill>
                <a:srgbClr val="FFCD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42"/>
              <p:cNvSpPr/>
              <p:nvPr/>
            </p:nvSpPr>
            <p:spPr>
              <a:xfrm>
                <a:off x="4058472" y="2450979"/>
                <a:ext cx="55390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538" extrusionOk="0">
                    <a:moveTo>
                      <a:pt x="1058" y="1"/>
                    </a:moveTo>
                    <a:cubicBezTo>
                      <a:pt x="438" y="363"/>
                      <a:pt x="1" y="1043"/>
                      <a:pt x="1" y="1829"/>
                    </a:cubicBezTo>
                    <a:lnTo>
                      <a:pt x="1" y="2251"/>
                    </a:lnTo>
                    <a:lnTo>
                      <a:pt x="1163" y="2538"/>
                    </a:lnTo>
                    <a:lnTo>
                      <a:pt x="2115" y="2251"/>
                    </a:lnTo>
                    <a:lnTo>
                      <a:pt x="2402" y="1390"/>
                    </a:lnTo>
                    <a:lnTo>
                      <a:pt x="2115" y="560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42"/>
              <p:cNvSpPr/>
              <p:nvPr/>
            </p:nvSpPr>
            <p:spPr>
              <a:xfrm>
                <a:off x="4107244" y="2450979"/>
                <a:ext cx="48772" cy="5852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38" extrusionOk="0">
                    <a:moveTo>
                      <a:pt x="1058" y="1"/>
                    </a:moveTo>
                    <a:lnTo>
                      <a:pt x="0" y="560"/>
                    </a:lnTo>
                    <a:lnTo>
                      <a:pt x="0" y="2251"/>
                    </a:lnTo>
                    <a:lnTo>
                      <a:pt x="937" y="2538"/>
                    </a:lnTo>
                    <a:lnTo>
                      <a:pt x="2115" y="2251"/>
                    </a:lnTo>
                    <a:lnTo>
                      <a:pt x="2115" y="1829"/>
                    </a:lnTo>
                    <a:cubicBezTo>
                      <a:pt x="2115" y="1043"/>
                      <a:pt x="1692" y="363"/>
                      <a:pt x="1058" y="1"/>
                    </a:cubicBez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42"/>
              <p:cNvSpPr/>
              <p:nvPr/>
            </p:nvSpPr>
            <p:spPr>
              <a:xfrm>
                <a:off x="4058472" y="2502887"/>
                <a:ext cx="55390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2115" y="846"/>
                    </a:lnTo>
                    <a:lnTo>
                      <a:pt x="2402" y="498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42"/>
              <p:cNvSpPr/>
              <p:nvPr/>
            </p:nvSpPr>
            <p:spPr>
              <a:xfrm>
                <a:off x="4107244" y="2502887"/>
                <a:ext cx="4877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2115" y="846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42"/>
              <p:cNvSpPr/>
              <p:nvPr/>
            </p:nvSpPr>
            <p:spPr>
              <a:xfrm>
                <a:off x="4077981" y="2405366"/>
                <a:ext cx="35881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539" extrusionOk="0">
                    <a:moveTo>
                      <a:pt x="1269" y="1"/>
                    </a:moveTo>
                    <a:cubicBezTo>
                      <a:pt x="575" y="1"/>
                      <a:pt x="1" y="575"/>
                      <a:pt x="1" y="1269"/>
                    </a:cubicBezTo>
                    <a:cubicBezTo>
                      <a:pt x="1" y="1964"/>
                      <a:pt x="575" y="2538"/>
                      <a:pt x="1269" y="2538"/>
                    </a:cubicBezTo>
                    <a:lnTo>
                      <a:pt x="1556" y="1269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rgbClr val="FFD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42"/>
              <p:cNvSpPr/>
              <p:nvPr/>
            </p:nvSpPr>
            <p:spPr>
              <a:xfrm>
                <a:off x="4107244" y="2405366"/>
                <a:ext cx="29263" cy="5854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 extrusionOk="0">
                    <a:moveTo>
                      <a:pt x="0" y="1"/>
                    </a:moveTo>
                    <a:lnTo>
                      <a:pt x="0" y="2538"/>
                    </a:lnTo>
                    <a:cubicBezTo>
                      <a:pt x="710" y="2538"/>
                      <a:pt x="1269" y="1964"/>
                      <a:pt x="1269" y="1269"/>
                    </a:cubicBezTo>
                    <a:cubicBezTo>
                      <a:pt x="1269" y="575"/>
                      <a:pt x="710" y="1"/>
                      <a:pt x="0" y="1"/>
                    </a:cubicBezTo>
                    <a:close/>
                  </a:path>
                </a:pathLst>
              </a:custGeom>
              <a:solidFill>
                <a:srgbClr val="FFCD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42"/>
              <p:cNvSpPr/>
              <p:nvPr/>
            </p:nvSpPr>
            <p:spPr>
              <a:xfrm>
                <a:off x="4175501" y="2321105"/>
                <a:ext cx="19532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118" extrusionOk="0">
                    <a:moveTo>
                      <a:pt x="423" y="0"/>
                    </a:moveTo>
                    <a:lnTo>
                      <a:pt x="0" y="272"/>
                    </a:lnTo>
                    <a:lnTo>
                      <a:pt x="0" y="1118"/>
                    </a:lnTo>
                    <a:lnTo>
                      <a:pt x="846" y="1118"/>
                    </a:lnTo>
                    <a:lnTo>
                      <a:pt x="846" y="27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42"/>
              <p:cNvSpPr/>
              <p:nvPr/>
            </p:nvSpPr>
            <p:spPr>
              <a:xfrm>
                <a:off x="4155993" y="2229857"/>
                <a:ext cx="74899" cy="54352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357" extrusionOk="0">
                    <a:moveTo>
                      <a:pt x="514" y="0"/>
                    </a:moveTo>
                    <a:cubicBezTo>
                      <a:pt x="468" y="242"/>
                      <a:pt x="61" y="1812"/>
                      <a:pt x="1" y="2069"/>
                    </a:cubicBezTo>
                    <a:lnTo>
                      <a:pt x="1692" y="2356"/>
                    </a:lnTo>
                    <a:lnTo>
                      <a:pt x="2961" y="2069"/>
                    </a:lnTo>
                    <a:lnTo>
                      <a:pt x="3247" y="1269"/>
                    </a:lnTo>
                    <a:lnTo>
                      <a:pt x="2961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42"/>
              <p:cNvSpPr/>
              <p:nvPr/>
            </p:nvSpPr>
            <p:spPr>
              <a:xfrm>
                <a:off x="4224250" y="2229857"/>
                <a:ext cx="68281" cy="54352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357" extrusionOk="0">
                    <a:moveTo>
                      <a:pt x="1" y="0"/>
                    </a:moveTo>
                    <a:lnTo>
                      <a:pt x="1" y="2069"/>
                    </a:lnTo>
                    <a:lnTo>
                      <a:pt x="1511" y="2356"/>
                    </a:lnTo>
                    <a:lnTo>
                      <a:pt x="2961" y="2069"/>
                    </a:lnTo>
                    <a:cubicBezTo>
                      <a:pt x="2900" y="1812"/>
                      <a:pt x="2508" y="242"/>
                      <a:pt x="2447" y="0"/>
                    </a:cubicBez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42"/>
              <p:cNvSpPr/>
              <p:nvPr/>
            </p:nvSpPr>
            <p:spPr>
              <a:xfrm>
                <a:off x="4253513" y="2321105"/>
                <a:ext cx="19532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118" extrusionOk="0">
                    <a:moveTo>
                      <a:pt x="423" y="0"/>
                    </a:moveTo>
                    <a:lnTo>
                      <a:pt x="0" y="272"/>
                    </a:lnTo>
                    <a:lnTo>
                      <a:pt x="0" y="1118"/>
                    </a:lnTo>
                    <a:lnTo>
                      <a:pt x="846" y="1118"/>
                    </a:lnTo>
                    <a:lnTo>
                      <a:pt x="846" y="27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42"/>
              <p:cNvSpPr/>
              <p:nvPr/>
            </p:nvSpPr>
            <p:spPr>
              <a:xfrm>
                <a:off x="4176539" y="2249342"/>
                <a:ext cx="54352" cy="3486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12" extrusionOk="0">
                    <a:moveTo>
                      <a:pt x="288" y="1"/>
                    </a:moveTo>
                    <a:lnTo>
                      <a:pt x="76" y="847"/>
                    </a:lnTo>
                    <a:lnTo>
                      <a:pt x="0" y="1224"/>
                    </a:lnTo>
                    <a:lnTo>
                      <a:pt x="1043" y="1511"/>
                    </a:lnTo>
                    <a:lnTo>
                      <a:pt x="2070" y="1224"/>
                    </a:lnTo>
                    <a:lnTo>
                      <a:pt x="2356" y="619"/>
                    </a:lnTo>
                    <a:lnTo>
                      <a:pt x="2070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42"/>
              <p:cNvSpPr/>
              <p:nvPr/>
            </p:nvSpPr>
            <p:spPr>
              <a:xfrm>
                <a:off x="4224250" y="2249342"/>
                <a:ext cx="48080" cy="34867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512" extrusionOk="0">
                    <a:moveTo>
                      <a:pt x="1" y="1"/>
                    </a:moveTo>
                    <a:lnTo>
                      <a:pt x="1" y="1224"/>
                    </a:lnTo>
                    <a:lnTo>
                      <a:pt x="1042" y="1511"/>
                    </a:lnTo>
                    <a:lnTo>
                      <a:pt x="2085" y="1224"/>
                    </a:lnTo>
                    <a:lnTo>
                      <a:pt x="1994" y="847"/>
                    </a:lnTo>
                    <a:lnTo>
                      <a:pt x="1783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42"/>
              <p:cNvSpPr/>
              <p:nvPr/>
            </p:nvSpPr>
            <p:spPr>
              <a:xfrm>
                <a:off x="4155993" y="2277545"/>
                <a:ext cx="74899" cy="4983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161" extrusionOk="0">
                    <a:moveTo>
                      <a:pt x="846" y="1"/>
                    </a:moveTo>
                    <a:lnTo>
                      <a:pt x="1" y="846"/>
                    </a:lnTo>
                    <a:lnTo>
                      <a:pt x="1" y="2161"/>
                    </a:lnTo>
                    <a:lnTo>
                      <a:pt x="2961" y="2161"/>
                    </a:lnTo>
                    <a:lnTo>
                      <a:pt x="3247" y="1088"/>
                    </a:lnTo>
                    <a:lnTo>
                      <a:pt x="2961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42"/>
              <p:cNvSpPr/>
              <p:nvPr/>
            </p:nvSpPr>
            <p:spPr>
              <a:xfrm>
                <a:off x="4224250" y="2277545"/>
                <a:ext cx="68281" cy="49833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61" extrusionOk="0">
                    <a:moveTo>
                      <a:pt x="1" y="1"/>
                    </a:moveTo>
                    <a:lnTo>
                      <a:pt x="1" y="2161"/>
                    </a:lnTo>
                    <a:lnTo>
                      <a:pt x="2961" y="2161"/>
                    </a:lnTo>
                    <a:lnTo>
                      <a:pt x="2961" y="846"/>
                    </a:lnTo>
                    <a:lnTo>
                      <a:pt x="2115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42"/>
              <p:cNvSpPr/>
              <p:nvPr/>
            </p:nvSpPr>
            <p:spPr>
              <a:xfrm>
                <a:off x="4155993" y="2277545"/>
                <a:ext cx="1953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42"/>
              <p:cNvSpPr/>
              <p:nvPr/>
            </p:nvSpPr>
            <p:spPr>
              <a:xfrm>
                <a:off x="4273022" y="2277545"/>
                <a:ext cx="19509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47" extrusionOk="0">
                    <a:moveTo>
                      <a:pt x="0" y="1"/>
                    </a:moveTo>
                    <a:lnTo>
                      <a:pt x="0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59" name="Google Shape;5459;p42"/>
          <p:cNvGrpSpPr/>
          <p:nvPr/>
        </p:nvGrpSpPr>
        <p:grpSpPr>
          <a:xfrm>
            <a:off x="5137337" y="2425085"/>
            <a:ext cx="872400" cy="872400"/>
            <a:chOff x="5137337" y="2425085"/>
            <a:chExt cx="872400" cy="872400"/>
          </a:xfrm>
        </p:grpSpPr>
        <p:sp>
          <p:nvSpPr>
            <p:cNvPr id="5460" name="Google Shape;5460;p42"/>
            <p:cNvSpPr/>
            <p:nvPr/>
          </p:nvSpPr>
          <p:spPr>
            <a:xfrm>
              <a:off x="5137337" y="2425085"/>
              <a:ext cx="872400" cy="872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61" name="Google Shape;5461;p42"/>
            <p:cNvGrpSpPr/>
            <p:nvPr/>
          </p:nvGrpSpPr>
          <p:grpSpPr>
            <a:xfrm>
              <a:off x="5277627" y="2588307"/>
              <a:ext cx="589721" cy="589721"/>
              <a:chOff x="2668208" y="2810046"/>
              <a:chExt cx="331211" cy="331211"/>
            </a:xfrm>
          </p:grpSpPr>
          <p:sp>
            <p:nvSpPr>
              <p:cNvPr id="5462" name="Google Shape;5462;p42"/>
              <p:cNvSpPr/>
              <p:nvPr/>
            </p:nvSpPr>
            <p:spPr>
              <a:xfrm>
                <a:off x="2741677" y="2810046"/>
                <a:ext cx="28249" cy="8223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566" extrusionOk="0">
                    <a:moveTo>
                      <a:pt x="212" y="1"/>
                    </a:moveTo>
                    <a:lnTo>
                      <a:pt x="1" y="3384"/>
                    </a:lnTo>
                    <a:lnTo>
                      <a:pt x="439" y="3565"/>
                    </a:lnTo>
                    <a:lnTo>
                      <a:pt x="847" y="3384"/>
                    </a:lnTo>
                    <a:lnTo>
                      <a:pt x="1225" y="1843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42"/>
              <p:cNvSpPr/>
              <p:nvPr/>
            </p:nvSpPr>
            <p:spPr>
              <a:xfrm>
                <a:off x="2668208" y="2917321"/>
                <a:ext cx="48426" cy="22393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711" extrusionOk="0">
                    <a:moveTo>
                      <a:pt x="1" y="0"/>
                    </a:moveTo>
                    <a:lnTo>
                      <a:pt x="1" y="9711"/>
                    </a:lnTo>
                    <a:lnTo>
                      <a:pt x="847" y="9711"/>
                    </a:lnTo>
                    <a:lnTo>
                      <a:pt x="847" y="830"/>
                    </a:lnTo>
                    <a:lnTo>
                      <a:pt x="1692" y="830"/>
                    </a:lnTo>
                    <a:lnTo>
                      <a:pt x="2099" y="408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42"/>
              <p:cNvSpPr/>
              <p:nvPr/>
            </p:nvSpPr>
            <p:spPr>
              <a:xfrm>
                <a:off x="2950646" y="2917321"/>
                <a:ext cx="48772" cy="22393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9711" extrusionOk="0">
                    <a:moveTo>
                      <a:pt x="423" y="0"/>
                    </a:moveTo>
                    <a:lnTo>
                      <a:pt x="0" y="408"/>
                    </a:lnTo>
                    <a:lnTo>
                      <a:pt x="423" y="830"/>
                    </a:lnTo>
                    <a:lnTo>
                      <a:pt x="1269" y="830"/>
                    </a:lnTo>
                    <a:lnTo>
                      <a:pt x="1269" y="9711"/>
                    </a:lnTo>
                    <a:lnTo>
                      <a:pt x="2115" y="9711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42"/>
              <p:cNvSpPr/>
              <p:nvPr/>
            </p:nvSpPr>
            <p:spPr>
              <a:xfrm>
                <a:off x="2761185" y="2810046"/>
                <a:ext cx="79096" cy="8465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3671" extrusionOk="0">
                    <a:moveTo>
                      <a:pt x="212" y="1"/>
                    </a:moveTo>
                    <a:lnTo>
                      <a:pt x="1" y="3384"/>
                    </a:lnTo>
                    <a:lnTo>
                      <a:pt x="1450" y="3670"/>
                    </a:lnTo>
                    <a:lnTo>
                      <a:pt x="3142" y="3384"/>
                    </a:lnTo>
                    <a:lnTo>
                      <a:pt x="3429" y="1843"/>
                    </a:lnTo>
                    <a:lnTo>
                      <a:pt x="3142" y="1"/>
                    </a:lnTo>
                    <a:lnTo>
                      <a:pt x="1904" y="1"/>
                    </a:lnTo>
                    <a:lnTo>
                      <a:pt x="1450" y="273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42"/>
              <p:cNvSpPr/>
              <p:nvPr/>
            </p:nvSpPr>
            <p:spPr>
              <a:xfrm>
                <a:off x="2833617" y="2810046"/>
                <a:ext cx="76651" cy="85345"/>
              </a:xfrm>
              <a:custGeom>
                <a:avLst/>
                <a:gdLst/>
                <a:ahLst/>
                <a:cxnLst/>
                <a:rect l="l" t="t" r="r" b="b"/>
                <a:pathLst>
                  <a:path w="3324" h="3701" extrusionOk="0">
                    <a:moveTo>
                      <a:pt x="1" y="1"/>
                    </a:moveTo>
                    <a:lnTo>
                      <a:pt x="1" y="3384"/>
                    </a:lnTo>
                    <a:lnTo>
                      <a:pt x="1964" y="3700"/>
                    </a:lnTo>
                    <a:lnTo>
                      <a:pt x="3142" y="3384"/>
                    </a:lnTo>
                    <a:lnTo>
                      <a:pt x="3323" y="1737"/>
                    </a:lnTo>
                    <a:lnTo>
                      <a:pt x="2947" y="1"/>
                    </a:lnTo>
                    <a:lnTo>
                      <a:pt x="2101" y="1"/>
                    </a:lnTo>
                    <a:lnTo>
                      <a:pt x="1692" y="273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42"/>
              <p:cNvSpPr/>
              <p:nvPr/>
            </p:nvSpPr>
            <p:spPr>
              <a:xfrm>
                <a:off x="2740985" y="2978615"/>
                <a:ext cx="99296" cy="162642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7053" extrusionOk="0">
                    <a:moveTo>
                      <a:pt x="2055" y="0"/>
                    </a:moveTo>
                    <a:lnTo>
                      <a:pt x="620" y="287"/>
                    </a:lnTo>
                    <a:lnTo>
                      <a:pt x="1" y="3595"/>
                    </a:lnTo>
                    <a:lnTo>
                      <a:pt x="198" y="7053"/>
                    </a:lnTo>
                    <a:lnTo>
                      <a:pt x="1058" y="7053"/>
                    </a:lnTo>
                    <a:lnTo>
                      <a:pt x="1481" y="6781"/>
                    </a:lnTo>
                    <a:lnTo>
                      <a:pt x="1904" y="7053"/>
                    </a:lnTo>
                    <a:lnTo>
                      <a:pt x="4018" y="7053"/>
                    </a:lnTo>
                    <a:lnTo>
                      <a:pt x="4305" y="3444"/>
                    </a:lnTo>
                    <a:lnTo>
                      <a:pt x="4018" y="287"/>
                    </a:lnTo>
                    <a:lnTo>
                      <a:pt x="2055" y="0"/>
                    </a:lnTo>
                    <a:close/>
                  </a:path>
                </a:pathLst>
              </a:custGeom>
              <a:solidFill>
                <a:srgbClr val="005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42"/>
              <p:cNvSpPr/>
              <p:nvPr/>
            </p:nvSpPr>
            <p:spPr>
              <a:xfrm>
                <a:off x="2833617" y="2978615"/>
                <a:ext cx="88850" cy="162642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7053" extrusionOk="0">
                    <a:moveTo>
                      <a:pt x="1662" y="0"/>
                    </a:moveTo>
                    <a:lnTo>
                      <a:pt x="1" y="287"/>
                    </a:lnTo>
                    <a:lnTo>
                      <a:pt x="1" y="7053"/>
                    </a:lnTo>
                    <a:lnTo>
                      <a:pt x="2161" y="7053"/>
                    </a:lnTo>
                    <a:lnTo>
                      <a:pt x="2568" y="6781"/>
                    </a:lnTo>
                    <a:lnTo>
                      <a:pt x="3007" y="7053"/>
                    </a:lnTo>
                    <a:lnTo>
                      <a:pt x="3837" y="7053"/>
                    </a:lnTo>
                    <a:lnTo>
                      <a:pt x="3853" y="2870"/>
                    </a:lnTo>
                    <a:lnTo>
                      <a:pt x="3414" y="287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005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42"/>
              <p:cNvSpPr/>
              <p:nvPr/>
            </p:nvSpPr>
            <p:spPr>
              <a:xfrm>
                <a:off x="2765359" y="2981036"/>
                <a:ext cx="28940" cy="16022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6948" extrusionOk="0">
                    <a:moveTo>
                      <a:pt x="816" y="1"/>
                    </a:moveTo>
                    <a:lnTo>
                      <a:pt x="409" y="182"/>
                    </a:lnTo>
                    <a:lnTo>
                      <a:pt x="1" y="6948"/>
                    </a:lnTo>
                    <a:lnTo>
                      <a:pt x="847" y="6948"/>
                    </a:lnTo>
                    <a:lnTo>
                      <a:pt x="1255" y="182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42"/>
              <p:cNvSpPr/>
              <p:nvPr/>
            </p:nvSpPr>
            <p:spPr>
              <a:xfrm>
                <a:off x="2780694" y="2810046"/>
                <a:ext cx="24397" cy="8223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3566" extrusionOk="0">
                    <a:moveTo>
                      <a:pt x="212" y="1"/>
                    </a:moveTo>
                    <a:lnTo>
                      <a:pt x="0" y="3384"/>
                    </a:lnTo>
                    <a:lnTo>
                      <a:pt x="439" y="3565"/>
                    </a:lnTo>
                    <a:lnTo>
                      <a:pt x="846" y="3384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42"/>
              <p:cNvSpPr/>
              <p:nvPr/>
            </p:nvSpPr>
            <p:spPr>
              <a:xfrm>
                <a:off x="2873326" y="2975456"/>
                <a:ext cx="29632" cy="1658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190" extrusionOk="0">
                    <a:moveTo>
                      <a:pt x="393" y="1"/>
                    </a:moveTo>
                    <a:lnTo>
                      <a:pt x="1" y="424"/>
                    </a:lnTo>
                    <a:lnTo>
                      <a:pt x="439" y="7190"/>
                    </a:lnTo>
                    <a:lnTo>
                      <a:pt x="1285" y="7190"/>
                    </a:lnTo>
                    <a:lnTo>
                      <a:pt x="846" y="424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42"/>
              <p:cNvSpPr/>
              <p:nvPr/>
            </p:nvSpPr>
            <p:spPr>
              <a:xfrm>
                <a:off x="2862557" y="2810046"/>
                <a:ext cx="24397" cy="8223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3566" extrusionOk="0">
                    <a:moveTo>
                      <a:pt x="0" y="1"/>
                    </a:moveTo>
                    <a:lnTo>
                      <a:pt x="211" y="3384"/>
                    </a:lnTo>
                    <a:lnTo>
                      <a:pt x="634" y="3565"/>
                    </a:lnTo>
                    <a:lnTo>
                      <a:pt x="1057" y="3384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42"/>
              <p:cNvSpPr/>
              <p:nvPr/>
            </p:nvSpPr>
            <p:spPr>
              <a:xfrm>
                <a:off x="2726019" y="2982420"/>
                <a:ext cx="29286" cy="158837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6888" extrusionOk="0">
                    <a:moveTo>
                      <a:pt x="786" y="1"/>
                    </a:moveTo>
                    <a:lnTo>
                      <a:pt x="424" y="122"/>
                    </a:lnTo>
                    <a:lnTo>
                      <a:pt x="1" y="6888"/>
                    </a:lnTo>
                    <a:lnTo>
                      <a:pt x="847" y="6888"/>
                    </a:lnTo>
                    <a:lnTo>
                      <a:pt x="1269" y="122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42"/>
              <p:cNvSpPr/>
              <p:nvPr/>
            </p:nvSpPr>
            <p:spPr>
              <a:xfrm>
                <a:off x="2901552" y="2810046"/>
                <a:ext cx="24029" cy="8742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3791" extrusionOk="0">
                    <a:moveTo>
                      <a:pt x="1" y="1"/>
                    </a:moveTo>
                    <a:lnTo>
                      <a:pt x="196" y="3384"/>
                    </a:lnTo>
                    <a:lnTo>
                      <a:pt x="861" y="3791"/>
                    </a:lnTo>
                    <a:lnTo>
                      <a:pt x="1042" y="3384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42"/>
              <p:cNvSpPr/>
              <p:nvPr/>
            </p:nvSpPr>
            <p:spPr>
              <a:xfrm>
                <a:off x="2912344" y="2982420"/>
                <a:ext cx="29263" cy="15883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888" extrusionOk="0">
                    <a:moveTo>
                      <a:pt x="423" y="1"/>
                    </a:moveTo>
                    <a:lnTo>
                      <a:pt x="0" y="122"/>
                    </a:lnTo>
                    <a:lnTo>
                      <a:pt x="423" y="6888"/>
                    </a:lnTo>
                    <a:lnTo>
                      <a:pt x="1269" y="6888"/>
                    </a:lnTo>
                    <a:lnTo>
                      <a:pt x="846" y="122"/>
                    </a:lnTo>
                    <a:lnTo>
                      <a:pt x="423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42"/>
              <p:cNvSpPr/>
              <p:nvPr/>
            </p:nvSpPr>
            <p:spPr>
              <a:xfrm>
                <a:off x="2707225" y="2888058"/>
                <a:ext cx="133056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4214" extrusionOk="0">
                    <a:moveTo>
                      <a:pt x="0" y="1"/>
                    </a:moveTo>
                    <a:lnTo>
                      <a:pt x="0" y="4214"/>
                    </a:lnTo>
                    <a:lnTo>
                      <a:pt x="5482" y="4214"/>
                    </a:lnTo>
                    <a:lnTo>
                      <a:pt x="5769" y="2160"/>
                    </a:lnTo>
                    <a:lnTo>
                      <a:pt x="5482" y="1"/>
                    </a:lnTo>
                    <a:close/>
                  </a:path>
                </a:pathLst>
              </a:custGeom>
              <a:solidFill>
                <a:srgbClr val="55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42"/>
              <p:cNvSpPr/>
              <p:nvPr/>
            </p:nvSpPr>
            <p:spPr>
              <a:xfrm>
                <a:off x="2833617" y="2888058"/>
                <a:ext cx="126807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4214" extrusionOk="0">
                    <a:moveTo>
                      <a:pt x="1" y="1"/>
                    </a:moveTo>
                    <a:lnTo>
                      <a:pt x="1" y="4214"/>
                    </a:lnTo>
                    <a:lnTo>
                      <a:pt x="5498" y="4214"/>
                    </a:lnTo>
                    <a:lnTo>
                      <a:pt x="54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42"/>
              <p:cNvSpPr/>
              <p:nvPr/>
            </p:nvSpPr>
            <p:spPr>
              <a:xfrm>
                <a:off x="2726365" y="2907567"/>
                <a:ext cx="113916" cy="58180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2523" extrusionOk="0">
                    <a:moveTo>
                      <a:pt x="0" y="1"/>
                    </a:moveTo>
                    <a:lnTo>
                      <a:pt x="0" y="2522"/>
                    </a:lnTo>
                    <a:lnTo>
                      <a:pt x="4652" y="2522"/>
                    </a:lnTo>
                    <a:lnTo>
                      <a:pt x="4939" y="1253"/>
                    </a:lnTo>
                    <a:lnTo>
                      <a:pt x="4652" y="1"/>
                    </a:lnTo>
                    <a:close/>
                  </a:path>
                </a:pathLst>
              </a:custGeom>
              <a:solidFill>
                <a:srgbClr val="0094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42"/>
              <p:cNvSpPr/>
              <p:nvPr/>
            </p:nvSpPr>
            <p:spPr>
              <a:xfrm>
                <a:off x="2833617" y="2907567"/>
                <a:ext cx="107298" cy="58180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2523" extrusionOk="0">
                    <a:moveTo>
                      <a:pt x="1" y="1"/>
                    </a:moveTo>
                    <a:lnTo>
                      <a:pt x="1" y="2522"/>
                    </a:lnTo>
                    <a:lnTo>
                      <a:pt x="4653" y="2522"/>
                    </a:lnTo>
                    <a:lnTo>
                      <a:pt x="46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42"/>
              <p:cNvSpPr/>
              <p:nvPr/>
            </p:nvSpPr>
            <p:spPr>
              <a:xfrm>
                <a:off x="2745874" y="2926707"/>
                <a:ext cx="19509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47" extrusionOk="0">
                    <a:moveTo>
                      <a:pt x="0" y="1"/>
                    </a:moveTo>
                    <a:lnTo>
                      <a:pt x="0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42"/>
              <p:cNvSpPr/>
              <p:nvPr/>
            </p:nvSpPr>
            <p:spPr>
              <a:xfrm>
                <a:off x="2784868" y="2926707"/>
                <a:ext cx="1953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42"/>
              <p:cNvSpPr/>
              <p:nvPr/>
            </p:nvSpPr>
            <p:spPr>
              <a:xfrm>
                <a:off x="2862880" y="2926707"/>
                <a:ext cx="19532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6D7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42"/>
              <p:cNvSpPr/>
              <p:nvPr/>
            </p:nvSpPr>
            <p:spPr>
              <a:xfrm>
                <a:off x="2901898" y="2926707"/>
                <a:ext cx="19509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47" extrusionOk="0">
                    <a:moveTo>
                      <a:pt x="0" y="1"/>
                    </a:moveTo>
                    <a:lnTo>
                      <a:pt x="0" y="846"/>
                    </a:lnTo>
                    <a:lnTo>
                      <a:pt x="846" y="846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42"/>
              <p:cNvSpPr/>
              <p:nvPr/>
            </p:nvSpPr>
            <p:spPr>
              <a:xfrm>
                <a:off x="2823886" y="2926707"/>
                <a:ext cx="16396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847" extrusionOk="0">
                    <a:moveTo>
                      <a:pt x="0" y="1"/>
                    </a:moveTo>
                    <a:lnTo>
                      <a:pt x="0" y="846"/>
                    </a:lnTo>
                    <a:lnTo>
                      <a:pt x="423" y="846"/>
                    </a:lnTo>
                    <a:lnTo>
                      <a:pt x="710" y="423"/>
                    </a:lnTo>
                    <a:lnTo>
                      <a:pt x="423" y="1"/>
                    </a:lnTo>
                    <a:close/>
                  </a:path>
                </a:pathLst>
              </a:custGeom>
              <a:solidFill>
                <a:srgbClr val="FFC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42"/>
              <p:cNvSpPr/>
              <p:nvPr/>
            </p:nvSpPr>
            <p:spPr>
              <a:xfrm>
                <a:off x="2833617" y="2926707"/>
                <a:ext cx="9777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24" y="846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rgbClr val="F7A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42"/>
              <p:cNvSpPr/>
              <p:nvPr/>
            </p:nvSpPr>
            <p:spPr>
              <a:xfrm>
                <a:off x="2823886" y="3043736"/>
                <a:ext cx="16396" cy="1950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846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423" y="846"/>
                    </a:lnTo>
                    <a:lnTo>
                      <a:pt x="710" y="423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42"/>
              <p:cNvSpPr/>
              <p:nvPr/>
            </p:nvSpPr>
            <p:spPr>
              <a:xfrm>
                <a:off x="2833617" y="3043736"/>
                <a:ext cx="9777" cy="19509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46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424" y="846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42"/>
              <p:cNvSpPr/>
              <p:nvPr/>
            </p:nvSpPr>
            <p:spPr>
              <a:xfrm>
                <a:off x="2823886" y="3082731"/>
                <a:ext cx="16396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423" y="846"/>
                    </a:lnTo>
                    <a:lnTo>
                      <a:pt x="710" y="423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42"/>
              <p:cNvSpPr/>
              <p:nvPr/>
            </p:nvSpPr>
            <p:spPr>
              <a:xfrm>
                <a:off x="2833617" y="3082731"/>
                <a:ext cx="9777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424" y="846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42"/>
              <p:cNvSpPr/>
              <p:nvPr/>
            </p:nvSpPr>
            <p:spPr>
              <a:xfrm>
                <a:off x="2823886" y="2849064"/>
                <a:ext cx="16396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847" extrusionOk="0">
                    <a:moveTo>
                      <a:pt x="0" y="0"/>
                    </a:moveTo>
                    <a:lnTo>
                      <a:pt x="0" y="846"/>
                    </a:lnTo>
                    <a:lnTo>
                      <a:pt x="423" y="846"/>
                    </a:lnTo>
                    <a:lnTo>
                      <a:pt x="710" y="423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42"/>
              <p:cNvSpPr/>
              <p:nvPr/>
            </p:nvSpPr>
            <p:spPr>
              <a:xfrm>
                <a:off x="2833617" y="2849064"/>
                <a:ext cx="9777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47" extrusionOk="0">
                    <a:moveTo>
                      <a:pt x="1" y="0"/>
                    </a:moveTo>
                    <a:lnTo>
                      <a:pt x="1" y="846"/>
                    </a:lnTo>
                    <a:lnTo>
                      <a:pt x="424" y="846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42"/>
              <p:cNvSpPr/>
              <p:nvPr/>
            </p:nvSpPr>
            <p:spPr>
              <a:xfrm>
                <a:off x="2823886" y="3004719"/>
                <a:ext cx="16396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847" extrusionOk="0">
                    <a:moveTo>
                      <a:pt x="0" y="1"/>
                    </a:moveTo>
                    <a:lnTo>
                      <a:pt x="0" y="846"/>
                    </a:lnTo>
                    <a:lnTo>
                      <a:pt x="423" y="846"/>
                    </a:lnTo>
                    <a:lnTo>
                      <a:pt x="710" y="423"/>
                    </a:lnTo>
                    <a:lnTo>
                      <a:pt x="4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42"/>
              <p:cNvSpPr/>
              <p:nvPr/>
            </p:nvSpPr>
            <p:spPr>
              <a:xfrm>
                <a:off x="2833617" y="3004719"/>
                <a:ext cx="9777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24" y="846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5494" name="Google Shape;5494;p42"/>
          <p:cNvCxnSpPr>
            <a:stCxn id="5372" idx="2"/>
          </p:cNvCxnSpPr>
          <p:nvPr/>
        </p:nvCxnSpPr>
        <p:spPr>
          <a:xfrm rot="10800000">
            <a:off x="696836" y="2861275"/>
            <a:ext cx="479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495" name="Google Shape;5495;p42"/>
          <p:cNvCxnSpPr>
            <a:stCxn id="5372" idx="6"/>
            <a:endCxn id="5394" idx="2"/>
          </p:cNvCxnSpPr>
          <p:nvPr/>
        </p:nvCxnSpPr>
        <p:spPr>
          <a:xfrm>
            <a:off x="2048336" y="2861275"/>
            <a:ext cx="1103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496" name="Google Shape;5496;p42"/>
          <p:cNvCxnSpPr>
            <a:stCxn id="5394" idx="6"/>
            <a:endCxn id="5460" idx="2"/>
          </p:cNvCxnSpPr>
          <p:nvPr/>
        </p:nvCxnSpPr>
        <p:spPr>
          <a:xfrm>
            <a:off x="4023874" y="2861285"/>
            <a:ext cx="1113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497" name="Google Shape;5497;p42"/>
          <p:cNvCxnSpPr>
            <a:stCxn id="5460" idx="6"/>
            <a:endCxn id="5421" idx="2"/>
          </p:cNvCxnSpPr>
          <p:nvPr/>
        </p:nvCxnSpPr>
        <p:spPr>
          <a:xfrm>
            <a:off x="6009737" y="2861285"/>
            <a:ext cx="115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498" name="Google Shape;5498;p42"/>
          <p:cNvCxnSpPr>
            <a:stCxn id="5421" idx="6"/>
          </p:cNvCxnSpPr>
          <p:nvPr/>
        </p:nvCxnSpPr>
        <p:spPr>
          <a:xfrm>
            <a:off x="8041414" y="2861285"/>
            <a:ext cx="276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499" name="Google Shape;5499;p42"/>
          <p:cNvCxnSpPr>
            <a:endCxn id="5372" idx="0"/>
          </p:cNvCxnSpPr>
          <p:nvPr/>
        </p:nvCxnSpPr>
        <p:spPr>
          <a:xfrm>
            <a:off x="1612136" y="2078275"/>
            <a:ext cx="0" cy="346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0" name="Google Shape;5500;p42"/>
          <p:cNvCxnSpPr>
            <a:cxnSpLocks/>
            <a:stCxn id="5372" idx="4"/>
            <a:endCxn id="5359" idx="0"/>
          </p:cNvCxnSpPr>
          <p:nvPr/>
        </p:nvCxnSpPr>
        <p:spPr>
          <a:xfrm flipH="1">
            <a:off x="1175936" y="3297475"/>
            <a:ext cx="436200" cy="34651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1" name="Google Shape;5501;p42"/>
          <p:cNvCxnSpPr/>
          <p:nvPr/>
        </p:nvCxnSpPr>
        <p:spPr>
          <a:xfrm>
            <a:off x="3594104" y="2078275"/>
            <a:ext cx="0" cy="346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2" name="Google Shape;5502;p42"/>
          <p:cNvCxnSpPr/>
          <p:nvPr/>
        </p:nvCxnSpPr>
        <p:spPr>
          <a:xfrm>
            <a:off x="3594104" y="3297475"/>
            <a:ext cx="0" cy="332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3" name="Google Shape;5503;p42"/>
          <p:cNvCxnSpPr/>
          <p:nvPr/>
        </p:nvCxnSpPr>
        <p:spPr>
          <a:xfrm>
            <a:off x="5572499" y="2078275"/>
            <a:ext cx="0" cy="346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4" name="Google Shape;5504;p42"/>
          <p:cNvCxnSpPr>
            <a:cxnSpLocks/>
            <a:endCxn id="5361" idx="0"/>
          </p:cNvCxnSpPr>
          <p:nvPr/>
        </p:nvCxnSpPr>
        <p:spPr>
          <a:xfrm>
            <a:off x="5572499" y="3297475"/>
            <a:ext cx="208009" cy="36438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5" name="Google Shape;5505;p42"/>
          <p:cNvCxnSpPr/>
          <p:nvPr/>
        </p:nvCxnSpPr>
        <p:spPr>
          <a:xfrm>
            <a:off x="7605211" y="2078275"/>
            <a:ext cx="0" cy="346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06" name="Google Shape;5506;p42"/>
          <p:cNvCxnSpPr>
            <a:cxnSpLocks/>
            <a:endCxn id="5362" idx="0"/>
          </p:cNvCxnSpPr>
          <p:nvPr/>
        </p:nvCxnSpPr>
        <p:spPr>
          <a:xfrm>
            <a:off x="7605211" y="3297475"/>
            <a:ext cx="295191" cy="342812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9" grpId="0" build="p"/>
      <p:bldP spid="536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1" name="Google Shape;5511;p43"/>
          <p:cNvSpPr/>
          <p:nvPr/>
        </p:nvSpPr>
        <p:spPr>
          <a:xfrm>
            <a:off x="4953975" y="2819129"/>
            <a:ext cx="3646500" cy="560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2" name="Google Shape;5512;p43"/>
          <p:cNvSpPr txBox="1">
            <a:spLocks noGrp="1"/>
          </p:cNvSpPr>
          <p:nvPr>
            <p:ph type="title"/>
          </p:nvPr>
        </p:nvSpPr>
        <p:spPr>
          <a:xfrm>
            <a:off x="4404845" y="1421017"/>
            <a:ext cx="4524331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0" dirty="0" err="1"/>
              <a:t>Thank</a:t>
            </a:r>
            <a:r>
              <a:rPr lang="pt-BR" sz="7000" dirty="0"/>
              <a:t> </a:t>
            </a:r>
            <a:r>
              <a:rPr lang="pt-BR" sz="7000" dirty="0" err="1"/>
              <a:t>you</a:t>
            </a:r>
            <a:r>
              <a:rPr lang="pt-BR" sz="7000" dirty="0"/>
              <a:t>!</a:t>
            </a:r>
            <a:endParaRPr sz="7000" dirty="0"/>
          </a:p>
        </p:txBody>
      </p:sp>
      <p:sp>
        <p:nvSpPr>
          <p:cNvPr id="5513" name="Google Shape;5513;p43"/>
          <p:cNvSpPr txBox="1">
            <a:spLocks noGrp="1"/>
          </p:cNvSpPr>
          <p:nvPr>
            <p:ph type="subTitle" idx="1"/>
          </p:nvPr>
        </p:nvSpPr>
        <p:spPr>
          <a:xfrm>
            <a:off x="4829175" y="2893352"/>
            <a:ext cx="3896100" cy="3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Do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any</a:t>
            </a:r>
            <a:r>
              <a:rPr lang="pt-BR" dirty="0"/>
              <a:t> </a:t>
            </a:r>
            <a:r>
              <a:rPr lang="pt-BR" dirty="0" err="1"/>
              <a:t>questions</a:t>
            </a:r>
            <a:r>
              <a:rPr lang="pt-BR" dirty="0"/>
              <a:t>?</a:t>
            </a:r>
            <a:endParaRPr dirty="0"/>
          </a:p>
        </p:txBody>
      </p:sp>
      <p:grpSp>
        <p:nvGrpSpPr>
          <p:cNvPr id="5515" name="Google Shape;5515;p43"/>
          <p:cNvGrpSpPr/>
          <p:nvPr/>
        </p:nvGrpSpPr>
        <p:grpSpPr>
          <a:xfrm>
            <a:off x="960461" y="1177831"/>
            <a:ext cx="3130770" cy="3425672"/>
            <a:chOff x="3983125" y="716275"/>
            <a:chExt cx="451725" cy="494275"/>
          </a:xfrm>
        </p:grpSpPr>
        <p:sp>
          <p:nvSpPr>
            <p:cNvPr id="5516" name="Google Shape;5516;p43"/>
            <p:cNvSpPr/>
            <p:nvPr/>
          </p:nvSpPr>
          <p:spPr>
            <a:xfrm>
              <a:off x="4195200" y="968925"/>
              <a:ext cx="37925" cy="104100"/>
            </a:xfrm>
            <a:custGeom>
              <a:avLst/>
              <a:gdLst/>
              <a:ahLst/>
              <a:cxnLst/>
              <a:rect l="l" t="t" r="r" b="b"/>
              <a:pathLst>
                <a:path w="1517" h="4164" extrusionOk="0">
                  <a:moveTo>
                    <a:pt x="1" y="0"/>
                  </a:moveTo>
                  <a:lnTo>
                    <a:pt x="1" y="4163"/>
                  </a:lnTo>
                  <a:lnTo>
                    <a:pt x="1516" y="4163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43"/>
            <p:cNvSpPr/>
            <p:nvPr/>
          </p:nvSpPr>
          <p:spPr>
            <a:xfrm>
              <a:off x="4268525" y="935725"/>
              <a:ext cx="40375" cy="137300"/>
            </a:xfrm>
            <a:custGeom>
              <a:avLst/>
              <a:gdLst/>
              <a:ahLst/>
              <a:cxnLst/>
              <a:rect l="l" t="t" r="r" b="b"/>
              <a:pathLst>
                <a:path w="1615" h="5492" extrusionOk="0">
                  <a:moveTo>
                    <a:pt x="0" y="0"/>
                  </a:moveTo>
                  <a:lnTo>
                    <a:pt x="0" y="5491"/>
                  </a:lnTo>
                  <a:lnTo>
                    <a:pt x="1614" y="5491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43"/>
            <p:cNvSpPr/>
            <p:nvPr/>
          </p:nvSpPr>
          <p:spPr>
            <a:xfrm>
              <a:off x="4299750" y="947775"/>
              <a:ext cx="3975" cy="10825"/>
            </a:xfrm>
            <a:custGeom>
              <a:avLst/>
              <a:gdLst/>
              <a:ahLst/>
              <a:cxnLst/>
              <a:rect l="l" t="t" r="r" b="b"/>
              <a:pathLst>
                <a:path w="159" h="433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43"/>
            <p:cNvSpPr/>
            <p:nvPr/>
          </p:nvSpPr>
          <p:spPr>
            <a:xfrm>
              <a:off x="4293125" y="947775"/>
              <a:ext cx="3950" cy="10825"/>
            </a:xfrm>
            <a:custGeom>
              <a:avLst/>
              <a:gdLst/>
              <a:ahLst/>
              <a:cxnLst/>
              <a:rect l="l" t="t" r="r" b="b"/>
              <a:pathLst>
                <a:path w="158" h="433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43"/>
            <p:cNvSpPr/>
            <p:nvPr/>
          </p:nvSpPr>
          <p:spPr>
            <a:xfrm>
              <a:off x="4286725" y="947775"/>
              <a:ext cx="3975" cy="10825"/>
            </a:xfrm>
            <a:custGeom>
              <a:avLst/>
              <a:gdLst/>
              <a:ahLst/>
              <a:cxnLst/>
              <a:rect l="l" t="t" r="r" b="b"/>
              <a:pathLst>
                <a:path w="159" h="433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43"/>
            <p:cNvSpPr/>
            <p:nvPr/>
          </p:nvSpPr>
          <p:spPr>
            <a:xfrm>
              <a:off x="4280075" y="947775"/>
              <a:ext cx="3975" cy="10825"/>
            </a:xfrm>
            <a:custGeom>
              <a:avLst/>
              <a:gdLst/>
              <a:ahLst/>
              <a:cxnLst/>
              <a:rect l="l" t="t" r="r" b="b"/>
              <a:pathLst>
                <a:path w="159" h="433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43"/>
            <p:cNvSpPr/>
            <p:nvPr/>
          </p:nvSpPr>
          <p:spPr>
            <a:xfrm>
              <a:off x="4273675" y="947775"/>
              <a:ext cx="3725" cy="10825"/>
            </a:xfrm>
            <a:custGeom>
              <a:avLst/>
              <a:gdLst/>
              <a:ahLst/>
              <a:cxnLst/>
              <a:rect l="l" t="t" r="r" b="b"/>
              <a:pathLst>
                <a:path w="149" h="433" extrusionOk="0">
                  <a:moveTo>
                    <a:pt x="1" y="0"/>
                  </a:moveTo>
                  <a:lnTo>
                    <a:pt x="1" y="433"/>
                  </a:lnTo>
                  <a:lnTo>
                    <a:pt x="149" y="43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43"/>
            <p:cNvSpPr/>
            <p:nvPr/>
          </p:nvSpPr>
          <p:spPr>
            <a:xfrm>
              <a:off x="4299750" y="9610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43"/>
            <p:cNvSpPr/>
            <p:nvPr/>
          </p:nvSpPr>
          <p:spPr>
            <a:xfrm>
              <a:off x="4293125" y="961050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43"/>
            <p:cNvSpPr/>
            <p:nvPr/>
          </p:nvSpPr>
          <p:spPr>
            <a:xfrm>
              <a:off x="4286725" y="9610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43"/>
            <p:cNvSpPr/>
            <p:nvPr/>
          </p:nvSpPr>
          <p:spPr>
            <a:xfrm>
              <a:off x="4280075" y="9610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43"/>
            <p:cNvSpPr/>
            <p:nvPr/>
          </p:nvSpPr>
          <p:spPr>
            <a:xfrm>
              <a:off x="4273675" y="961050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49" y="43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43"/>
            <p:cNvSpPr/>
            <p:nvPr/>
          </p:nvSpPr>
          <p:spPr>
            <a:xfrm>
              <a:off x="4299750" y="9743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43"/>
            <p:cNvSpPr/>
            <p:nvPr/>
          </p:nvSpPr>
          <p:spPr>
            <a:xfrm>
              <a:off x="4293125" y="974325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43"/>
            <p:cNvSpPr/>
            <p:nvPr/>
          </p:nvSpPr>
          <p:spPr>
            <a:xfrm>
              <a:off x="4286725" y="9743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43"/>
            <p:cNvSpPr/>
            <p:nvPr/>
          </p:nvSpPr>
          <p:spPr>
            <a:xfrm>
              <a:off x="4280075" y="9743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43"/>
            <p:cNvSpPr/>
            <p:nvPr/>
          </p:nvSpPr>
          <p:spPr>
            <a:xfrm>
              <a:off x="4273675" y="974325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49" y="434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43"/>
            <p:cNvSpPr/>
            <p:nvPr/>
          </p:nvSpPr>
          <p:spPr>
            <a:xfrm>
              <a:off x="4299750" y="9876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43"/>
            <p:cNvSpPr/>
            <p:nvPr/>
          </p:nvSpPr>
          <p:spPr>
            <a:xfrm>
              <a:off x="4293125" y="987625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43"/>
            <p:cNvSpPr/>
            <p:nvPr/>
          </p:nvSpPr>
          <p:spPr>
            <a:xfrm>
              <a:off x="4286725" y="9876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43"/>
            <p:cNvSpPr/>
            <p:nvPr/>
          </p:nvSpPr>
          <p:spPr>
            <a:xfrm>
              <a:off x="4280075" y="9876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43"/>
            <p:cNvSpPr/>
            <p:nvPr/>
          </p:nvSpPr>
          <p:spPr>
            <a:xfrm>
              <a:off x="4273675" y="987625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49" y="43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43"/>
            <p:cNvSpPr/>
            <p:nvPr/>
          </p:nvSpPr>
          <p:spPr>
            <a:xfrm>
              <a:off x="4299750" y="10016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43"/>
            <p:cNvSpPr/>
            <p:nvPr/>
          </p:nvSpPr>
          <p:spPr>
            <a:xfrm>
              <a:off x="4293125" y="1001650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3"/>
            <p:cNvSpPr/>
            <p:nvPr/>
          </p:nvSpPr>
          <p:spPr>
            <a:xfrm>
              <a:off x="4286725" y="10016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3"/>
            <p:cNvSpPr/>
            <p:nvPr/>
          </p:nvSpPr>
          <p:spPr>
            <a:xfrm>
              <a:off x="4280075" y="1001650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3"/>
            <p:cNvSpPr/>
            <p:nvPr/>
          </p:nvSpPr>
          <p:spPr>
            <a:xfrm>
              <a:off x="4273675" y="1001650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49" y="434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3"/>
            <p:cNvSpPr/>
            <p:nvPr/>
          </p:nvSpPr>
          <p:spPr>
            <a:xfrm>
              <a:off x="4299750" y="10149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3"/>
            <p:cNvSpPr/>
            <p:nvPr/>
          </p:nvSpPr>
          <p:spPr>
            <a:xfrm>
              <a:off x="4293125" y="1014925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3"/>
            <p:cNvSpPr/>
            <p:nvPr/>
          </p:nvSpPr>
          <p:spPr>
            <a:xfrm>
              <a:off x="4286725" y="10149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3"/>
            <p:cNvSpPr/>
            <p:nvPr/>
          </p:nvSpPr>
          <p:spPr>
            <a:xfrm>
              <a:off x="4280075" y="10149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58" y="43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3"/>
            <p:cNvSpPr/>
            <p:nvPr/>
          </p:nvSpPr>
          <p:spPr>
            <a:xfrm>
              <a:off x="4273675" y="1014925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149" y="434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3"/>
            <p:cNvSpPr/>
            <p:nvPr/>
          </p:nvSpPr>
          <p:spPr>
            <a:xfrm>
              <a:off x="4299750" y="10282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3"/>
            <p:cNvSpPr/>
            <p:nvPr/>
          </p:nvSpPr>
          <p:spPr>
            <a:xfrm>
              <a:off x="4293125" y="1028225"/>
              <a:ext cx="3950" cy="10850"/>
            </a:xfrm>
            <a:custGeom>
              <a:avLst/>
              <a:gdLst/>
              <a:ahLst/>
              <a:cxnLst/>
              <a:rect l="l" t="t" r="r" b="b"/>
              <a:pathLst>
                <a:path w="158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3"/>
            <p:cNvSpPr/>
            <p:nvPr/>
          </p:nvSpPr>
          <p:spPr>
            <a:xfrm>
              <a:off x="4286725" y="10282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3"/>
            <p:cNvSpPr/>
            <p:nvPr/>
          </p:nvSpPr>
          <p:spPr>
            <a:xfrm>
              <a:off x="4280075" y="1028225"/>
              <a:ext cx="3975" cy="10850"/>
            </a:xfrm>
            <a:custGeom>
              <a:avLst/>
              <a:gdLst/>
              <a:ahLst/>
              <a:cxnLst/>
              <a:rect l="l" t="t" r="r" b="b"/>
              <a:pathLst>
                <a:path w="1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58" y="43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3"/>
            <p:cNvSpPr/>
            <p:nvPr/>
          </p:nvSpPr>
          <p:spPr>
            <a:xfrm>
              <a:off x="4273675" y="1028225"/>
              <a:ext cx="3725" cy="10850"/>
            </a:xfrm>
            <a:custGeom>
              <a:avLst/>
              <a:gdLst/>
              <a:ahLst/>
              <a:cxnLst/>
              <a:rect l="l" t="t" r="r" b="b"/>
              <a:pathLst>
                <a:path w="14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149" y="43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3"/>
            <p:cNvSpPr/>
            <p:nvPr/>
          </p:nvSpPr>
          <p:spPr>
            <a:xfrm>
              <a:off x="4299750" y="1041500"/>
              <a:ext cx="3975" cy="10600"/>
            </a:xfrm>
            <a:custGeom>
              <a:avLst/>
              <a:gdLst/>
              <a:ahLst/>
              <a:cxnLst/>
              <a:rect l="l" t="t" r="r" b="b"/>
              <a:pathLst>
                <a:path w="159" h="424" extrusionOk="0">
                  <a:moveTo>
                    <a:pt x="1" y="1"/>
                  </a:moveTo>
                  <a:lnTo>
                    <a:pt x="1" y="424"/>
                  </a:lnTo>
                  <a:lnTo>
                    <a:pt x="158" y="42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43"/>
            <p:cNvSpPr/>
            <p:nvPr/>
          </p:nvSpPr>
          <p:spPr>
            <a:xfrm>
              <a:off x="4293125" y="1041500"/>
              <a:ext cx="3950" cy="10600"/>
            </a:xfrm>
            <a:custGeom>
              <a:avLst/>
              <a:gdLst/>
              <a:ahLst/>
              <a:cxnLst/>
              <a:rect l="l" t="t" r="r" b="b"/>
              <a:pathLst>
                <a:path w="158" h="424" extrusionOk="0">
                  <a:moveTo>
                    <a:pt x="1" y="1"/>
                  </a:moveTo>
                  <a:lnTo>
                    <a:pt x="1" y="424"/>
                  </a:lnTo>
                  <a:lnTo>
                    <a:pt x="158" y="42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43"/>
            <p:cNvSpPr/>
            <p:nvPr/>
          </p:nvSpPr>
          <p:spPr>
            <a:xfrm>
              <a:off x="4286725" y="1041500"/>
              <a:ext cx="3975" cy="10600"/>
            </a:xfrm>
            <a:custGeom>
              <a:avLst/>
              <a:gdLst/>
              <a:ahLst/>
              <a:cxnLst/>
              <a:rect l="l" t="t" r="r" b="b"/>
              <a:pathLst>
                <a:path w="159" h="424" extrusionOk="0">
                  <a:moveTo>
                    <a:pt x="1" y="1"/>
                  </a:moveTo>
                  <a:lnTo>
                    <a:pt x="1" y="424"/>
                  </a:lnTo>
                  <a:lnTo>
                    <a:pt x="158" y="42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43"/>
            <p:cNvSpPr/>
            <p:nvPr/>
          </p:nvSpPr>
          <p:spPr>
            <a:xfrm>
              <a:off x="4280075" y="1041500"/>
              <a:ext cx="3975" cy="10600"/>
            </a:xfrm>
            <a:custGeom>
              <a:avLst/>
              <a:gdLst/>
              <a:ahLst/>
              <a:cxnLst/>
              <a:rect l="l" t="t" r="r" b="b"/>
              <a:pathLst>
                <a:path w="159" h="424" extrusionOk="0">
                  <a:moveTo>
                    <a:pt x="1" y="1"/>
                  </a:moveTo>
                  <a:lnTo>
                    <a:pt x="1" y="424"/>
                  </a:lnTo>
                  <a:lnTo>
                    <a:pt x="158" y="424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43"/>
            <p:cNvSpPr/>
            <p:nvPr/>
          </p:nvSpPr>
          <p:spPr>
            <a:xfrm>
              <a:off x="4273675" y="1041500"/>
              <a:ext cx="3725" cy="10600"/>
            </a:xfrm>
            <a:custGeom>
              <a:avLst/>
              <a:gdLst/>
              <a:ahLst/>
              <a:cxnLst/>
              <a:rect l="l" t="t" r="r" b="b"/>
              <a:pathLst>
                <a:path w="149" h="424" extrusionOk="0">
                  <a:moveTo>
                    <a:pt x="1" y="1"/>
                  </a:moveTo>
                  <a:lnTo>
                    <a:pt x="1" y="424"/>
                  </a:lnTo>
                  <a:lnTo>
                    <a:pt x="149" y="424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43"/>
            <p:cNvSpPr/>
            <p:nvPr/>
          </p:nvSpPr>
          <p:spPr>
            <a:xfrm>
              <a:off x="4125825" y="952950"/>
              <a:ext cx="69900" cy="120075"/>
            </a:xfrm>
            <a:custGeom>
              <a:avLst/>
              <a:gdLst/>
              <a:ahLst/>
              <a:cxnLst/>
              <a:rect l="l" t="t" r="r" b="b"/>
              <a:pathLst>
                <a:path w="2796" h="4803" extrusionOk="0">
                  <a:moveTo>
                    <a:pt x="1" y="0"/>
                  </a:moveTo>
                  <a:lnTo>
                    <a:pt x="1" y="4802"/>
                  </a:lnTo>
                  <a:lnTo>
                    <a:pt x="2796" y="4802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43"/>
            <p:cNvSpPr/>
            <p:nvPr/>
          </p:nvSpPr>
          <p:spPr>
            <a:xfrm>
              <a:off x="4188550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43"/>
            <p:cNvSpPr/>
            <p:nvPr/>
          </p:nvSpPr>
          <p:spPr>
            <a:xfrm>
              <a:off x="4182150" y="96597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43"/>
            <p:cNvSpPr/>
            <p:nvPr/>
          </p:nvSpPr>
          <p:spPr>
            <a:xfrm>
              <a:off x="4175525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43"/>
            <p:cNvSpPr/>
            <p:nvPr/>
          </p:nvSpPr>
          <p:spPr>
            <a:xfrm>
              <a:off x="4169125" y="96597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43"/>
            <p:cNvSpPr/>
            <p:nvPr/>
          </p:nvSpPr>
          <p:spPr>
            <a:xfrm>
              <a:off x="4162475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43"/>
            <p:cNvSpPr/>
            <p:nvPr/>
          </p:nvSpPr>
          <p:spPr>
            <a:xfrm>
              <a:off x="4188550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43"/>
            <p:cNvSpPr/>
            <p:nvPr/>
          </p:nvSpPr>
          <p:spPr>
            <a:xfrm>
              <a:off x="4182150" y="97385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43"/>
            <p:cNvSpPr/>
            <p:nvPr/>
          </p:nvSpPr>
          <p:spPr>
            <a:xfrm>
              <a:off x="4175525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43"/>
            <p:cNvSpPr/>
            <p:nvPr/>
          </p:nvSpPr>
          <p:spPr>
            <a:xfrm>
              <a:off x="4169125" y="97385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43"/>
            <p:cNvSpPr/>
            <p:nvPr/>
          </p:nvSpPr>
          <p:spPr>
            <a:xfrm>
              <a:off x="4162475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43"/>
            <p:cNvSpPr/>
            <p:nvPr/>
          </p:nvSpPr>
          <p:spPr>
            <a:xfrm>
              <a:off x="4188550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43"/>
            <p:cNvSpPr/>
            <p:nvPr/>
          </p:nvSpPr>
          <p:spPr>
            <a:xfrm>
              <a:off x="4182150" y="981725"/>
              <a:ext cx="3725" cy="6400"/>
            </a:xfrm>
            <a:custGeom>
              <a:avLst/>
              <a:gdLst/>
              <a:ahLst/>
              <a:cxnLst/>
              <a:rect l="l" t="t" r="r" b="b"/>
              <a:pathLst>
                <a:path w="14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43"/>
            <p:cNvSpPr/>
            <p:nvPr/>
          </p:nvSpPr>
          <p:spPr>
            <a:xfrm>
              <a:off x="4175525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43"/>
            <p:cNvSpPr/>
            <p:nvPr/>
          </p:nvSpPr>
          <p:spPr>
            <a:xfrm>
              <a:off x="4169125" y="981725"/>
              <a:ext cx="3700" cy="6400"/>
            </a:xfrm>
            <a:custGeom>
              <a:avLst/>
              <a:gdLst/>
              <a:ahLst/>
              <a:cxnLst/>
              <a:rect l="l" t="t" r="r" b="b"/>
              <a:pathLst>
                <a:path w="148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43"/>
            <p:cNvSpPr/>
            <p:nvPr/>
          </p:nvSpPr>
          <p:spPr>
            <a:xfrm>
              <a:off x="4162475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43"/>
            <p:cNvSpPr/>
            <p:nvPr/>
          </p:nvSpPr>
          <p:spPr>
            <a:xfrm>
              <a:off x="4188550" y="9895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43"/>
            <p:cNvSpPr/>
            <p:nvPr/>
          </p:nvSpPr>
          <p:spPr>
            <a:xfrm>
              <a:off x="4182150" y="98957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9" y="25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43"/>
            <p:cNvSpPr/>
            <p:nvPr/>
          </p:nvSpPr>
          <p:spPr>
            <a:xfrm>
              <a:off x="4175525" y="9895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43"/>
            <p:cNvSpPr/>
            <p:nvPr/>
          </p:nvSpPr>
          <p:spPr>
            <a:xfrm>
              <a:off x="4169125" y="98957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8" y="257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43"/>
            <p:cNvSpPr/>
            <p:nvPr/>
          </p:nvSpPr>
          <p:spPr>
            <a:xfrm>
              <a:off x="4162475" y="9895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43"/>
            <p:cNvSpPr/>
            <p:nvPr/>
          </p:nvSpPr>
          <p:spPr>
            <a:xfrm>
              <a:off x="4155600" y="96597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43"/>
            <p:cNvSpPr/>
            <p:nvPr/>
          </p:nvSpPr>
          <p:spPr>
            <a:xfrm>
              <a:off x="4148950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43"/>
            <p:cNvSpPr/>
            <p:nvPr/>
          </p:nvSpPr>
          <p:spPr>
            <a:xfrm>
              <a:off x="4142300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43"/>
            <p:cNvSpPr/>
            <p:nvPr/>
          </p:nvSpPr>
          <p:spPr>
            <a:xfrm>
              <a:off x="4135900" y="96597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43"/>
            <p:cNvSpPr/>
            <p:nvPr/>
          </p:nvSpPr>
          <p:spPr>
            <a:xfrm>
              <a:off x="4129275" y="9659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43"/>
            <p:cNvSpPr/>
            <p:nvPr/>
          </p:nvSpPr>
          <p:spPr>
            <a:xfrm>
              <a:off x="4155600" y="97385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43"/>
            <p:cNvSpPr/>
            <p:nvPr/>
          </p:nvSpPr>
          <p:spPr>
            <a:xfrm>
              <a:off x="4148950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43"/>
            <p:cNvSpPr/>
            <p:nvPr/>
          </p:nvSpPr>
          <p:spPr>
            <a:xfrm>
              <a:off x="4142300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43"/>
            <p:cNvSpPr/>
            <p:nvPr/>
          </p:nvSpPr>
          <p:spPr>
            <a:xfrm>
              <a:off x="4135900" y="9738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43"/>
            <p:cNvSpPr/>
            <p:nvPr/>
          </p:nvSpPr>
          <p:spPr>
            <a:xfrm>
              <a:off x="4129275" y="9738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43"/>
            <p:cNvSpPr/>
            <p:nvPr/>
          </p:nvSpPr>
          <p:spPr>
            <a:xfrm>
              <a:off x="4155600" y="981725"/>
              <a:ext cx="3725" cy="6400"/>
            </a:xfrm>
            <a:custGeom>
              <a:avLst/>
              <a:gdLst/>
              <a:ahLst/>
              <a:cxnLst/>
              <a:rect l="l" t="t" r="r" b="b"/>
              <a:pathLst>
                <a:path w="149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43"/>
            <p:cNvSpPr/>
            <p:nvPr/>
          </p:nvSpPr>
          <p:spPr>
            <a:xfrm>
              <a:off x="4148950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43"/>
            <p:cNvSpPr/>
            <p:nvPr/>
          </p:nvSpPr>
          <p:spPr>
            <a:xfrm>
              <a:off x="4142300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43"/>
            <p:cNvSpPr/>
            <p:nvPr/>
          </p:nvSpPr>
          <p:spPr>
            <a:xfrm>
              <a:off x="4135900" y="98172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43"/>
            <p:cNvSpPr/>
            <p:nvPr/>
          </p:nvSpPr>
          <p:spPr>
            <a:xfrm>
              <a:off x="4129275" y="98172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43"/>
            <p:cNvSpPr/>
            <p:nvPr/>
          </p:nvSpPr>
          <p:spPr>
            <a:xfrm>
              <a:off x="4155600" y="98935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43"/>
            <p:cNvSpPr/>
            <p:nvPr/>
          </p:nvSpPr>
          <p:spPr>
            <a:xfrm>
              <a:off x="4148950" y="9893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43"/>
            <p:cNvSpPr/>
            <p:nvPr/>
          </p:nvSpPr>
          <p:spPr>
            <a:xfrm>
              <a:off x="4142300" y="9893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43"/>
            <p:cNvSpPr/>
            <p:nvPr/>
          </p:nvSpPr>
          <p:spPr>
            <a:xfrm>
              <a:off x="4135900" y="98935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43"/>
            <p:cNvSpPr/>
            <p:nvPr/>
          </p:nvSpPr>
          <p:spPr>
            <a:xfrm>
              <a:off x="4129275" y="9893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43"/>
            <p:cNvSpPr/>
            <p:nvPr/>
          </p:nvSpPr>
          <p:spPr>
            <a:xfrm>
              <a:off x="4188550" y="99920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43"/>
            <p:cNvSpPr/>
            <p:nvPr/>
          </p:nvSpPr>
          <p:spPr>
            <a:xfrm>
              <a:off x="4181925" y="9992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43"/>
            <p:cNvSpPr/>
            <p:nvPr/>
          </p:nvSpPr>
          <p:spPr>
            <a:xfrm>
              <a:off x="4175525" y="9992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43"/>
            <p:cNvSpPr/>
            <p:nvPr/>
          </p:nvSpPr>
          <p:spPr>
            <a:xfrm>
              <a:off x="4168875" y="9992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43"/>
            <p:cNvSpPr/>
            <p:nvPr/>
          </p:nvSpPr>
          <p:spPr>
            <a:xfrm>
              <a:off x="4162250" y="9992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43"/>
            <p:cNvSpPr/>
            <p:nvPr/>
          </p:nvSpPr>
          <p:spPr>
            <a:xfrm>
              <a:off x="4188550" y="1007075"/>
              <a:ext cx="3725" cy="6400"/>
            </a:xfrm>
            <a:custGeom>
              <a:avLst/>
              <a:gdLst/>
              <a:ahLst/>
              <a:cxnLst/>
              <a:rect l="l" t="t" r="r" b="b"/>
              <a:pathLst>
                <a:path w="14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43"/>
            <p:cNvSpPr/>
            <p:nvPr/>
          </p:nvSpPr>
          <p:spPr>
            <a:xfrm>
              <a:off x="4181925" y="100707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43"/>
            <p:cNvSpPr/>
            <p:nvPr/>
          </p:nvSpPr>
          <p:spPr>
            <a:xfrm>
              <a:off x="4175525" y="1007075"/>
              <a:ext cx="3700" cy="6400"/>
            </a:xfrm>
            <a:custGeom>
              <a:avLst/>
              <a:gdLst/>
              <a:ahLst/>
              <a:cxnLst/>
              <a:rect l="l" t="t" r="r" b="b"/>
              <a:pathLst>
                <a:path w="148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43"/>
            <p:cNvSpPr/>
            <p:nvPr/>
          </p:nvSpPr>
          <p:spPr>
            <a:xfrm>
              <a:off x="4168875" y="100707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43"/>
            <p:cNvSpPr/>
            <p:nvPr/>
          </p:nvSpPr>
          <p:spPr>
            <a:xfrm>
              <a:off x="4162250" y="100707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43"/>
            <p:cNvSpPr/>
            <p:nvPr/>
          </p:nvSpPr>
          <p:spPr>
            <a:xfrm>
              <a:off x="4188550" y="101492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9" y="25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43"/>
            <p:cNvSpPr/>
            <p:nvPr/>
          </p:nvSpPr>
          <p:spPr>
            <a:xfrm>
              <a:off x="4181925" y="10149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43"/>
            <p:cNvSpPr/>
            <p:nvPr/>
          </p:nvSpPr>
          <p:spPr>
            <a:xfrm>
              <a:off x="4175525" y="101492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8" y="257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43"/>
            <p:cNvSpPr/>
            <p:nvPr/>
          </p:nvSpPr>
          <p:spPr>
            <a:xfrm>
              <a:off x="4168875" y="10149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43"/>
            <p:cNvSpPr/>
            <p:nvPr/>
          </p:nvSpPr>
          <p:spPr>
            <a:xfrm>
              <a:off x="4162250" y="10149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43"/>
            <p:cNvSpPr/>
            <p:nvPr/>
          </p:nvSpPr>
          <p:spPr>
            <a:xfrm>
              <a:off x="4188550" y="102280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9" y="25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43"/>
            <p:cNvSpPr/>
            <p:nvPr/>
          </p:nvSpPr>
          <p:spPr>
            <a:xfrm>
              <a:off x="4181925" y="10228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43"/>
            <p:cNvSpPr/>
            <p:nvPr/>
          </p:nvSpPr>
          <p:spPr>
            <a:xfrm>
              <a:off x="4175525" y="10228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48" y="257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43"/>
            <p:cNvSpPr/>
            <p:nvPr/>
          </p:nvSpPr>
          <p:spPr>
            <a:xfrm>
              <a:off x="4168875" y="10228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43"/>
            <p:cNvSpPr/>
            <p:nvPr/>
          </p:nvSpPr>
          <p:spPr>
            <a:xfrm>
              <a:off x="4162250" y="10228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43"/>
            <p:cNvSpPr/>
            <p:nvPr/>
          </p:nvSpPr>
          <p:spPr>
            <a:xfrm>
              <a:off x="4155350" y="99920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43"/>
            <p:cNvSpPr/>
            <p:nvPr/>
          </p:nvSpPr>
          <p:spPr>
            <a:xfrm>
              <a:off x="4148700" y="9992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43"/>
            <p:cNvSpPr/>
            <p:nvPr/>
          </p:nvSpPr>
          <p:spPr>
            <a:xfrm>
              <a:off x="4142300" y="99920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43"/>
            <p:cNvSpPr/>
            <p:nvPr/>
          </p:nvSpPr>
          <p:spPr>
            <a:xfrm>
              <a:off x="4135675" y="9992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43"/>
            <p:cNvSpPr/>
            <p:nvPr/>
          </p:nvSpPr>
          <p:spPr>
            <a:xfrm>
              <a:off x="4129275" y="9992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43"/>
            <p:cNvSpPr/>
            <p:nvPr/>
          </p:nvSpPr>
          <p:spPr>
            <a:xfrm>
              <a:off x="4155350" y="100707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43"/>
            <p:cNvSpPr/>
            <p:nvPr/>
          </p:nvSpPr>
          <p:spPr>
            <a:xfrm>
              <a:off x="4148700" y="100707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43"/>
            <p:cNvSpPr/>
            <p:nvPr/>
          </p:nvSpPr>
          <p:spPr>
            <a:xfrm>
              <a:off x="4142300" y="1007075"/>
              <a:ext cx="3975" cy="6400"/>
            </a:xfrm>
            <a:custGeom>
              <a:avLst/>
              <a:gdLst/>
              <a:ahLst/>
              <a:cxnLst/>
              <a:rect l="l" t="t" r="r" b="b"/>
              <a:pathLst>
                <a:path w="159" h="256" extrusionOk="0">
                  <a:moveTo>
                    <a:pt x="1" y="0"/>
                  </a:moveTo>
                  <a:lnTo>
                    <a:pt x="1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43"/>
            <p:cNvSpPr/>
            <p:nvPr/>
          </p:nvSpPr>
          <p:spPr>
            <a:xfrm>
              <a:off x="4135675" y="1007075"/>
              <a:ext cx="3950" cy="6400"/>
            </a:xfrm>
            <a:custGeom>
              <a:avLst/>
              <a:gdLst/>
              <a:ahLst/>
              <a:cxnLst/>
              <a:rect l="l" t="t" r="r" b="b"/>
              <a:pathLst>
                <a:path w="15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43"/>
            <p:cNvSpPr/>
            <p:nvPr/>
          </p:nvSpPr>
          <p:spPr>
            <a:xfrm>
              <a:off x="4129275" y="1007075"/>
              <a:ext cx="3700" cy="6400"/>
            </a:xfrm>
            <a:custGeom>
              <a:avLst/>
              <a:gdLst/>
              <a:ahLst/>
              <a:cxnLst/>
              <a:rect l="l" t="t" r="r" b="b"/>
              <a:pathLst>
                <a:path w="148" h="256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43"/>
            <p:cNvSpPr/>
            <p:nvPr/>
          </p:nvSpPr>
          <p:spPr>
            <a:xfrm>
              <a:off x="4155350" y="101492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43"/>
            <p:cNvSpPr/>
            <p:nvPr/>
          </p:nvSpPr>
          <p:spPr>
            <a:xfrm>
              <a:off x="4148700" y="10149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43"/>
            <p:cNvSpPr/>
            <p:nvPr/>
          </p:nvSpPr>
          <p:spPr>
            <a:xfrm>
              <a:off x="4142300" y="1014925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43"/>
            <p:cNvSpPr/>
            <p:nvPr/>
          </p:nvSpPr>
          <p:spPr>
            <a:xfrm>
              <a:off x="4135675" y="10149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43"/>
            <p:cNvSpPr/>
            <p:nvPr/>
          </p:nvSpPr>
          <p:spPr>
            <a:xfrm>
              <a:off x="4129275" y="101492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48" y="257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43"/>
            <p:cNvSpPr/>
            <p:nvPr/>
          </p:nvSpPr>
          <p:spPr>
            <a:xfrm>
              <a:off x="4155350" y="102280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43"/>
            <p:cNvSpPr/>
            <p:nvPr/>
          </p:nvSpPr>
          <p:spPr>
            <a:xfrm>
              <a:off x="4148700" y="10228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43"/>
            <p:cNvSpPr/>
            <p:nvPr/>
          </p:nvSpPr>
          <p:spPr>
            <a:xfrm>
              <a:off x="4142300" y="1022800"/>
              <a:ext cx="3975" cy="6425"/>
            </a:xfrm>
            <a:custGeom>
              <a:avLst/>
              <a:gdLst/>
              <a:ahLst/>
              <a:cxnLst/>
              <a:rect l="l" t="t" r="r" b="b"/>
              <a:pathLst>
                <a:path w="159" h="257" extrusionOk="0">
                  <a:moveTo>
                    <a:pt x="1" y="1"/>
                  </a:moveTo>
                  <a:lnTo>
                    <a:pt x="1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43"/>
            <p:cNvSpPr/>
            <p:nvPr/>
          </p:nvSpPr>
          <p:spPr>
            <a:xfrm>
              <a:off x="4135675" y="10228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58" y="257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43"/>
            <p:cNvSpPr/>
            <p:nvPr/>
          </p:nvSpPr>
          <p:spPr>
            <a:xfrm>
              <a:off x="4129275" y="10228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1"/>
                  </a:moveTo>
                  <a:lnTo>
                    <a:pt x="0" y="257"/>
                  </a:lnTo>
                  <a:lnTo>
                    <a:pt x="148" y="257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43"/>
            <p:cNvSpPr/>
            <p:nvPr/>
          </p:nvSpPr>
          <p:spPr>
            <a:xfrm>
              <a:off x="4188325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43"/>
            <p:cNvSpPr/>
            <p:nvPr/>
          </p:nvSpPr>
          <p:spPr>
            <a:xfrm>
              <a:off x="4181675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43"/>
            <p:cNvSpPr/>
            <p:nvPr/>
          </p:nvSpPr>
          <p:spPr>
            <a:xfrm>
              <a:off x="4175275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43"/>
            <p:cNvSpPr/>
            <p:nvPr/>
          </p:nvSpPr>
          <p:spPr>
            <a:xfrm>
              <a:off x="4168650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7" y="256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43"/>
            <p:cNvSpPr/>
            <p:nvPr/>
          </p:nvSpPr>
          <p:spPr>
            <a:xfrm>
              <a:off x="4162250" y="103265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47" y="256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43"/>
            <p:cNvSpPr/>
            <p:nvPr/>
          </p:nvSpPr>
          <p:spPr>
            <a:xfrm>
              <a:off x="4188325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43"/>
            <p:cNvSpPr/>
            <p:nvPr/>
          </p:nvSpPr>
          <p:spPr>
            <a:xfrm>
              <a:off x="4181675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43"/>
            <p:cNvSpPr/>
            <p:nvPr/>
          </p:nvSpPr>
          <p:spPr>
            <a:xfrm>
              <a:off x="4175275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43"/>
            <p:cNvSpPr/>
            <p:nvPr/>
          </p:nvSpPr>
          <p:spPr>
            <a:xfrm>
              <a:off x="4168650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7" y="2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43"/>
            <p:cNvSpPr/>
            <p:nvPr/>
          </p:nvSpPr>
          <p:spPr>
            <a:xfrm>
              <a:off x="4162250" y="104052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7" y="256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43"/>
            <p:cNvSpPr/>
            <p:nvPr/>
          </p:nvSpPr>
          <p:spPr>
            <a:xfrm>
              <a:off x="4188325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43"/>
            <p:cNvSpPr/>
            <p:nvPr/>
          </p:nvSpPr>
          <p:spPr>
            <a:xfrm>
              <a:off x="4181675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43"/>
            <p:cNvSpPr/>
            <p:nvPr/>
          </p:nvSpPr>
          <p:spPr>
            <a:xfrm>
              <a:off x="4175275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43"/>
            <p:cNvSpPr/>
            <p:nvPr/>
          </p:nvSpPr>
          <p:spPr>
            <a:xfrm>
              <a:off x="4168650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7" y="2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43"/>
            <p:cNvSpPr/>
            <p:nvPr/>
          </p:nvSpPr>
          <p:spPr>
            <a:xfrm>
              <a:off x="4162250" y="10484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7" y="256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43"/>
            <p:cNvSpPr/>
            <p:nvPr/>
          </p:nvSpPr>
          <p:spPr>
            <a:xfrm>
              <a:off x="4188325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43"/>
            <p:cNvSpPr/>
            <p:nvPr/>
          </p:nvSpPr>
          <p:spPr>
            <a:xfrm>
              <a:off x="4181675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43"/>
            <p:cNvSpPr/>
            <p:nvPr/>
          </p:nvSpPr>
          <p:spPr>
            <a:xfrm>
              <a:off x="4175275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43"/>
            <p:cNvSpPr/>
            <p:nvPr/>
          </p:nvSpPr>
          <p:spPr>
            <a:xfrm>
              <a:off x="4168650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7" y="2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43"/>
            <p:cNvSpPr/>
            <p:nvPr/>
          </p:nvSpPr>
          <p:spPr>
            <a:xfrm>
              <a:off x="4162250" y="105627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7" y="256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43"/>
            <p:cNvSpPr/>
            <p:nvPr/>
          </p:nvSpPr>
          <p:spPr>
            <a:xfrm>
              <a:off x="4155100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43"/>
            <p:cNvSpPr/>
            <p:nvPr/>
          </p:nvSpPr>
          <p:spPr>
            <a:xfrm>
              <a:off x="4148700" y="103265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1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43"/>
            <p:cNvSpPr/>
            <p:nvPr/>
          </p:nvSpPr>
          <p:spPr>
            <a:xfrm>
              <a:off x="4142075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43"/>
            <p:cNvSpPr/>
            <p:nvPr/>
          </p:nvSpPr>
          <p:spPr>
            <a:xfrm>
              <a:off x="4135675" y="103265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43"/>
            <p:cNvSpPr/>
            <p:nvPr/>
          </p:nvSpPr>
          <p:spPr>
            <a:xfrm>
              <a:off x="4129025" y="103265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1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43"/>
            <p:cNvSpPr/>
            <p:nvPr/>
          </p:nvSpPr>
          <p:spPr>
            <a:xfrm>
              <a:off x="4155100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43"/>
            <p:cNvSpPr/>
            <p:nvPr/>
          </p:nvSpPr>
          <p:spPr>
            <a:xfrm>
              <a:off x="4148700" y="104052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43"/>
            <p:cNvSpPr/>
            <p:nvPr/>
          </p:nvSpPr>
          <p:spPr>
            <a:xfrm>
              <a:off x="4142075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43"/>
            <p:cNvSpPr/>
            <p:nvPr/>
          </p:nvSpPr>
          <p:spPr>
            <a:xfrm>
              <a:off x="4135675" y="104052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43"/>
            <p:cNvSpPr/>
            <p:nvPr/>
          </p:nvSpPr>
          <p:spPr>
            <a:xfrm>
              <a:off x="4129025" y="104052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43"/>
            <p:cNvSpPr/>
            <p:nvPr/>
          </p:nvSpPr>
          <p:spPr>
            <a:xfrm>
              <a:off x="4155100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43"/>
            <p:cNvSpPr/>
            <p:nvPr/>
          </p:nvSpPr>
          <p:spPr>
            <a:xfrm>
              <a:off x="4148700" y="1048400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43"/>
            <p:cNvSpPr/>
            <p:nvPr/>
          </p:nvSpPr>
          <p:spPr>
            <a:xfrm>
              <a:off x="4142075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43"/>
            <p:cNvSpPr/>
            <p:nvPr/>
          </p:nvSpPr>
          <p:spPr>
            <a:xfrm>
              <a:off x="4135675" y="1048400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43"/>
            <p:cNvSpPr/>
            <p:nvPr/>
          </p:nvSpPr>
          <p:spPr>
            <a:xfrm>
              <a:off x="4129025" y="1048400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43"/>
            <p:cNvSpPr/>
            <p:nvPr/>
          </p:nvSpPr>
          <p:spPr>
            <a:xfrm>
              <a:off x="4155100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43"/>
            <p:cNvSpPr/>
            <p:nvPr/>
          </p:nvSpPr>
          <p:spPr>
            <a:xfrm>
              <a:off x="4148700" y="1056275"/>
              <a:ext cx="3725" cy="6425"/>
            </a:xfrm>
            <a:custGeom>
              <a:avLst/>
              <a:gdLst/>
              <a:ahLst/>
              <a:cxnLst/>
              <a:rect l="l" t="t" r="r" b="b"/>
              <a:pathLst>
                <a:path w="149" h="257" extrusionOk="0">
                  <a:moveTo>
                    <a:pt x="1" y="0"/>
                  </a:moveTo>
                  <a:lnTo>
                    <a:pt x="1" y="256"/>
                  </a:lnTo>
                  <a:lnTo>
                    <a:pt x="149" y="25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43"/>
            <p:cNvSpPr/>
            <p:nvPr/>
          </p:nvSpPr>
          <p:spPr>
            <a:xfrm>
              <a:off x="4142075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43"/>
            <p:cNvSpPr/>
            <p:nvPr/>
          </p:nvSpPr>
          <p:spPr>
            <a:xfrm>
              <a:off x="4135675" y="1056275"/>
              <a:ext cx="3700" cy="6425"/>
            </a:xfrm>
            <a:custGeom>
              <a:avLst/>
              <a:gdLst/>
              <a:ahLst/>
              <a:cxnLst/>
              <a:rect l="l" t="t" r="r" b="b"/>
              <a:pathLst>
                <a:path w="14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48" y="2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43"/>
            <p:cNvSpPr/>
            <p:nvPr/>
          </p:nvSpPr>
          <p:spPr>
            <a:xfrm>
              <a:off x="4129025" y="1056275"/>
              <a:ext cx="3950" cy="6425"/>
            </a:xfrm>
            <a:custGeom>
              <a:avLst/>
              <a:gdLst/>
              <a:ahLst/>
              <a:cxnLst/>
              <a:rect l="l" t="t" r="r" b="b"/>
              <a:pathLst>
                <a:path w="158" h="257" extrusionOk="0">
                  <a:moveTo>
                    <a:pt x="0" y="0"/>
                  </a:moveTo>
                  <a:lnTo>
                    <a:pt x="0" y="256"/>
                  </a:lnTo>
                  <a:lnTo>
                    <a:pt x="158" y="2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43"/>
            <p:cNvSpPr/>
            <p:nvPr/>
          </p:nvSpPr>
          <p:spPr>
            <a:xfrm>
              <a:off x="4236050" y="925375"/>
              <a:ext cx="34950" cy="147650"/>
            </a:xfrm>
            <a:custGeom>
              <a:avLst/>
              <a:gdLst/>
              <a:ahLst/>
              <a:cxnLst/>
              <a:rect l="l" t="t" r="r" b="b"/>
              <a:pathLst>
                <a:path w="1398" h="5906" extrusionOk="0">
                  <a:moveTo>
                    <a:pt x="0" y="1"/>
                  </a:moveTo>
                  <a:lnTo>
                    <a:pt x="0" y="5905"/>
                  </a:lnTo>
                  <a:lnTo>
                    <a:pt x="1398" y="5905"/>
                  </a:lnTo>
                  <a:lnTo>
                    <a:pt x="1398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43"/>
            <p:cNvSpPr/>
            <p:nvPr/>
          </p:nvSpPr>
          <p:spPr>
            <a:xfrm>
              <a:off x="4263600" y="9317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43"/>
            <p:cNvSpPr/>
            <p:nvPr/>
          </p:nvSpPr>
          <p:spPr>
            <a:xfrm>
              <a:off x="4255725" y="931775"/>
              <a:ext cx="3700" cy="3975"/>
            </a:xfrm>
            <a:custGeom>
              <a:avLst/>
              <a:gdLst/>
              <a:ahLst/>
              <a:cxnLst/>
              <a:rect l="l" t="t" r="r" b="b"/>
              <a:pathLst>
                <a:path w="14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43"/>
            <p:cNvSpPr/>
            <p:nvPr/>
          </p:nvSpPr>
          <p:spPr>
            <a:xfrm>
              <a:off x="4247600" y="9317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43"/>
            <p:cNvSpPr/>
            <p:nvPr/>
          </p:nvSpPr>
          <p:spPr>
            <a:xfrm>
              <a:off x="4239725" y="931775"/>
              <a:ext cx="3725" cy="3975"/>
            </a:xfrm>
            <a:custGeom>
              <a:avLst/>
              <a:gdLst/>
              <a:ahLst/>
              <a:cxnLst/>
              <a:rect l="l" t="t" r="r" b="b"/>
              <a:pathLst>
                <a:path w="14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43"/>
            <p:cNvSpPr/>
            <p:nvPr/>
          </p:nvSpPr>
          <p:spPr>
            <a:xfrm>
              <a:off x="4263600" y="942125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43"/>
            <p:cNvSpPr/>
            <p:nvPr/>
          </p:nvSpPr>
          <p:spPr>
            <a:xfrm>
              <a:off x="4255725" y="942125"/>
              <a:ext cx="3700" cy="3950"/>
            </a:xfrm>
            <a:custGeom>
              <a:avLst/>
              <a:gdLst/>
              <a:ahLst/>
              <a:cxnLst/>
              <a:rect l="l" t="t" r="r" b="b"/>
              <a:pathLst>
                <a:path w="14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43"/>
            <p:cNvSpPr/>
            <p:nvPr/>
          </p:nvSpPr>
          <p:spPr>
            <a:xfrm>
              <a:off x="4247600" y="942125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43"/>
            <p:cNvSpPr/>
            <p:nvPr/>
          </p:nvSpPr>
          <p:spPr>
            <a:xfrm>
              <a:off x="4239725" y="942125"/>
              <a:ext cx="3725" cy="3950"/>
            </a:xfrm>
            <a:custGeom>
              <a:avLst/>
              <a:gdLst/>
              <a:ahLst/>
              <a:cxnLst/>
              <a:rect l="l" t="t" r="r" b="b"/>
              <a:pathLst>
                <a:path w="14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43"/>
            <p:cNvSpPr/>
            <p:nvPr/>
          </p:nvSpPr>
          <p:spPr>
            <a:xfrm>
              <a:off x="4263600" y="952450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43"/>
            <p:cNvSpPr/>
            <p:nvPr/>
          </p:nvSpPr>
          <p:spPr>
            <a:xfrm>
              <a:off x="4255725" y="952450"/>
              <a:ext cx="3700" cy="3700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43"/>
            <p:cNvSpPr/>
            <p:nvPr/>
          </p:nvSpPr>
          <p:spPr>
            <a:xfrm>
              <a:off x="4247600" y="952450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43"/>
            <p:cNvSpPr/>
            <p:nvPr/>
          </p:nvSpPr>
          <p:spPr>
            <a:xfrm>
              <a:off x="4239725" y="952450"/>
              <a:ext cx="3725" cy="3700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43"/>
            <p:cNvSpPr/>
            <p:nvPr/>
          </p:nvSpPr>
          <p:spPr>
            <a:xfrm>
              <a:off x="4263600" y="96277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43"/>
            <p:cNvSpPr/>
            <p:nvPr/>
          </p:nvSpPr>
          <p:spPr>
            <a:xfrm>
              <a:off x="4255725" y="962775"/>
              <a:ext cx="3700" cy="3700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43"/>
            <p:cNvSpPr/>
            <p:nvPr/>
          </p:nvSpPr>
          <p:spPr>
            <a:xfrm>
              <a:off x="4247600" y="96277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43"/>
            <p:cNvSpPr/>
            <p:nvPr/>
          </p:nvSpPr>
          <p:spPr>
            <a:xfrm>
              <a:off x="4239725" y="962775"/>
              <a:ext cx="3725" cy="3700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43"/>
            <p:cNvSpPr/>
            <p:nvPr/>
          </p:nvSpPr>
          <p:spPr>
            <a:xfrm>
              <a:off x="4263600" y="97312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7"/>
                  </a:lnTo>
                  <a:lnTo>
                    <a:pt x="158" y="14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43"/>
            <p:cNvSpPr/>
            <p:nvPr/>
          </p:nvSpPr>
          <p:spPr>
            <a:xfrm>
              <a:off x="4255725" y="973125"/>
              <a:ext cx="3700" cy="3700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" y="0"/>
                  </a:moveTo>
                  <a:lnTo>
                    <a:pt x="1" y="147"/>
                  </a:lnTo>
                  <a:lnTo>
                    <a:pt x="148" y="14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43"/>
            <p:cNvSpPr/>
            <p:nvPr/>
          </p:nvSpPr>
          <p:spPr>
            <a:xfrm>
              <a:off x="4247600" y="97312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7"/>
                  </a:lnTo>
                  <a:lnTo>
                    <a:pt x="158" y="14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43"/>
            <p:cNvSpPr/>
            <p:nvPr/>
          </p:nvSpPr>
          <p:spPr>
            <a:xfrm>
              <a:off x="4239725" y="973125"/>
              <a:ext cx="3725" cy="3700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" y="0"/>
                  </a:moveTo>
                  <a:lnTo>
                    <a:pt x="1" y="147"/>
                  </a:lnTo>
                  <a:lnTo>
                    <a:pt x="149" y="14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43"/>
            <p:cNvSpPr/>
            <p:nvPr/>
          </p:nvSpPr>
          <p:spPr>
            <a:xfrm>
              <a:off x="4263600" y="983450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43"/>
            <p:cNvSpPr/>
            <p:nvPr/>
          </p:nvSpPr>
          <p:spPr>
            <a:xfrm>
              <a:off x="4255725" y="983450"/>
              <a:ext cx="3700" cy="3700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43"/>
            <p:cNvSpPr/>
            <p:nvPr/>
          </p:nvSpPr>
          <p:spPr>
            <a:xfrm>
              <a:off x="4247600" y="983450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43"/>
            <p:cNvSpPr/>
            <p:nvPr/>
          </p:nvSpPr>
          <p:spPr>
            <a:xfrm>
              <a:off x="4239725" y="983450"/>
              <a:ext cx="3725" cy="3700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43"/>
            <p:cNvSpPr/>
            <p:nvPr/>
          </p:nvSpPr>
          <p:spPr>
            <a:xfrm>
              <a:off x="4263600" y="99377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43"/>
            <p:cNvSpPr/>
            <p:nvPr/>
          </p:nvSpPr>
          <p:spPr>
            <a:xfrm>
              <a:off x="4255725" y="993775"/>
              <a:ext cx="3700" cy="3700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43"/>
            <p:cNvSpPr/>
            <p:nvPr/>
          </p:nvSpPr>
          <p:spPr>
            <a:xfrm>
              <a:off x="4247600" y="993775"/>
              <a:ext cx="3975" cy="3700"/>
            </a:xfrm>
            <a:custGeom>
              <a:avLst/>
              <a:gdLst/>
              <a:ahLst/>
              <a:cxnLst/>
              <a:rect l="l" t="t" r="r" b="b"/>
              <a:pathLst>
                <a:path w="15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43"/>
            <p:cNvSpPr/>
            <p:nvPr/>
          </p:nvSpPr>
          <p:spPr>
            <a:xfrm>
              <a:off x="4239725" y="993775"/>
              <a:ext cx="3725" cy="3700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" y="1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43"/>
            <p:cNvSpPr/>
            <p:nvPr/>
          </p:nvSpPr>
          <p:spPr>
            <a:xfrm>
              <a:off x="4263600" y="100385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43"/>
            <p:cNvSpPr/>
            <p:nvPr/>
          </p:nvSpPr>
          <p:spPr>
            <a:xfrm>
              <a:off x="4255725" y="1003850"/>
              <a:ext cx="3700" cy="3975"/>
            </a:xfrm>
            <a:custGeom>
              <a:avLst/>
              <a:gdLst/>
              <a:ahLst/>
              <a:cxnLst/>
              <a:rect l="l" t="t" r="r" b="b"/>
              <a:pathLst>
                <a:path w="14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43"/>
            <p:cNvSpPr/>
            <p:nvPr/>
          </p:nvSpPr>
          <p:spPr>
            <a:xfrm>
              <a:off x="4247600" y="100385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43"/>
            <p:cNvSpPr/>
            <p:nvPr/>
          </p:nvSpPr>
          <p:spPr>
            <a:xfrm>
              <a:off x="4239725" y="1003850"/>
              <a:ext cx="3725" cy="3975"/>
            </a:xfrm>
            <a:custGeom>
              <a:avLst/>
              <a:gdLst/>
              <a:ahLst/>
              <a:cxnLst/>
              <a:rect l="l" t="t" r="r" b="b"/>
              <a:pathLst>
                <a:path w="14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43"/>
            <p:cNvSpPr/>
            <p:nvPr/>
          </p:nvSpPr>
          <p:spPr>
            <a:xfrm>
              <a:off x="4263600" y="1014200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43"/>
            <p:cNvSpPr/>
            <p:nvPr/>
          </p:nvSpPr>
          <p:spPr>
            <a:xfrm>
              <a:off x="4255725" y="1014200"/>
              <a:ext cx="3700" cy="3950"/>
            </a:xfrm>
            <a:custGeom>
              <a:avLst/>
              <a:gdLst/>
              <a:ahLst/>
              <a:cxnLst/>
              <a:rect l="l" t="t" r="r" b="b"/>
              <a:pathLst>
                <a:path w="14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43"/>
            <p:cNvSpPr/>
            <p:nvPr/>
          </p:nvSpPr>
          <p:spPr>
            <a:xfrm>
              <a:off x="4247600" y="1014200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43"/>
            <p:cNvSpPr/>
            <p:nvPr/>
          </p:nvSpPr>
          <p:spPr>
            <a:xfrm>
              <a:off x="4239725" y="1014200"/>
              <a:ext cx="3725" cy="3950"/>
            </a:xfrm>
            <a:custGeom>
              <a:avLst/>
              <a:gdLst/>
              <a:ahLst/>
              <a:cxnLst/>
              <a:rect l="l" t="t" r="r" b="b"/>
              <a:pathLst>
                <a:path w="14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43"/>
            <p:cNvSpPr/>
            <p:nvPr/>
          </p:nvSpPr>
          <p:spPr>
            <a:xfrm>
              <a:off x="4263600" y="1024525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43"/>
            <p:cNvSpPr/>
            <p:nvPr/>
          </p:nvSpPr>
          <p:spPr>
            <a:xfrm>
              <a:off x="4255725" y="1024525"/>
              <a:ext cx="3700" cy="3950"/>
            </a:xfrm>
            <a:custGeom>
              <a:avLst/>
              <a:gdLst/>
              <a:ahLst/>
              <a:cxnLst/>
              <a:rect l="l" t="t" r="r" b="b"/>
              <a:pathLst>
                <a:path w="14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43"/>
            <p:cNvSpPr/>
            <p:nvPr/>
          </p:nvSpPr>
          <p:spPr>
            <a:xfrm>
              <a:off x="4247600" y="1024525"/>
              <a:ext cx="3975" cy="395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43"/>
            <p:cNvSpPr/>
            <p:nvPr/>
          </p:nvSpPr>
          <p:spPr>
            <a:xfrm>
              <a:off x="4239725" y="1024525"/>
              <a:ext cx="3725" cy="3950"/>
            </a:xfrm>
            <a:custGeom>
              <a:avLst/>
              <a:gdLst/>
              <a:ahLst/>
              <a:cxnLst/>
              <a:rect l="l" t="t" r="r" b="b"/>
              <a:pathLst>
                <a:path w="14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43"/>
            <p:cNvSpPr/>
            <p:nvPr/>
          </p:nvSpPr>
          <p:spPr>
            <a:xfrm>
              <a:off x="4008950" y="918725"/>
              <a:ext cx="3725" cy="3975"/>
            </a:xfrm>
            <a:custGeom>
              <a:avLst/>
              <a:gdLst/>
              <a:ahLst/>
              <a:cxnLst/>
              <a:rect l="l" t="t" r="r" b="b"/>
              <a:pathLst>
                <a:path w="14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43"/>
            <p:cNvSpPr/>
            <p:nvPr/>
          </p:nvSpPr>
          <p:spPr>
            <a:xfrm>
              <a:off x="4000850" y="918725"/>
              <a:ext cx="3950" cy="3975"/>
            </a:xfrm>
            <a:custGeom>
              <a:avLst/>
              <a:gdLst/>
              <a:ahLst/>
              <a:cxnLst/>
              <a:rect l="l" t="t" r="r" b="b"/>
              <a:pathLst>
                <a:path w="15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43"/>
            <p:cNvSpPr/>
            <p:nvPr/>
          </p:nvSpPr>
          <p:spPr>
            <a:xfrm>
              <a:off x="3992975" y="918725"/>
              <a:ext cx="3700" cy="3975"/>
            </a:xfrm>
            <a:custGeom>
              <a:avLst/>
              <a:gdLst/>
              <a:ahLst/>
              <a:cxnLst/>
              <a:rect l="l" t="t" r="r" b="b"/>
              <a:pathLst>
                <a:path w="14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43"/>
            <p:cNvSpPr/>
            <p:nvPr/>
          </p:nvSpPr>
          <p:spPr>
            <a:xfrm>
              <a:off x="3984850" y="918725"/>
              <a:ext cx="3950" cy="3975"/>
            </a:xfrm>
            <a:custGeom>
              <a:avLst/>
              <a:gdLst/>
              <a:ahLst/>
              <a:cxnLst/>
              <a:rect l="l" t="t" r="r" b="b"/>
              <a:pathLst>
                <a:path w="158" h="159" extrusionOk="0">
                  <a:moveTo>
                    <a:pt x="0" y="1"/>
                  </a:moveTo>
                  <a:lnTo>
                    <a:pt x="0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43"/>
            <p:cNvSpPr/>
            <p:nvPr/>
          </p:nvSpPr>
          <p:spPr>
            <a:xfrm>
              <a:off x="4008950" y="929075"/>
              <a:ext cx="3725" cy="3950"/>
            </a:xfrm>
            <a:custGeom>
              <a:avLst/>
              <a:gdLst/>
              <a:ahLst/>
              <a:cxnLst/>
              <a:rect l="l" t="t" r="r" b="b"/>
              <a:pathLst>
                <a:path w="14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43"/>
            <p:cNvSpPr/>
            <p:nvPr/>
          </p:nvSpPr>
          <p:spPr>
            <a:xfrm>
              <a:off x="4000850" y="929075"/>
              <a:ext cx="3950" cy="395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43"/>
            <p:cNvSpPr/>
            <p:nvPr/>
          </p:nvSpPr>
          <p:spPr>
            <a:xfrm>
              <a:off x="3992975" y="929075"/>
              <a:ext cx="3700" cy="3950"/>
            </a:xfrm>
            <a:custGeom>
              <a:avLst/>
              <a:gdLst/>
              <a:ahLst/>
              <a:cxnLst/>
              <a:rect l="l" t="t" r="r" b="b"/>
              <a:pathLst>
                <a:path w="14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43"/>
            <p:cNvSpPr/>
            <p:nvPr/>
          </p:nvSpPr>
          <p:spPr>
            <a:xfrm>
              <a:off x="3984850" y="929075"/>
              <a:ext cx="3950" cy="395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0"/>
                  </a:moveTo>
                  <a:lnTo>
                    <a:pt x="0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43"/>
            <p:cNvSpPr/>
            <p:nvPr/>
          </p:nvSpPr>
          <p:spPr>
            <a:xfrm>
              <a:off x="4008950" y="939400"/>
              <a:ext cx="3725" cy="3950"/>
            </a:xfrm>
            <a:custGeom>
              <a:avLst/>
              <a:gdLst/>
              <a:ahLst/>
              <a:cxnLst/>
              <a:rect l="l" t="t" r="r" b="b"/>
              <a:pathLst>
                <a:path w="149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43"/>
            <p:cNvSpPr/>
            <p:nvPr/>
          </p:nvSpPr>
          <p:spPr>
            <a:xfrm>
              <a:off x="4000850" y="939400"/>
              <a:ext cx="3950" cy="395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43"/>
            <p:cNvSpPr/>
            <p:nvPr/>
          </p:nvSpPr>
          <p:spPr>
            <a:xfrm>
              <a:off x="3992975" y="939400"/>
              <a:ext cx="3700" cy="3950"/>
            </a:xfrm>
            <a:custGeom>
              <a:avLst/>
              <a:gdLst/>
              <a:ahLst/>
              <a:cxnLst/>
              <a:rect l="l" t="t" r="r" b="b"/>
              <a:pathLst>
                <a:path w="148" h="158" extrusionOk="0">
                  <a:moveTo>
                    <a:pt x="1" y="0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43"/>
            <p:cNvSpPr/>
            <p:nvPr/>
          </p:nvSpPr>
          <p:spPr>
            <a:xfrm>
              <a:off x="3984850" y="939400"/>
              <a:ext cx="3950" cy="395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0"/>
                  </a:moveTo>
                  <a:lnTo>
                    <a:pt x="0" y="158"/>
                  </a:lnTo>
                  <a:lnTo>
                    <a:pt x="158" y="15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43"/>
            <p:cNvSpPr/>
            <p:nvPr/>
          </p:nvSpPr>
          <p:spPr>
            <a:xfrm>
              <a:off x="4008950" y="949725"/>
              <a:ext cx="3725" cy="3975"/>
            </a:xfrm>
            <a:custGeom>
              <a:avLst/>
              <a:gdLst/>
              <a:ahLst/>
              <a:cxnLst/>
              <a:rect l="l" t="t" r="r" b="b"/>
              <a:pathLst>
                <a:path w="149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9" y="15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43"/>
            <p:cNvSpPr/>
            <p:nvPr/>
          </p:nvSpPr>
          <p:spPr>
            <a:xfrm>
              <a:off x="4000850" y="949725"/>
              <a:ext cx="3950" cy="3975"/>
            </a:xfrm>
            <a:custGeom>
              <a:avLst/>
              <a:gdLst/>
              <a:ahLst/>
              <a:cxnLst/>
              <a:rect l="l" t="t" r="r" b="b"/>
              <a:pathLst>
                <a:path w="15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43"/>
            <p:cNvSpPr/>
            <p:nvPr/>
          </p:nvSpPr>
          <p:spPr>
            <a:xfrm>
              <a:off x="3992975" y="949725"/>
              <a:ext cx="3700" cy="3975"/>
            </a:xfrm>
            <a:custGeom>
              <a:avLst/>
              <a:gdLst/>
              <a:ahLst/>
              <a:cxnLst/>
              <a:rect l="l" t="t" r="r" b="b"/>
              <a:pathLst>
                <a:path w="148" h="159" extrusionOk="0">
                  <a:moveTo>
                    <a:pt x="1" y="1"/>
                  </a:moveTo>
                  <a:lnTo>
                    <a:pt x="1" y="158"/>
                  </a:lnTo>
                  <a:lnTo>
                    <a:pt x="148" y="15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43"/>
            <p:cNvSpPr/>
            <p:nvPr/>
          </p:nvSpPr>
          <p:spPr>
            <a:xfrm>
              <a:off x="3984850" y="949725"/>
              <a:ext cx="3950" cy="3975"/>
            </a:xfrm>
            <a:custGeom>
              <a:avLst/>
              <a:gdLst/>
              <a:ahLst/>
              <a:cxnLst/>
              <a:rect l="l" t="t" r="r" b="b"/>
              <a:pathLst>
                <a:path w="158" h="159" extrusionOk="0">
                  <a:moveTo>
                    <a:pt x="0" y="1"/>
                  </a:moveTo>
                  <a:lnTo>
                    <a:pt x="0" y="158"/>
                  </a:lnTo>
                  <a:lnTo>
                    <a:pt x="158" y="15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43"/>
            <p:cNvSpPr/>
            <p:nvPr/>
          </p:nvSpPr>
          <p:spPr>
            <a:xfrm>
              <a:off x="4008950" y="960075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43"/>
            <p:cNvSpPr/>
            <p:nvPr/>
          </p:nvSpPr>
          <p:spPr>
            <a:xfrm>
              <a:off x="4000850" y="960075"/>
              <a:ext cx="3950" cy="3725"/>
            </a:xfrm>
            <a:custGeom>
              <a:avLst/>
              <a:gdLst/>
              <a:ahLst/>
              <a:cxnLst/>
              <a:rect l="l" t="t" r="r" b="b"/>
              <a:pathLst>
                <a:path w="158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43"/>
            <p:cNvSpPr/>
            <p:nvPr/>
          </p:nvSpPr>
          <p:spPr>
            <a:xfrm>
              <a:off x="3992975" y="960075"/>
              <a:ext cx="3700" cy="3725"/>
            </a:xfrm>
            <a:custGeom>
              <a:avLst/>
              <a:gdLst/>
              <a:ahLst/>
              <a:cxnLst/>
              <a:rect l="l" t="t" r="r" b="b"/>
              <a:pathLst>
                <a:path w="148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43"/>
            <p:cNvSpPr/>
            <p:nvPr/>
          </p:nvSpPr>
          <p:spPr>
            <a:xfrm>
              <a:off x="3984850" y="960075"/>
              <a:ext cx="3950" cy="3725"/>
            </a:xfrm>
            <a:custGeom>
              <a:avLst/>
              <a:gdLst/>
              <a:ahLst/>
              <a:cxnLst/>
              <a:rect l="l" t="t" r="r" b="b"/>
              <a:pathLst>
                <a:path w="158" h="149" extrusionOk="0">
                  <a:moveTo>
                    <a:pt x="0" y="0"/>
                  </a:moveTo>
                  <a:lnTo>
                    <a:pt x="0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43"/>
            <p:cNvSpPr/>
            <p:nvPr/>
          </p:nvSpPr>
          <p:spPr>
            <a:xfrm>
              <a:off x="4008950" y="970400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49" y="14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43"/>
            <p:cNvSpPr/>
            <p:nvPr/>
          </p:nvSpPr>
          <p:spPr>
            <a:xfrm>
              <a:off x="4000850" y="970400"/>
              <a:ext cx="3950" cy="3725"/>
            </a:xfrm>
            <a:custGeom>
              <a:avLst/>
              <a:gdLst/>
              <a:ahLst/>
              <a:cxnLst/>
              <a:rect l="l" t="t" r="r" b="b"/>
              <a:pathLst>
                <a:path w="158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43"/>
            <p:cNvSpPr/>
            <p:nvPr/>
          </p:nvSpPr>
          <p:spPr>
            <a:xfrm>
              <a:off x="3992975" y="970400"/>
              <a:ext cx="3700" cy="3725"/>
            </a:xfrm>
            <a:custGeom>
              <a:avLst/>
              <a:gdLst/>
              <a:ahLst/>
              <a:cxnLst/>
              <a:rect l="l" t="t" r="r" b="b"/>
              <a:pathLst>
                <a:path w="148" h="149" extrusionOk="0">
                  <a:moveTo>
                    <a:pt x="1" y="0"/>
                  </a:moveTo>
                  <a:lnTo>
                    <a:pt x="1" y="148"/>
                  </a:lnTo>
                  <a:lnTo>
                    <a:pt x="148" y="14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43"/>
            <p:cNvSpPr/>
            <p:nvPr/>
          </p:nvSpPr>
          <p:spPr>
            <a:xfrm>
              <a:off x="3984850" y="970400"/>
              <a:ext cx="3950" cy="3725"/>
            </a:xfrm>
            <a:custGeom>
              <a:avLst/>
              <a:gdLst/>
              <a:ahLst/>
              <a:cxnLst/>
              <a:rect l="l" t="t" r="r" b="b"/>
              <a:pathLst>
                <a:path w="158" h="149" extrusionOk="0">
                  <a:moveTo>
                    <a:pt x="0" y="0"/>
                  </a:moveTo>
                  <a:lnTo>
                    <a:pt x="0" y="148"/>
                  </a:lnTo>
                  <a:lnTo>
                    <a:pt x="158" y="1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43"/>
            <p:cNvSpPr/>
            <p:nvPr/>
          </p:nvSpPr>
          <p:spPr>
            <a:xfrm>
              <a:off x="4020050" y="961050"/>
              <a:ext cx="71850" cy="111975"/>
            </a:xfrm>
            <a:custGeom>
              <a:avLst/>
              <a:gdLst/>
              <a:ahLst/>
              <a:cxnLst/>
              <a:rect l="l" t="t" r="r" b="b"/>
              <a:pathLst>
                <a:path w="2874" h="4479" extrusionOk="0">
                  <a:moveTo>
                    <a:pt x="0" y="0"/>
                  </a:moveTo>
                  <a:lnTo>
                    <a:pt x="0" y="4478"/>
                  </a:lnTo>
                  <a:lnTo>
                    <a:pt x="2874" y="4478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43"/>
            <p:cNvSpPr/>
            <p:nvPr/>
          </p:nvSpPr>
          <p:spPr>
            <a:xfrm>
              <a:off x="4025950" y="975800"/>
              <a:ext cx="59800" cy="4725"/>
            </a:xfrm>
            <a:custGeom>
              <a:avLst/>
              <a:gdLst/>
              <a:ahLst/>
              <a:cxnLst/>
              <a:rect l="l" t="t" r="r" b="b"/>
              <a:pathLst>
                <a:path w="2392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391" y="18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43"/>
            <p:cNvSpPr/>
            <p:nvPr/>
          </p:nvSpPr>
          <p:spPr>
            <a:xfrm>
              <a:off x="4025950" y="987375"/>
              <a:ext cx="59800" cy="4700"/>
            </a:xfrm>
            <a:custGeom>
              <a:avLst/>
              <a:gdLst/>
              <a:ahLst/>
              <a:cxnLst/>
              <a:rect l="l" t="t" r="r" b="b"/>
              <a:pathLst>
                <a:path w="2392" h="188" extrusionOk="0">
                  <a:moveTo>
                    <a:pt x="0" y="1"/>
                  </a:moveTo>
                  <a:lnTo>
                    <a:pt x="0" y="187"/>
                  </a:lnTo>
                  <a:lnTo>
                    <a:pt x="2391" y="18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43"/>
            <p:cNvSpPr/>
            <p:nvPr/>
          </p:nvSpPr>
          <p:spPr>
            <a:xfrm>
              <a:off x="4025950" y="999200"/>
              <a:ext cx="59800" cy="4675"/>
            </a:xfrm>
            <a:custGeom>
              <a:avLst/>
              <a:gdLst/>
              <a:ahLst/>
              <a:cxnLst/>
              <a:rect l="l" t="t" r="r" b="b"/>
              <a:pathLst>
                <a:path w="2392" h="187" extrusionOk="0">
                  <a:moveTo>
                    <a:pt x="0" y="0"/>
                  </a:moveTo>
                  <a:lnTo>
                    <a:pt x="0" y="187"/>
                  </a:lnTo>
                  <a:lnTo>
                    <a:pt x="2391" y="18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43"/>
            <p:cNvSpPr/>
            <p:nvPr/>
          </p:nvSpPr>
          <p:spPr>
            <a:xfrm>
              <a:off x="4025950" y="1010750"/>
              <a:ext cx="59800" cy="4700"/>
            </a:xfrm>
            <a:custGeom>
              <a:avLst/>
              <a:gdLst/>
              <a:ahLst/>
              <a:cxnLst/>
              <a:rect l="l" t="t" r="r" b="b"/>
              <a:pathLst>
                <a:path w="2392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391" y="18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43"/>
            <p:cNvSpPr/>
            <p:nvPr/>
          </p:nvSpPr>
          <p:spPr>
            <a:xfrm>
              <a:off x="4307900" y="962775"/>
              <a:ext cx="30750" cy="110250"/>
            </a:xfrm>
            <a:custGeom>
              <a:avLst/>
              <a:gdLst/>
              <a:ahLst/>
              <a:cxnLst/>
              <a:rect l="l" t="t" r="r" b="b"/>
              <a:pathLst>
                <a:path w="1230" h="4410" extrusionOk="0">
                  <a:moveTo>
                    <a:pt x="0" y="1"/>
                  </a:moveTo>
                  <a:lnTo>
                    <a:pt x="0" y="4409"/>
                  </a:lnTo>
                  <a:lnTo>
                    <a:pt x="1230" y="4409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43"/>
            <p:cNvSpPr/>
            <p:nvPr/>
          </p:nvSpPr>
          <p:spPr>
            <a:xfrm>
              <a:off x="4091625" y="912325"/>
              <a:ext cx="35225" cy="160700"/>
            </a:xfrm>
            <a:custGeom>
              <a:avLst/>
              <a:gdLst/>
              <a:ahLst/>
              <a:cxnLst/>
              <a:rect l="l" t="t" r="r" b="b"/>
              <a:pathLst>
                <a:path w="1409" h="6428" extrusionOk="0">
                  <a:moveTo>
                    <a:pt x="0" y="1"/>
                  </a:moveTo>
                  <a:lnTo>
                    <a:pt x="0" y="6427"/>
                  </a:lnTo>
                  <a:lnTo>
                    <a:pt x="1408" y="6427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43"/>
            <p:cNvSpPr/>
            <p:nvPr/>
          </p:nvSpPr>
          <p:spPr>
            <a:xfrm>
              <a:off x="4025700" y="1007075"/>
              <a:ext cx="9125" cy="45775"/>
            </a:xfrm>
            <a:custGeom>
              <a:avLst/>
              <a:gdLst/>
              <a:ahLst/>
              <a:cxnLst/>
              <a:rect l="l" t="t" r="r" b="b"/>
              <a:pathLst>
                <a:path w="365" h="1831" extrusionOk="0">
                  <a:moveTo>
                    <a:pt x="168" y="0"/>
                  </a:moveTo>
                  <a:lnTo>
                    <a:pt x="128" y="69"/>
                  </a:lnTo>
                  <a:lnTo>
                    <a:pt x="128" y="531"/>
                  </a:lnTo>
                  <a:lnTo>
                    <a:pt x="0" y="265"/>
                  </a:lnTo>
                  <a:lnTo>
                    <a:pt x="0" y="315"/>
                  </a:lnTo>
                  <a:lnTo>
                    <a:pt x="128" y="630"/>
                  </a:lnTo>
                  <a:lnTo>
                    <a:pt x="118" y="1791"/>
                  </a:lnTo>
                  <a:lnTo>
                    <a:pt x="276" y="1830"/>
                  </a:lnTo>
                  <a:lnTo>
                    <a:pt x="217" y="777"/>
                  </a:lnTo>
                  <a:lnTo>
                    <a:pt x="306" y="679"/>
                  </a:lnTo>
                  <a:lnTo>
                    <a:pt x="315" y="630"/>
                  </a:lnTo>
                  <a:lnTo>
                    <a:pt x="217" y="709"/>
                  </a:lnTo>
                  <a:lnTo>
                    <a:pt x="197" y="462"/>
                  </a:lnTo>
                  <a:lnTo>
                    <a:pt x="365" y="197"/>
                  </a:lnTo>
                  <a:lnTo>
                    <a:pt x="365" y="147"/>
                  </a:lnTo>
                  <a:lnTo>
                    <a:pt x="197" y="36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43"/>
            <p:cNvSpPr/>
            <p:nvPr/>
          </p:nvSpPr>
          <p:spPr>
            <a:xfrm>
              <a:off x="4104900" y="970325"/>
              <a:ext cx="44325" cy="53100"/>
            </a:xfrm>
            <a:custGeom>
              <a:avLst/>
              <a:gdLst/>
              <a:ahLst/>
              <a:cxnLst/>
              <a:rect l="l" t="t" r="r" b="b"/>
              <a:pathLst>
                <a:path w="1773" h="2124" extrusionOk="0">
                  <a:moveTo>
                    <a:pt x="970" y="0"/>
                  </a:moveTo>
                  <a:cubicBezTo>
                    <a:pt x="936" y="0"/>
                    <a:pt x="901" y="5"/>
                    <a:pt x="867" y="14"/>
                  </a:cubicBezTo>
                  <a:cubicBezTo>
                    <a:pt x="720" y="43"/>
                    <a:pt x="602" y="161"/>
                    <a:pt x="532" y="299"/>
                  </a:cubicBezTo>
                  <a:cubicBezTo>
                    <a:pt x="473" y="436"/>
                    <a:pt x="464" y="594"/>
                    <a:pt x="503" y="742"/>
                  </a:cubicBezTo>
                  <a:cubicBezTo>
                    <a:pt x="475" y="680"/>
                    <a:pt x="413" y="657"/>
                    <a:pt x="344" y="657"/>
                  </a:cubicBezTo>
                  <a:cubicBezTo>
                    <a:pt x="292" y="657"/>
                    <a:pt x="235" y="671"/>
                    <a:pt x="188" y="692"/>
                  </a:cubicBezTo>
                  <a:cubicBezTo>
                    <a:pt x="90" y="751"/>
                    <a:pt x="31" y="869"/>
                    <a:pt x="40" y="987"/>
                  </a:cubicBezTo>
                  <a:cubicBezTo>
                    <a:pt x="50" y="1106"/>
                    <a:pt x="109" y="1214"/>
                    <a:pt x="198" y="1293"/>
                  </a:cubicBezTo>
                  <a:cubicBezTo>
                    <a:pt x="129" y="1293"/>
                    <a:pt x="80" y="1342"/>
                    <a:pt x="40" y="1401"/>
                  </a:cubicBezTo>
                  <a:cubicBezTo>
                    <a:pt x="1" y="1470"/>
                    <a:pt x="1" y="1549"/>
                    <a:pt x="1" y="1617"/>
                  </a:cubicBezTo>
                  <a:cubicBezTo>
                    <a:pt x="11" y="1676"/>
                    <a:pt x="21" y="1735"/>
                    <a:pt x="50" y="1785"/>
                  </a:cubicBezTo>
                  <a:cubicBezTo>
                    <a:pt x="149" y="2001"/>
                    <a:pt x="385" y="2109"/>
                    <a:pt x="661" y="2120"/>
                  </a:cubicBezTo>
                  <a:cubicBezTo>
                    <a:pt x="695" y="2122"/>
                    <a:pt x="729" y="2124"/>
                    <a:pt x="764" y="2124"/>
                  </a:cubicBezTo>
                  <a:cubicBezTo>
                    <a:pt x="1091" y="2124"/>
                    <a:pt x="1437" y="2005"/>
                    <a:pt x="1615" y="1853"/>
                  </a:cubicBezTo>
                  <a:cubicBezTo>
                    <a:pt x="1684" y="1785"/>
                    <a:pt x="1753" y="1706"/>
                    <a:pt x="1763" y="1617"/>
                  </a:cubicBezTo>
                  <a:cubicBezTo>
                    <a:pt x="1772" y="1519"/>
                    <a:pt x="1733" y="1420"/>
                    <a:pt x="1664" y="1361"/>
                  </a:cubicBezTo>
                  <a:cubicBezTo>
                    <a:pt x="1595" y="1293"/>
                    <a:pt x="1497" y="1263"/>
                    <a:pt x="1408" y="1243"/>
                  </a:cubicBezTo>
                  <a:lnTo>
                    <a:pt x="1408" y="1243"/>
                  </a:lnTo>
                  <a:cubicBezTo>
                    <a:pt x="1413" y="1244"/>
                    <a:pt x="1418" y="1244"/>
                    <a:pt x="1422" y="1244"/>
                  </a:cubicBezTo>
                  <a:cubicBezTo>
                    <a:pt x="1487" y="1244"/>
                    <a:pt x="1559" y="1180"/>
                    <a:pt x="1605" y="1125"/>
                  </a:cubicBezTo>
                  <a:cubicBezTo>
                    <a:pt x="1645" y="1076"/>
                    <a:pt x="1664" y="998"/>
                    <a:pt x="1645" y="928"/>
                  </a:cubicBezTo>
                  <a:cubicBezTo>
                    <a:pt x="1599" y="820"/>
                    <a:pt x="1479" y="770"/>
                    <a:pt x="1368" y="770"/>
                  </a:cubicBezTo>
                  <a:cubicBezTo>
                    <a:pt x="1358" y="770"/>
                    <a:pt x="1349" y="770"/>
                    <a:pt x="1339" y="771"/>
                  </a:cubicBezTo>
                  <a:cubicBezTo>
                    <a:pt x="1398" y="673"/>
                    <a:pt x="1408" y="574"/>
                    <a:pt x="1398" y="476"/>
                  </a:cubicBezTo>
                  <a:cubicBezTo>
                    <a:pt x="1389" y="329"/>
                    <a:pt x="1310" y="200"/>
                    <a:pt x="1271" y="141"/>
                  </a:cubicBezTo>
                  <a:cubicBezTo>
                    <a:pt x="1202" y="50"/>
                    <a:pt x="1087" y="0"/>
                    <a:pt x="970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43"/>
            <p:cNvSpPr/>
            <p:nvPr/>
          </p:nvSpPr>
          <p:spPr>
            <a:xfrm>
              <a:off x="4122125" y="1002875"/>
              <a:ext cx="7400" cy="37675"/>
            </a:xfrm>
            <a:custGeom>
              <a:avLst/>
              <a:gdLst/>
              <a:ahLst/>
              <a:cxnLst/>
              <a:rect l="l" t="t" r="r" b="b"/>
              <a:pathLst>
                <a:path w="296" h="1507" extrusionOk="0">
                  <a:moveTo>
                    <a:pt x="138" y="0"/>
                  </a:moveTo>
                  <a:lnTo>
                    <a:pt x="109" y="59"/>
                  </a:lnTo>
                  <a:lnTo>
                    <a:pt x="99" y="444"/>
                  </a:lnTo>
                  <a:lnTo>
                    <a:pt x="1" y="217"/>
                  </a:lnTo>
                  <a:lnTo>
                    <a:pt x="1" y="256"/>
                  </a:lnTo>
                  <a:lnTo>
                    <a:pt x="99" y="522"/>
                  </a:lnTo>
                  <a:lnTo>
                    <a:pt x="99" y="1477"/>
                  </a:lnTo>
                  <a:lnTo>
                    <a:pt x="227" y="1506"/>
                  </a:lnTo>
                  <a:lnTo>
                    <a:pt x="178" y="640"/>
                  </a:lnTo>
                  <a:lnTo>
                    <a:pt x="247" y="562"/>
                  </a:lnTo>
                  <a:lnTo>
                    <a:pt x="257" y="512"/>
                  </a:lnTo>
                  <a:lnTo>
                    <a:pt x="178" y="581"/>
                  </a:lnTo>
                  <a:lnTo>
                    <a:pt x="168" y="374"/>
                  </a:lnTo>
                  <a:lnTo>
                    <a:pt x="296" y="158"/>
                  </a:lnTo>
                  <a:lnTo>
                    <a:pt x="296" y="129"/>
                  </a:lnTo>
                  <a:lnTo>
                    <a:pt x="158" y="29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43"/>
            <p:cNvSpPr/>
            <p:nvPr/>
          </p:nvSpPr>
          <p:spPr>
            <a:xfrm>
              <a:off x="4205050" y="973125"/>
              <a:ext cx="34700" cy="41650"/>
            </a:xfrm>
            <a:custGeom>
              <a:avLst/>
              <a:gdLst/>
              <a:ahLst/>
              <a:cxnLst/>
              <a:rect l="l" t="t" r="r" b="b"/>
              <a:pathLst>
                <a:path w="1388" h="1666" extrusionOk="0">
                  <a:moveTo>
                    <a:pt x="756" y="0"/>
                  </a:moveTo>
                  <a:cubicBezTo>
                    <a:pt x="731" y="0"/>
                    <a:pt x="705" y="3"/>
                    <a:pt x="679" y="9"/>
                  </a:cubicBezTo>
                  <a:cubicBezTo>
                    <a:pt x="561" y="39"/>
                    <a:pt x="473" y="128"/>
                    <a:pt x="423" y="236"/>
                  </a:cubicBezTo>
                  <a:cubicBezTo>
                    <a:pt x="374" y="344"/>
                    <a:pt x="364" y="462"/>
                    <a:pt x="394" y="580"/>
                  </a:cubicBezTo>
                  <a:cubicBezTo>
                    <a:pt x="373" y="538"/>
                    <a:pt x="329" y="521"/>
                    <a:pt x="278" y="521"/>
                  </a:cubicBezTo>
                  <a:cubicBezTo>
                    <a:pt x="236" y="521"/>
                    <a:pt x="189" y="533"/>
                    <a:pt x="148" y="551"/>
                  </a:cubicBezTo>
                  <a:cubicBezTo>
                    <a:pt x="69" y="590"/>
                    <a:pt x="30" y="689"/>
                    <a:pt x="30" y="777"/>
                  </a:cubicBezTo>
                  <a:cubicBezTo>
                    <a:pt x="40" y="866"/>
                    <a:pt x="89" y="954"/>
                    <a:pt x="158" y="1013"/>
                  </a:cubicBezTo>
                  <a:cubicBezTo>
                    <a:pt x="99" y="1013"/>
                    <a:pt x="60" y="1053"/>
                    <a:pt x="30" y="1102"/>
                  </a:cubicBezTo>
                  <a:cubicBezTo>
                    <a:pt x="10" y="1151"/>
                    <a:pt x="0" y="1210"/>
                    <a:pt x="0" y="1269"/>
                  </a:cubicBezTo>
                  <a:cubicBezTo>
                    <a:pt x="10" y="1319"/>
                    <a:pt x="20" y="1358"/>
                    <a:pt x="40" y="1397"/>
                  </a:cubicBezTo>
                  <a:cubicBezTo>
                    <a:pt x="119" y="1575"/>
                    <a:pt x="305" y="1653"/>
                    <a:pt x="522" y="1663"/>
                  </a:cubicBezTo>
                  <a:cubicBezTo>
                    <a:pt x="547" y="1665"/>
                    <a:pt x="574" y="1665"/>
                    <a:pt x="600" y="1665"/>
                  </a:cubicBezTo>
                  <a:cubicBezTo>
                    <a:pt x="855" y="1665"/>
                    <a:pt x="1127" y="1581"/>
                    <a:pt x="1270" y="1456"/>
                  </a:cubicBezTo>
                  <a:cubicBezTo>
                    <a:pt x="1319" y="1407"/>
                    <a:pt x="1368" y="1338"/>
                    <a:pt x="1378" y="1269"/>
                  </a:cubicBezTo>
                  <a:cubicBezTo>
                    <a:pt x="1388" y="1190"/>
                    <a:pt x="1359" y="1122"/>
                    <a:pt x="1299" y="1072"/>
                  </a:cubicBezTo>
                  <a:cubicBezTo>
                    <a:pt x="1250" y="1023"/>
                    <a:pt x="1181" y="994"/>
                    <a:pt x="1103" y="974"/>
                  </a:cubicBezTo>
                  <a:lnTo>
                    <a:pt x="1103" y="974"/>
                  </a:lnTo>
                  <a:cubicBezTo>
                    <a:pt x="1107" y="975"/>
                    <a:pt x="1112" y="975"/>
                    <a:pt x="1116" y="975"/>
                  </a:cubicBezTo>
                  <a:cubicBezTo>
                    <a:pt x="1171" y="975"/>
                    <a:pt x="1224" y="922"/>
                    <a:pt x="1260" y="886"/>
                  </a:cubicBezTo>
                  <a:cubicBezTo>
                    <a:pt x="1289" y="846"/>
                    <a:pt x="1309" y="777"/>
                    <a:pt x="1289" y="728"/>
                  </a:cubicBezTo>
                  <a:cubicBezTo>
                    <a:pt x="1263" y="648"/>
                    <a:pt x="1165" y="609"/>
                    <a:pt x="1081" y="609"/>
                  </a:cubicBezTo>
                  <a:cubicBezTo>
                    <a:pt x="1072" y="609"/>
                    <a:pt x="1062" y="609"/>
                    <a:pt x="1053" y="610"/>
                  </a:cubicBezTo>
                  <a:cubicBezTo>
                    <a:pt x="1092" y="531"/>
                    <a:pt x="1103" y="453"/>
                    <a:pt x="1103" y="374"/>
                  </a:cubicBezTo>
                  <a:cubicBezTo>
                    <a:pt x="1083" y="256"/>
                    <a:pt x="1033" y="157"/>
                    <a:pt x="994" y="118"/>
                  </a:cubicBezTo>
                  <a:cubicBezTo>
                    <a:pt x="940" y="41"/>
                    <a:pt x="850" y="0"/>
                    <a:pt x="75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43"/>
            <p:cNvSpPr/>
            <p:nvPr/>
          </p:nvSpPr>
          <p:spPr>
            <a:xfrm>
              <a:off x="4218575" y="998700"/>
              <a:ext cx="5925" cy="29550"/>
            </a:xfrm>
            <a:custGeom>
              <a:avLst/>
              <a:gdLst/>
              <a:ahLst/>
              <a:cxnLst/>
              <a:rect l="l" t="t" r="r" b="b"/>
              <a:pathLst>
                <a:path w="237" h="1182" extrusionOk="0">
                  <a:moveTo>
                    <a:pt x="109" y="0"/>
                  </a:moveTo>
                  <a:lnTo>
                    <a:pt x="79" y="40"/>
                  </a:lnTo>
                  <a:lnTo>
                    <a:pt x="79" y="345"/>
                  </a:lnTo>
                  <a:lnTo>
                    <a:pt x="0" y="167"/>
                  </a:lnTo>
                  <a:lnTo>
                    <a:pt x="0" y="207"/>
                  </a:lnTo>
                  <a:lnTo>
                    <a:pt x="79" y="414"/>
                  </a:lnTo>
                  <a:lnTo>
                    <a:pt x="79" y="1162"/>
                  </a:lnTo>
                  <a:lnTo>
                    <a:pt x="177" y="1181"/>
                  </a:lnTo>
                  <a:lnTo>
                    <a:pt x="138" y="502"/>
                  </a:lnTo>
                  <a:lnTo>
                    <a:pt x="197" y="433"/>
                  </a:lnTo>
                  <a:lnTo>
                    <a:pt x="207" y="404"/>
                  </a:lnTo>
                  <a:lnTo>
                    <a:pt x="138" y="463"/>
                  </a:lnTo>
                  <a:lnTo>
                    <a:pt x="129" y="296"/>
                  </a:lnTo>
                  <a:lnTo>
                    <a:pt x="237" y="128"/>
                  </a:lnTo>
                  <a:lnTo>
                    <a:pt x="237" y="99"/>
                  </a:lnTo>
                  <a:lnTo>
                    <a:pt x="129" y="23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43"/>
            <p:cNvSpPr/>
            <p:nvPr/>
          </p:nvSpPr>
          <p:spPr>
            <a:xfrm>
              <a:off x="4305175" y="975925"/>
              <a:ext cx="25375" cy="30450"/>
            </a:xfrm>
            <a:custGeom>
              <a:avLst/>
              <a:gdLst/>
              <a:ahLst/>
              <a:cxnLst/>
              <a:rect l="l" t="t" r="r" b="b"/>
              <a:pathLst>
                <a:path w="1015" h="1218" extrusionOk="0">
                  <a:moveTo>
                    <a:pt x="548" y="0"/>
                  </a:moveTo>
                  <a:cubicBezTo>
                    <a:pt x="529" y="0"/>
                    <a:pt x="511" y="2"/>
                    <a:pt x="492" y="6"/>
                  </a:cubicBezTo>
                  <a:cubicBezTo>
                    <a:pt x="414" y="26"/>
                    <a:pt x="345" y="94"/>
                    <a:pt x="306" y="173"/>
                  </a:cubicBezTo>
                  <a:cubicBezTo>
                    <a:pt x="276" y="252"/>
                    <a:pt x="266" y="341"/>
                    <a:pt x="286" y="429"/>
                  </a:cubicBezTo>
                  <a:cubicBezTo>
                    <a:pt x="275" y="391"/>
                    <a:pt x="240" y="377"/>
                    <a:pt x="202" y="377"/>
                  </a:cubicBezTo>
                  <a:cubicBezTo>
                    <a:pt x="170" y="377"/>
                    <a:pt x="135" y="386"/>
                    <a:pt x="109" y="400"/>
                  </a:cubicBezTo>
                  <a:cubicBezTo>
                    <a:pt x="50" y="429"/>
                    <a:pt x="20" y="498"/>
                    <a:pt x="30" y="567"/>
                  </a:cubicBezTo>
                  <a:cubicBezTo>
                    <a:pt x="30" y="636"/>
                    <a:pt x="70" y="695"/>
                    <a:pt x="118" y="734"/>
                  </a:cubicBezTo>
                  <a:cubicBezTo>
                    <a:pt x="79" y="744"/>
                    <a:pt x="50" y="763"/>
                    <a:pt x="30" y="803"/>
                  </a:cubicBezTo>
                  <a:cubicBezTo>
                    <a:pt x="11" y="842"/>
                    <a:pt x="0" y="882"/>
                    <a:pt x="11" y="921"/>
                  </a:cubicBezTo>
                  <a:cubicBezTo>
                    <a:pt x="11" y="960"/>
                    <a:pt x="20" y="990"/>
                    <a:pt x="30" y="1019"/>
                  </a:cubicBezTo>
                  <a:cubicBezTo>
                    <a:pt x="89" y="1148"/>
                    <a:pt x="227" y="1207"/>
                    <a:pt x="374" y="1216"/>
                  </a:cubicBezTo>
                  <a:cubicBezTo>
                    <a:pt x="388" y="1217"/>
                    <a:pt x="402" y="1217"/>
                    <a:pt x="415" y="1217"/>
                  </a:cubicBezTo>
                  <a:cubicBezTo>
                    <a:pt x="611" y="1217"/>
                    <a:pt x="815" y="1151"/>
                    <a:pt x="925" y="1059"/>
                  </a:cubicBezTo>
                  <a:cubicBezTo>
                    <a:pt x="965" y="1019"/>
                    <a:pt x="995" y="980"/>
                    <a:pt x="1004" y="921"/>
                  </a:cubicBezTo>
                  <a:cubicBezTo>
                    <a:pt x="1014" y="872"/>
                    <a:pt x="984" y="813"/>
                    <a:pt x="945" y="774"/>
                  </a:cubicBezTo>
                  <a:cubicBezTo>
                    <a:pt x="906" y="744"/>
                    <a:pt x="857" y="724"/>
                    <a:pt x="807" y="715"/>
                  </a:cubicBezTo>
                  <a:cubicBezTo>
                    <a:pt x="847" y="715"/>
                    <a:pt x="886" y="675"/>
                    <a:pt x="916" y="645"/>
                  </a:cubicBezTo>
                  <a:cubicBezTo>
                    <a:pt x="945" y="616"/>
                    <a:pt x="945" y="567"/>
                    <a:pt x="936" y="527"/>
                  </a:cubicBezTo>
                  <a:cubicBezTo>
                    <a:pt x="916" y="468"/>
                    <a:pt x="837" y="439"/>
                    <a:pt x="768" y="439"/>
                  </a:cubicBezTo>
                  <a:cubicBezTo>
                    <a:pt x="798" y="390"/>
                    <a:pt x="807" y="330"/>
                    <a:pt x="798" y="271"/>
                  </a:cubicBezTo>
                  <a:cubicBezTo>
                    <a:pt x="788" y="193"/>
                    <a:pt x="748" y="114"/>
                    <a:pt x="729" y="85"/>
                  </a:cubicBezTo>
                  <a:cubicBezTo>
                    <a:pt x="690" y="30"/>
                    <a:pt x="620" y="0"/>
                    <a:pt x="548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43"/>
            <p:cNvSpPr/>
            <p:nvPr/>
          </p:nvSpPr>
          <p:spPr>
            <a:xfrm>
              <a:off x="4315025" y="994500"/>
              <a:ext cx="4200" cy="21450"/>
            </a:xfrm>
            <a:custGeom>
              <a:avLst/>
              <a:gdLst/>
              <a:ahLst/>
              <a:cxnLst/>
              <a:rect l="l" t="t" r="r" b="b"/>
              <a:pathLst>
                <a:path w="168" h="858" extrusionOk="0">
                  <a:moveTo>
                    <a:pt x="79" y="1"/>
                  </a:moveTo>
                  <a:lnTo>
                    <a:pt x="59" y="31"/>
                  </a:lnTo>
                  <a:lnTo>
                    <a:pt x="59" y="257"/>
                  </a:lnTo>
                  <a:lnTo>
                    <a:pt x="0" y="129"/>
                  </a:lnTo>
                  <a:lnTo>
                    <a:pt x="0" y="149"/>
                  </a:lnTo>
                  <a:lnTo>
                    <a:pt x="59" y="296"/>
                  </a:lnTo>
                  <a:lnTo>
                    <a:pt x="59" y="838"/>
                  </a:lnTo>
                  <a:lnTo>
                    <a:pt x="128" y="857"/>
                  </a:lnTo>
                  <a:lnTo>
                    <a:pt x="109" y="365"/>
                  </a:lnTo>
                  <a:lnTo>
                    <a:pt x="148" y="316"/>
                  </a:lnTo>
                  <a:lnTo>
                    <a:pt x="148" y="296"/>
                  </a:lnTo>
                  <a:lnTo>
                    <a:pt x="98" y="335"/>
                  </a:lnTo>
                  <a:lnTo>
                    <a:pt x="98" y="217"/>
                  </a:lnTo>
                  <a:lnTo>
                    <a:pt x="168" y="90"/>
                  </a:lnTo>
                  <a:lnTo>
                    <a:pt x="168" y="70"/>
                  </a:lnTo>
                  <a:lnTo>
                    <a:pt x="89" y="168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43"/>
            <p:cNvSpPr/>
            <p:nvPr/>
          </p:nvSpPr>
          <p:spPr>
            <a:xfrm>
              <a:off x="4037250" y="920925"/>
              <a:ext cx="35950" cy="12100"/>
            </a:xfrm>
            <a:custGeom>
              <a:avLst/>
              <a:gdLst/>
              <a:ahLst/>
              <a:cxnLst/>
              <a:rect l="l" t="t" r="r" b="b"/>
              <a:pathLst>
                <a:path w="1438" h="484" extrusionOk="0">
                  <a:moveTo>
                    <a:pt x="732" y="0"/>
                  </a:moveTo>
                  <a:cubicBezTo>
                    <a:pt x="625" y="0"/>
                    <a:pt x="542" y="85"/>
                    <a:pt x="542" y="188"/>
                  </a:cubicBezTo>
                  <a:lnTo>
                    <a:pt x="542" y="199"/>
                  </a:lnTo>
                  <a:cubicBezTo>
                    <a:pt x="454" y="208"/>
                    <a:pt x="375" y="258"/>
                    <a:pt x="336" y="326"/>
                  </a:cubicBezTo>
                  <a:cubicBezTo>
                    <a:pt x="296" y="287"/>
                    <a:pt x="247" y="267"/>
                    <a:pt x="198" y="267"/>
                  </a:cubicBezTo>
                  <a:cubicBezTo>
                    <a:pt x="89" y="267"/>
                    <a:pt x="1" y="356"/>
                    <a:pt x="1" y="464"/>
                  </a:cubicBezTo>
                  <a:lnTo>
                    <a:pt x="1" y="484"/>
                  </a:lnTo>
                  <a:lnTo>
                    <a:pt x="1438" y="484"/>
                  </a:lnTo>
                  <a:lnTo>
                    <a:pt x="1438" y="464"/>
                  </a:lnTo>
                  <a:cubicBezTo>
                    <a:pt x="1438" y="356"/>
                    <a:pt x="1349" y="267"/>
                    <a:pt x="1241" y="267"/>
                  </a:cubicBezTo>
                  <a:cubicBezTo>
                    <a:pt x="1172" y="267"/>
                    <a:pt x="1113" y="306"/>
                    <a:pt x="1073" y="356"/>
                  </a:cubicBezTo>
                  <a:cubicBezTo>
                    <a:pt x="1044" y="306"/>
                    <a:pt x="985" y="267"/>
                    <a:pt x="916" y="267"/>
                  </a:cubicBezTo>
                  <a:cubicBezTo>
                    <a:pt x="946" y="199"/>
                    <a:pt x="935" y="120"/>
                    <a:pt x="876" y="51"/>
                  </a:cubicBezTo>
                  <a:cubicBezTo>
                    <a:pt x="827" y="15"/>
                    <a:pt x="777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43"/>
            <p:cNvSpPr/>
            <p:nvPr/>
          </p:nvSpPr>
          <p:spPr>
            <a:xfrm>
              <a:off x="4020775" y="716275"/>
              <a:ext cx="362925" cy="309750"/>
            </a:xfrm>
            <a:custGeom>
              <a:avLst/>
              <a:gdLst/>
              <a:ahLst/>
              <a:cxnLst/>
              <a:rect l="l" t="t" r="r" b="b"/>
              <a:pathLst>
                <a:path w="14517" h="12390" extrusionOk="0">
                  <a:moveTo>
                    <a:pt x="0" y="0"/>
                  </a:moveTo>
                  <a:lnTo>
                    <a:pt x="0" y="12389"/>
                  </a:lnTo>
                  <a:lnTo>
                    <a:pt x="14516" y="12389"/>
                  </a:lnTo>
                  <a:lnTo>
                    <a:pt x="14516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43"/>
            <p:cNvSpPr/>
            <p:nvPr/>
          </p:nvSpPr>
          <p:spPr>
            <a:xfrm>
              <a:off x="4092125" y="1151725"/>
              <a:ext cx="219950" cy="18475"/>
            </a:xfrm>
            <a:custGeom>
              <a:avLst/>
              <a:gdLst/>
              <a:ahLst/>
              <a:cxnLst/>
              <a:rect l="l" t="t" r="r" b="b"/>
              <a:pathLst>
                <a:path w="8798" h="739" extrusionOk="0">
                  <a:moveTo>
                    <a:pt x="0" y="1"/>
                  </a:moveTo>
                  <a:lnTo>
                    <a:pt x="522" y="738"/>
                  </a:lnTo>
                  <a:lnTo>
                    <a:pt x="8286" y="738"/>
                  </a:lnTo>
                  <a:lnTo>
                    <a:pt x="8798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43"/>
            <p:cNvSpPr/>
            <p:nvPr/>
          </p:nvSpPr>
          <p:spPr>
            <a:xfrm>
              <a:off x="4309100" y="1097600"/>
              <a:ext cx="71875" cy="112950"/>
            </a:xfrm>
            <a:custGeom>
              <a:avLst/>
              <a:gdLst/>
              <a:ahLst/>
              <a:cxnLst/>
              <a:rect l="l" t="t" r="r" b="b"/>
              <a:pathLst>
                <a:path w="2875" h="4518" extrusionOk="0">
                  <a:moveTo>
                    <a:pt x="169" y="1"/>
                  </a:moveTo>
                  <a:cubicBezTo>
                    <a:pt x="80" y="1"/>
                    <a:pt x="1" y="69"/>
                    <a:pt x="1" y="158"/>
                  </a:cubicBezTo>
                  <a:lnTo>
                    <a:pt x="1" y="4360"/>
                  </a:lnTo>
                  <a:cubicBezTo>
                    <a:pt x="1" y="4449"/>
                    <a:pt x="80" y="4517"/>
                    <a:pt x="169" y="4517"/>
                  </a:cubicBezTo>
                  <a:lnTo>
                    <a:pt x="2707" y="4517"/>
                  </a:lnTo>
                  <a:cubicBezTo>
                    <a:pt x="2796" y="4517"/>
                    <a:pt x="2874" y="4449"/>
                    <a:pt x="2874" y="4360"/>
                  </a:cubicBezTo>
                  <a:lnTo>
                    <a:pt x="2874" y="158"/>
                  </a:lnTo>
                  <a:cubicBezTo>
                    <a:pt x="2874" y="69"/>
                    <a:pt x="2796" y="1"/>
                    <a:pt x="2707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43"/>
            <p:cNvSpPr/>
            <p:nvPr/>
          </p:nvSpPr>
          <p:spPr>
            <a:xfrm>
              <a:off x="4023475" y="1097600"/>
              <a:ext cx="71625" cy="112950"/>
            </a:xfrm>
            <a:custGeom>
              <a:avLst/>
              <a:gdLst/>
              <a:ahLst/>
              <a:cxnLst/>
              <a:rect l="l" t="t" r="r" b="b"/>
              <a:pathLst>
                <a:path w="2865" h="4518" extrusionOk="0">
                  <a:moveTo>
                    <a:pt x="158" y="1"/>
                  </a:moveTo>
                  <a:cubicBezTo>
                    <a:pt x="69" y="1"/>
                    <a:pt x="1" y="69"/>
                    <a:pt x="1" y="158"/>
                  </a:cubicBezTo>
                  <a:lnTo>
                    <a:pt x="1" y="4360"/>
                  </a:lnTo>
                  <a:cubicBezTo>
                    <a:pt x="1" y="4449"/>
                    <a:pt x="69" y="4517"/>
                    <a:pt x="158" y="4517"/>
                  </a:cubicBezTo>
                  <a:lnTo>
                    <a:pt x="2707" y="4517"/>
                  </a:lnTo>
                  <a:cubicBezTo>
                    <a:pt x="2796" y="4517"/>
                    <a:pt x="2864" y="4449"/>
                    <a:pt x="2864" y="4360"/>
                  </a:cubicBezTo>
                  <a:lnTo>
                    <a:pt x="2864" y="158"/>
                  </a:lnTo>
                  <a:cubicBezTo>
                    <a:pt x="2864" y="69"/>
                    <a:pt x="2796" y="1"/>
                    <a:pt x="2707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43"/>
            <p:cNvSpPr/>
            <p:nvPr/>
          </p:nvSpPr>
          <p:spPr>
            <a:xfrm>
              <a:off x="4037750" y="814425"/>
              <a:ext cx="328950" cy="165850"/>
            </a:xfrm>
            <a:custGeom>
              <a:avLst/>
              <a:gdLst/>
              <a:ahLst/>
              <a:cxnLst/>
              <a:rect l="l" t="t" r="r" b="b"/>
              <a:pathLst>
                <a:path w="13158" h="6634" extrusionOk="0">
                  <a:moveTo>
                    <a:pt x="867" y="0"/>
                  </a:moveTo>
                  <a:lnTo>
                    <a:pt x="1" y="6633"/>
                  </a:lnTo>
                  <a:lnTo>
                    <a:pt x="13158" y="6633"/>
                  </a:lnTo>
                  <a:lnTo>
                    <a:pt x="12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43"/>
            <p:cNvSpPr/>
            <p:nvPr/>
          </p:nvSpPr>
          <p:spPr>
            <a:xfrm>
              <a:off x="4215625" y="885525"/>
              <a:ext cx="118850" cy="157975"/>
            </a:xfrm>
            <a:custGeom>
              <a:avLst/>
              <a:gdLst/>
              <a:ahLst/>
              <a:cxnLst/>
              <a:rect l="l" t="t" r="r" b="b"/>
              <a:pathLst>
                <a:path w="4754" h="6319" extrusionOk="0">
                  <a:moveTo>
                    <a:pt x="266" y="1"/>
                  </a:moveTo>
                  <a:cubicBezTo>
                    <a:pt x="118" y="1"/>
                    <a:pt x="0" y="119"/>
                    <a:pt x="0" y="256"/>
                  </a:cubicBezTo>
                  <a:lnTo>
                    <a:pt x="0" y="6052"/>
                  </a:lnTo>
                  <a:cubicBezTo>
                    <a:pt x="0" y="6200"/>
                    <a:pt x="118" y="6319"/>
                    <a:pt x="266" y="6319"/>
                  </a:cubicBezTo>
                  <a:lnTo>
                    <a:pt x="4488" y="6319"/>
                  </a:lnTo>
                  <a:cubicBezTo>
                    <a:pt x="4636" y="6319"/>
                    <a:pt x="4754" y="6200"/>
                    <a:pt x="4754" y="6052"/>
                  </a:cubicBezTo>
                  <a:lnTo>
                    <a:pt x="4754" y="256"/>
                  </a:lnTo>
                  <a:cubicBezTo>
                    <a:pt x="4754" y="119"/>
                    <a:pt x="4636" y="1"/>
                    <a:pt x="4488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43"/>
            <p:cNvSpPr/>
            <p:nvPr/>
          </p:nvSpPr>
          <p:spPr>
            <a:xfrm>
              <a:off x="4243175" y="842950"/>
              <a:ext cx="64000" cy="34475"/>
            </a:xfrm>
            <a:custGeom>
              <a:avLst/>
              <a:gdLst/>
              <a:ahLst/>
              <a:cxnLst/>
              <a:rect l="l" t="t" r="r" b="b"/>
              <a:pathLst>
                <a:path w="2560" h="1379" extrusionOk="0">
                  <a:moveTo>
                    <a:pt x="70" y="1"/>
                  </a:moveTo>
                  <a:cubicBezTo>
                    <a:pt x="30" y="1"/>
                    <a:pt x="0" y="31"/>
                    <a:pt x="0" y="70"/>
                  </a:cubicBezTo>
                  <a:lnTo>
                    <a:pt x="0" y="1300"/>
                  </a:lnTo>
                  <a:cubicBezTo>
                    <a:pt x="0" y="1349"/>
                    <a:pt x="30" y="1378"/>
                    <a:pt x="70" y="1378"/>
                  </a:cubicBezTo>
                  <a:lnTo>
                    <a:pt x="2480" y="1378"/>
                  </a:lnTo>
                  <a:cubicBezTo>
                    <a:pt x="2520" y="1378"/>
                    <a:pt x="2559" y="1349"/>
                    <a:pt x="2559" y="1300"/>
                  </a:cubicBezTo>
                  <a:lnTo>
                    <a:pt x="2559" y="70"/>
                  </a:lnTo>
                  <a:cubicBezTo>
                    <a:pt x="2559" y="31"/>
                    <a:pt x="2520" y="1"/>
                    <a:pt x="2480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43"/>
            <p:cNvSpPr/>
            <p:nvPr/>
          </p:nvSpPr>
          <p:spPr>
            <a:xfrm>
              <a:off x="4142800" y="872975"/>
              <a:ext cx="1500" cy="14775"/>
            </a:xfrm>
            <a:custGeom>
              <a:avLst/>
              <a:gdLst/>
              <a:ahLst/>
              <a:cxnLst/>
              <a:rect l="l" t="t" r="r" b="b"/>
              <a:pathLst>
                <a:path w="60" h="591" extrusionOk="0">
                  <a:moveTo>
                    <a:pt x="0" y="0"/>
                  </a:moveTo>
                  <a:lnTo>
                    <a:pt x="0" y="591"/>
                  </a:lnTo>
                  <a:lnTo>
                    <a:pt x="59" y="59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43"/>
            <p:cNvSpPr/>
            <p:nvPr/>
          </p:nvSpPr>
          <p:spPr>
            <a:xfrm>
              <a:off x="4111550" y="872975"/>
              <a:ext cx="1500" cy="14775"/>
            </a:xfrm>
            <a:custGeom>
              <a:avLst/>
              <a:gdLst/>
              <a:ahLst/>
              <a:cxnLst/>
              <a:rect l="l" t="t" r="r" b="b"/>
              <a:pathLst>
                <a:path w="60" h="591" extrusionOk="0">
                  <a:moveTo>
                    <a:pt x="1" y="0"/>
                  </a:moveTo>
                  <a:lnTo>
                    <a:pt x="1" y="591"/>
                  </a:lnTo>
                  <a:lnTo>
                    <a:pt x="60" y="59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43"/>
            <p:cNvSpPr/>
            <p:nvPr/>
          </p:nvSpPr>
          <p:spPr>
            <a:xfrm>
              <a:off x="4068500" y="885525"/>
              <a:ext cx="118850" cy="157975"/>
            </a:xfrm>
            <a:custGeom>
              <a:avLst/>
              <a:gdLst/>
              <a:ahLst/>
              <a:cxnLst/>
              <a:rect l="l" t="t" r="r" b="b"/>
              <a:pathLst>
                <a:path w="4754" h="6319" extrusionOk="0">
                  <a:moveTo>
                    <a:pt x="266" y="1"/>
                  </a:moveTo>
                  <a:cubicBezTo>
                    <a:pt x="118" y="1"/>
                    <a:pt x="0" y="119"/>
                    <a:pt x="0" y="256"/>
                  </a:cubicBezTo>
                  <a:lnTo>
                    <a:pt x="0" y="6052"/>
                  </a:lnTo>
                  <a:cubicBezTo>
                    <a:pt x="0" y="6200"/>
                    <a:pt x="118" y="6319"/>
                    <a:pt x="266" y="6319"/>
                  </a:cubicBezTo>
                  <a:lnTo>
                    <a:pt x="4488" y="6319"/>
                  </a:lnTo>
                  <a:cubicBezTo>
                    <a:pt x="4636" y="6319"/>
                    <a:pt x="4754" y="6200"/>
                    <a:pt x="4754" y="6052"/>
                  </a:cubicBezTo>
                  <a:lnTo>
                    <a:pt x="4754" y="256"/>
                  </a:lnTo>
                  <a:cubicBezTo>
                    <a:pt x="4754" y="119"/>
                    <a:pt x="4636" y="1"/>
                    <a:pt x="4488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43"/>
            <p:cNvSpPr/>
            <p:nvPr/>
          </p:nvSpPr>
          <p:spPr>
            <a:xfrm>
              <a:off x="4095825" y="842950"/>
              <a:ext cx="64225" cy="34475"/>
            </a:xfrm>
            <a:custGeom>
              <a:avLst/>
              <a:gdLst/>
              <a:ahLst/>
              <a:cxnLst/>
              <a:rect l="l" t="t" r="r" b="b"/>
              <a:pathLst>
                <a:path w="2569" h="1379" extrusionOk="0">
                  <a:moveTo>
                    <a:pt x="79" y="1"/>
                  </a:moveTo>
                  <a:cubicBezTo>
                    <a:pt x="39" y="1"/>
                    <a:pt x="0" y="31"/>
                    <a:pt x="0" y="70"/>
                  </a:cubicBezTo>
                  <a:lnTo>
                    <a:pt x="0" y="1300"/>
                  </a:lnTo>
                  <a:cubicBezTo>
                    <a:pt x="0" y="1349"/>
                    <a:pt x="39" y="1378"/>
                    <a:pt x="79" y="1378"/>
                  </a:cubicBezTo>
                  <a:lnTo>
                    <a:pt x="2489" y="1378"/>
                  </a:lnTo>
                  <a:cubicBezTo>
                    <a:pt x="2529" y="1378"/>
                    <a:pt x="2568" y="1349"/>
                    <a:pt x="2568" y="1300"/>
                  </a:cubicBezTo>
                  <a:lnTo>
                    <a:pt x="2568" y="70"/>
                  </a:lnTo>
                  <a:cubicBezTo>
                    <a:pt x="2568" y="31"/>
                    <a:pt x="2529" y="1"/>
                    <a:pt x="2489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43"/>
            <p:cNvSpPr/>
            <p:nvPr/>
          </p:nvSpPr>
          <p:spPr>
            <a:xfrm>
              <a:off x="4231625" y="918250"/>
              <a:ext cx="86850" cy="82925"/>
            </a:xfrm>
            <a:custGeom>
              <a:avLst/>
              <a:gdLst/>
              <a:ahLst/>
              <a:cxnLst/>
              <a:rect l="l" t="t" r="r" b="b"/>
              <a:pathLst>
                <a:path w="3474" h="3317" extrusionOk="0">
                  <a:moveTo>
                    <a:pt x="99" y="0"/>
                  </a:moveTo>
                  <a:lnTo>
                    <a:pt x="0" y="3317"/>
                  </a:lnTo>
                  <a:lnTo>
                    <a:pt x="3474" y="3317"/>
                  </a:lnTo>
                  <a:lnTo>
                    <a:pt x="3375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43"/>
            <p:cNvSpPr/>
            <p:nvPr/>
          </p:nvSpPr>
          <p:spPr>
            <a:xfrm>
              <a:off x="4221025" y="901025"/>
              <a:ext cx="108050" cy="31275"/>
            </a:xfrm>
            <a:custGeom>
              <a:avLst/>
              <a:gdLst/>
              <a:ahLst/>
              <a:cxnLst/>
              <a:rect l="l" t="t" r="r" b="b"/>
              <a:pathLst>
                <a:path w="4322" h="1251" extrusionOk="0">
                  <a:moveTo>
                    <a:pt x="2166" y="0"/>
                  </a:moveTo>
                  <a:lnTo>
                    <a:pt x="562" y="129"/>
                  </a:lnTo>
                  <a:cubicBezTo>
                    <a:pt x="257" y="129"/>
                    <a:pt x="1" y="384"/>
                    <a:pt x="1" y="689"/>
                  </a:cubicBezTo>
                  <a:cubicBezTo>
                    <a:pt x="1" y="1004"/>
                    <a:pt x="257" y="1250"/>
                    <a:pt x="562" y="1250"/>
                  </a:cubicBezTo>
                  <a:lnTo>
                    <a:pt x="3760" y="1250"/>
                  </a:lnTo>
                  <a:cubicBezTo>
                    <a:pt x="4065" y="1250"/>
                    <a:pt x="4321" y="1004"/>
                    <a:pt x="4321" y="689"/>
                  </a:cubicBezTo>
                  <a:cubicBezTo>
                    <a:pt x="4321" y="384"/>
                    <a:pt x="4065" y="129"/>
                    <a:pt x="3760" y="129"/>
                  </a:cubicBezTo>
                  <a:lnTo>
                    <a:pt x="2166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43"/>
            <p:cNvSpPr/>
            <p:nvPr/>
          </p:nvSpPr>
          <p:spPr>
            <a:xfrm>
              <a:off x="4254975" y="901275"/>
              <a:ext cx="40150" cy="19575"/>
            </a:xfrm>
            <a:custGeom>
              <a:avLst/>
              <a:gdLst/>
              <a:ahLst/>
              <a:cxnLst/>
              <a:rect l="l" t="t" r="r" b="b"/>
              <a:pathLst>
                <a:path w="1606" h="783" extrusionOk="0">
                  <a:moveTo>
                    <a:pt x="670" y="0"/>
                  </a:moveTo>
                  <a:lnTo>
                    <a:pt x="1" y="59"/>
                  </a:lnTo>
                  <a:cubicBezTo>
                    <a:pt x="168" y="542"/>
                    <a:pt x="486" y="783"/>
                    <a:pt x="803" y="783"/>
                  </a:cubicBezTo>
                  <a:cubicBezTo>
                    <a:pt x="1121" y="783"/>
                    <a:pt x="1438" y="542"/>
                    <a:pt x="1605" y="59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43"/>
            <p:cNvSpPr/>
            <p:nvPr/>
          </p:nvSpPr>
          <p:spPr>
            <a:xfrm>
              <a:off x="4191775" y="938175"/>
              <a:ext cx="46750" cy="53900"/>
            </a:xfrm>
            <a:custGeom>
              <a:avLst/>
              <a:gdLst/>
              <a:ahLst/>
              <a:cxnLst/>
              <a:rect l="l" t="t" r="r" b="b"/>
              <a:pathLst>
                <a:path w="1870" h="2156" extrusionOk="0">
                  <a:moveTo>
                    <a:pt x="777" y="1"/>
                  </a:moveTo>
                  <a:lnTo>
                    <a:pt x="0" y="1693"/>
                  </a:lnTo>
                  <a:lnTo>
                    <a:pt x="1122" y="2155"/>
                  </a:lnTo>
                  <a:lnTo>
                    <a:pt x="1870" y="502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43"/>
            <p:cNvSpPr/>
            <p:nvPr/>
          </p:nvSpPr>
          <p:spPr>
            <a:xfrm>
              <a:off x="4211200" y="915050"/>
              <a:ext cx="37675" cy="35700"/>
            </a:xfrm>
            <a:custGeom>
              <a:avLst/>
              <a:gdLst/>
              <a:ahLst/>
              <a:cxnLst/>
              <a:rect l="l" t="t" r="r" b="b"/>
              <a:pathLst>
                <a:path w="1507" h="1428" extrusionOk="0">
                  <a:moveTo>
                    <a:pt x="413" y="1"/>
                  </a:moveTo>
                  <a:lnTo>
                    <a:pt x="0" y="915"/>
                  </a:lnTo>
                  <a:lnTo>
                    <a:pt x="1093" y="1427"/>
                  </a:lnTo>
                  <a:lnTo>
                    <a:pt x="1506" y="50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43"/>
            <p:cNvSpPr/>
            <p:nvPr/>
          </p:nvSpPr>
          <p:spPr>
            <a:xfrm>
              <a:off x="4209725" y="929825"/>
              <a:ext cx="33725" cy="21675"/>
            </a:xfrm>
            <a:custGeom>
              <a:avLst/>
              <a:gdLst/>
              <a:ahLst/>
              <a:cxnLst/>
              <a:rect l="l" t="t" r="r" b="b"/>
              <a:pathLst>
                <a:path w="1349" h="867" extrusionOk="0">
                  <a:moveTo>
                    <a:pt x="138" y="0"/>
                  </a:moveTo>
                  <a:lnTo>
                    <a:pt x="0" y="305"/>
                  </a:lnTo>
                  <a:lnTo>
                    <a:pt x="1211" y="866"/>
                  </a:lnTo>
                  <a:lnTo>
                    <a:pt x="1349" y="55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43"/>
            <p:cNvSpPr/>
            <p:nvPr/>
          </p:nvSpPr>
          <p:spPr>
            <a:xfrm>
              <a:off x="4333975" y="899800"/>
              <a:ext cx="34700" cy="32500"/>
            </a:xfrm>
            <a:custGeom>
              <a:avLst/>
              <a:gdLst/>
              <a:ahLst/>
              <a:cxnLst/>
              <a:rect l="l" t="t" r="r" b="b"/>
              <a:pathLst>
                <a:path w="1388" h="1300" extrusionOk="0">
                  <a:moveTo>
                    <a:pt x="1269" y="0"/>
                  </a:moveTo>
                  <a:lnTo>
                    <a:pt x="0" y="99"/>
                  </a:lnTo>
                  <a:lnTo>
                    <a:pt x="79" y="1299"/>
                  </a:lnTo>
                  <a:lnTo>
                    <a:pt x="1387" y="120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43"/>
            <p:cNvSpPr/>
            <p:nvPr/>
          </p:nvSpPr>
          <p:spPr>
            <a:xfrm>
              <a:off x="4296800" y="901025"/>
              <a:ext cx="39150" cy="32975"/>
            </a:xfrm>
            <a:custGeom>
              <a:avLst/>
              <a:gdLst/>
              <a:ahLst/>
              <a:cxnLst/>
              <a:rect l="l" t="t" r="r" b="b"/>
              <a:pathLst>
                <a:path w="1566" h="1319" extrusionOk="0">
                  <a:moveTo>
                    <a:pt x="1487" y="0"/>
                  </a:moveTo>
                  <a:lnTo>
                    <a:pt x="1" y="59"/>
                  </a:lnTo>
                  <a:lnTo>
                    <a:pt x="562" y="1319"/>
                  </a:lnTo>
                  <a:lnTo>
                    <a:pt x="1566" y="1250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43"/>
            <p:cNvSpPr/>
            <p:nvPr/>
          </p:nvSpPr>
          <p:spPr>
            <a:xfrm>
              <a:off x="4325350" y="900300"/>
              <a:ext cx="10850" cy="34200"/>
            </a:xfrm>
            <a:custGeom>
              <a:avLst/>
              <a:gdLst/>
              <a:ahLst/>
              <a:cxnLst/>
              <a:rect l="l" t="t" r="r" b="b"/>
              <a:pathLst>
                <a:path w="434" h="1368" extrusionOk="0">
                  <a:moveTo>
                    <a:pt x="345" y="0"/>
                  </a:moveTo>
                  <a:lnTo>
                    <a:pt x="0" y="29"/>
                  </a:lnTo>
                  <a:lnTo>
                    <a:pt x="99" y="1368"/>
                  </a:lnTo>
                  <a:lnTo>
                    <a:pt x="433" y="1338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43"/>
            <p:cNvSpPr/>
            <p:nvPr/>
          </p:nvSpPr>
          <p:spPr>
            <a:xfrm>
              <a:off x="4349450" y="900425"/>
              <a:ext cx="33750" cy="29625"/>
            </a:xfrm>
            <a:custGeom>
              <a:avLst/>
              <a:gdLst/>
              <a:ahLst/>
              <a:cxnLst/>
              <a:rect l="l" t="t" r="r" b="b"/>
              <a:pathLst>
                <a:path w="1350" h="1185" extrusionOk="0">
                  <a:moveTo>
                    <a:pt x="681" y="1"/>
                  </a:moveTo>
                  <a:cubicBezTo>
                    <a:pt x="557" y="1"/>
                    <a:pt x="433" y="38"/>
                    <a:pt x="326" y="113"/>
                  </a:cubicBezTo>
                  <a:cubicBezTo>
                    <a:pt x="60" y="310"/>
                    <a:pt x="1" y="684"/>
                    <a:pt x="198" y="949"/>
                  </a:cubicBezTo>
                  <a:cubicBezTo>
                    <a:pt x="309" y="1102"/>
                    <a:pt x="488" y="1185"/>
                    <a:pt x="669" y="1185"/>
                  </a:cubicBezTo>
                  <a:cubicBezTo>
                    <a:pt x="792" y="1185"/>
                    <a:pt x="917" y="1147"/>
                    <a:pt x="1024" y="1067"/>
                  </a:cubicBezTo>
                  <a:cubicBezTo>
                    <a:pt x="1290" y="871"/>
                    <a:pt x="1349" y="507"/>
                    <a:pt x="1162" y="241"/>
                  </a:cubicBezTo>
                  <a:cubicBezTo>
                    <a:pt x="1044" y="82"/>
                    <a:pt x="864" y="1"/>
                    <a:pt x="681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43"/>
            <p:cNvSpPr/>
            <p:nvPr/>
          </p:nvSpPr>
          <p:spPr>
            <a:xfrm>
              <a:off x="4355125" y="862400"/>
              <a:ext cx="56125" cy="60550"/>
            </a:xfrm>
            <a:custGeom>
              <a:avLst/>
              <a:gdLst/>
              <a:ahLst/>
              <a:cxnLst/>
              <a:rect l="l" t="t" r="r" b="b"/>
              <a:pathLst>
                <a:path w="2245" h="2422" extrusionOk="0">
                  <a:moveTo>
                    <a:pt x="1525" y="1"/>
                  </a:moveTo>
                  <a:lnTo>
                    <a:pt x="0" y="1742"/>
                  </a:lnTo>
                  <a:lnTo>
                    <a:pt x="955" y="2421"/>
                  </a:lnTo>
                  <a:lnTo>
                    <a:pt x="2244" y="552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43"/>
            <p:cNvSpPr/>
            <p:nvPr/>
          </p:nvSpPr>
          <p:spPr>
            <a:xfrm>
              <a:off x="4400625" y="848850"/>
              <a:ext cx="21450" cy="27350"/>
            </a:xfrm>
            <a:custGeom>
              <a:avLst/>
              <a:gdLst/>
              <a:ahLst/>
              <a:cxnLst/>
              <a:rect l="l" t="t" r="r" b="b"/>
              <a:pathLst>
                <a:path w="858" h="1094" extrusionOk="0">
                  <a:moveTo>
                    <a:pt x="483" y="1"/>
                  </a:moveTo>
                  <a:lnTo>
                    <a:pt x="1" y="267"/>
                  </a:lnTo>
                  <a:lnTo>
                    <a:pt x="444" y="1094"/>
                  </a:lnTo>
                  <a:lnTo>
                    <a:pt x="857" y="877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43"/>
            <p:cNvSpPr/>
            <p:nvPr/>
          </p:nvSpPr>
          <p:spPr>
            <a:xfrm>
              <a:off x="4391525" y="851525"/>
              <a:ext cx="28325" cy="26175"/>
            </a:xfrm>
            <a:custGeom>
              <a:avLst/>
              <a:gdLst/>
              <a:ahLst/>
              <a:cxnLst/>
              <a:rect l="l" t="t" r="r" b="b"/>
              <a:pathLst>
                <a:path w="1133" h="1047" extrusionOk="0">
                  <a:moveTo>
                    <a:pt x="570" y="1"/>
                  </a:moveTo>
                  <a:cubicBezTo>
                    <a:pt x="534" y="1"/>
                    <a:pt x="499" y="4"/>
                    <a:pt x="463" y="12"/>
                  </a:cubicBezTo>
                  <a:cubicBezTo>
                    <a:pt x="178" y="71"/>
                    <a:pt x="1" y="347"/>
                    <a:pt x="60" y="632"/>
                  </a:cubicBezTo>
                  <a:cubicBezTo>
                    <a:pt x="112" y="873"/>
                    <a:pt x="329" y="1046"/>
                    <a:pt x="567" y="1046"/>
                  </a:cubicBezTo>
                  <a:cubicBezTo>
                    <a:pt x="601" y="1046"/>
                    <a:pt x="636" y="1043"/>
                    <a:pt x="670" y="1035"/>
                  </a:cubicBezTo>
                  <a:cubicBezTo>
                    <a:pt x="955" y="976"/>
                    <a:pt x="1132" y="701"/>
                    <a:pt x="1073" y="416"/>
                  </a:cubicBezTo>
                  <a:cubicBezTo>
                    <a:pt x="1022" y="167"/>
                    <a:pt x="806" y="1"/>
                    <a:pt x="570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43"/>
            <p:cNvSpPr/>
            <p:nvPr/>
          </p:nvSpPr>
          <p:spPr>
            <a:xfrm>
              <a:off x="4419325" y="859400"/>
              <a:ext cx="15275" cy="11400"/>
            </a:xfrm>
            <a:custGeom>
              <a:avLst/>
              <a:gdLst/>
              <a:ahLst/>
              <a:cxnLst/>
              <a:rect l="l" t="t" r="r" b="b"/>
              <a:pathLst>
                <a:path w="611" h="456" extrusionOk="0">
                  <a:moveTo>
                    <a:pt x="460" y="1"/>
                  </a:moveTo>
                  <a:cubicBezTo>
                    <a:pt x="442" y="1"/>
                    <a:pt x="423" y="4"/>
                    <a:pt x="404" y="12"/>
                  </a:cubicBezTo>
                  <a:lnTo>
                    <a:pt x="1" y="219"/>
                  </a:lnTo>
                  <a:lnTo>
                    <a:pt x="109" y="455"/>
                  </a:lnTo>
                  <a:lnTo>
                    <a:pt x="523" y="248"/>
                  </a:lnTo>
                  <a:cubicBezTo>
                    <a:pt x="582" y="219"/>
                    <a:pt x="611" y="140"/>
                    <a:pt x="582" y="71"/>
                  </a:cubicBezTo>
                  <a:cubicBezTo>
                    <a:pt x="560" y="28"/>
                    <a:pt x="512" y="1"/>
                    <a:pt x="460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43"/>
            <p:cNvSpPr/>
            <p:nvPr/>
          </p:nvSpPr>
          <p:spPr>
            <a:xfrm>
              <a:off x="4417125" y="852275"/>
              <a:ext cx="17725" cy="13600"/>
            </a:xfrm>
            <a:custGeom>
              <a:avLst/>
              <a:gdLst/>
              <a:ahLst/>
              <a:cxnLst/>
              <a:rect l="l" t="t" r="r" b="b"/>
              <a:pathLst>
                <a:path w="709" h="544" extrusionOk="0">
                  <a:moveTo>
                    <a:pt x="563" y="0"/>
                  </a:moveTo>
                  <a:cubicBezTo>
                    <a:pt x="545" y="0"/>
                    <a:pt x="528" y="4"/>
                    <a:pt x="512" y="12"/>
                  </a:cubicBezTo>
                  <a:lnTo>
                    <a:pt x="0" y="268"/>
                  </a:lnTo>
                  <a:lnTo>
                    <a:pt x="30" y="543"/>
                  </a:lnTo>
                  <a:lnTo>
                    <a:pt x="620" y="248"/>
                  </a:lnTo>
                  <a:cubicBezTo>
                    <a:pt x="679" y="218"/>
                    <a:pt x="709" y="139"/>
                    <a:pt x="679" y="71"/>
                  </a:cubicBezTo>
                  <a:cubicBezTo>
                    <a:pt x="658" y="28"/>
                    <a:pt x="610" y="0"/>
                    <a:pt x="563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43"/>
            <p:cNvSpPr/>
            <p:nvPr/>
          </p:nvSpPr>
          <p:spPr>
            <a:xfrm>
              <a:off x="4404575" y="841900"/>
              <a:ext cx="24375" cy="12650"/>
            </a:xfrm>
            <a:custGeom>
              <a:avLst/>
              <a:gdLst/>
              <a:ahLst/>
              <a:cxnLst/>
              <a:rect l="l" t="t" r="r" b="b"/>
              <a:pathLst>
                <a:path w="975" h="506" extrusionOk="0">
                  <a:moveTo>
                    <a:pt x="831" y="0"/>
                  </a:moveTo>
                  <a:cubicBezTo>
                    <a:pt x="810" y="0"/>
                    <a:pt x="789" y="5"/>
                    <a:pt x="768" y="14"/>
                  </a:cubicBezTo>
                  <a:lnTo>
                    <a:pt x="0" y="377"/>
                  </a:lnTo>
                  <a:lnTo>
                    <a:pt x="394" y="506"/>
                  </a:lnTo>
                  <a:lnTo>
                    <a:pt x="886" y="240"/>
                  </a:lnTo>
                  <a:cubicBezTo>
                    <a:pt x="955" y="210"/>
                    <a:pt x="975" y="132"/>
                    <a:pt x="945" y="73"/>
                  </a:cubicBezTo>
                  <a:cubicBezTo>
                    <a:pt x="924" y="24"/>
                    <a:pt x="880" y="0"/>
                    <a:pt x="831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43"/>
            <p:cNvSpPr/>
            <p:nvPr/>
          </p:nvSpPr>
          <p:spPr>
            <a:xfrm>
              <a:off x="4394000" y="844125"/>
              <a:ext cx="13525" cy="14850"/>
            </a:xfrm>
            <a:custGeom>
              <a:avLst/>
              <a:gdLst/>
              <a:ahLst/>
              <a:cxnLst/>
              <a:rect l="l" t="t" r="r" b="b"/>
              <a:pathLst>
                <a:path w="541" h="594" extrusionOk="0">
                  <a:moveTo>
                    <a:pt x="387" y="1"/>
                  </a:moveTo>
                  <a:cubicBezTo>
                    <a:pt x="380" y="1"/>
                    <a:pt x="372" y="2"/>
                    <a:pt x="364" y="3"/>
                  </a:cubicBezTo>
                  <a:cubicBezTo>
                    <a:pt x="344" y="3"/>
                    <a:pt x="315" y="23"/>
                    <a:pt x="296" y="32"/>
                  </a:cubicBezTo>
                  <a:cubicBezTo>
                    <a:pt x="246" y="82"/>
                    <a:pt x="40" y="525"/>
                    <a:pt x="0" y="594"/>
                  </a:cubicBezTo>
                  <a:lnTo>
                    <a:pt x="502" y="465"/>
                  </a:lnTo>
                  <a:lnTo>
                    <a:pt x="532" y="180"/>
                  </a:lnTo>
                  <a:cubicBezTo>
                    <a:pt x="540" y="91"/>
                    <a:pt x="468" y="1"/>
                    <a:pt x="38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43"/>
            <p:cNvSpPr/>
            <p:nvPr/>
          </p:nvSpPr>
          <p:spPr>
            <a:xfrm>
              <a:off x="4414650" y="845825"/>
              <a:ext cx="19950" cy="14150"/>
            </a:xfrm>
            <a:custGeom>
              <a:avLst/>
              <a:gdLst/>
              <a:ahLst/>
              <a:cxnLst/>
              <a:rect l="l" t="t" r="r" b="b"/>
              <a:pathLst>
                <a:path w="798" h="566" extrusionOk="0">
                  <a:moveTo>
                    <a:pt x="655" y="1"/>
                  </a:moveTo>
                  <a:cubicBezTo>
                    <a:pt x="634" y="1"/>
                    <a:pt x="612" y="5"/>
                    <a:pt x="591" y="14"/>
                  </a:cubicBezTo>
                  <a:lnTo>
                    <a:pt x="1" y="329"/>
                  </a:lnTo>
                  <a:lnTo>
                    <a:pt x="99" y="565"/>
                  </a:lnTo>
                  <a:lnTo>
                    <a:pt x="710" y="240"/>
                  </a:lnTo>
                  <a:cubicBezTo>
                    <a:pt x="778" y="211"/>
                    <a:pt x="798" y="132"/>
                    <a:pt x="769" y="73"/>
                  </a:cubicBezTo>
                  <a:cubicBezTo>
                    <a:pt x="748" y="25"/>
                    <a:pt x="703" y="1"/>
                    <a:pt x="655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43"/>
            <p:cNvSpPr/>
            <p:nvPr/>
          </p:nvSpPr>
          <p:spPr>
            <a:xfrm>
              <a:off x="4263600" y="881100"/>
              <a:ext cx="22400" cy="29050"/>
            </a:xfrm>
            <a:custGeom>
              <a:avLst/>
              <a:gdLst/>
              <a:ahLst/>
              <a:cxnLst/>
              <a:rect l="l" t="t" r="r" b="b"/>
              <a:pathLst>
                <a:path w="896" h="1162" extrusionOk="0">
                  <a:moveTo>
                    <a:pt x="108" y="0"/>
                  </a:moveTo>
                  <a:lnTo>
                    <a:pt x="1" y="1083"/>
                  </a:lnTo>
                  <a:lnTo>
                    <a:pt x="788" y="1162"/>
                  </a:lnTo>
                  <a:lnTo>
                    <a:pt x="896" y="8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43"/>
            <p:cNvSpPr/>
            <p:nvPr/>
          </p:nvSpPr>
          <p:spPr>
            <a:xfrm>
              <a:off x="4265800" y="881100"/>
              <a:ext cx="20200" cy="25350"/>
            </a:xfrm>
            <a:custGeom>
              <a:avLst/>
              <a:gdLst/>
              <a:ahLst/>
              <a:cxnLst/>
              <a:rect l="l" t="t" r="r" b="b"/>
              <a:pathLst>
                <a:path w="808" h="1014" extrusionOk="0">
                  <a:moveTo>
                    <a:pt x="20" y="0"/>
                  </a:moveTo>
                  <a:lnTo>
                    <a:pt x="1" y="226"/>
                  </a:lnTo>
                  <a:lnTo>
                    <a:pt x="709" y="1014"/>
                  </a:lnTo>
                  <a:lnTo>
                    <a:pt x="808" y="8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43"/>
            <p:cNvSpPr/>
            <p:nvPr/>
          </p:nvSpPr>
          <p:spPr>
            <a:xfrm>
              <a:off x="4291650" y="872400"/>
              <a:ext cx="13050" cy="12050"/>
            </a:xfrm>
            <a:custGeom>
              <a:avLst/>
              <a:gdLst/>
              <a:ahLst/>
              <a:cxnLst/>
              <a:rect l="l" t="t" r="r" b="b"/>
              <a:pathLst>
                <a:path w="522" h="482" extrusionOk="0">
                  <a:moveTo>
                    <a:pt x="267" y="1"/>
                  </a:moveTo>
                  <a:cubicBezTo>
                    <a:pt x="146" y="1"/>
                    <a:pt x="47" y="85"/>
                    <a:pt x="20" y="200"/>
                  </a:cubicBezTo>
                  <a:cubicBezTo>
                    <a:pt x="1" y="329"/>
                    <a:pt x="89" y="456"/>
                    <a:pt x="217" y="476"/>
                  </a:cubicBezTo>
                  <a:cubicBezTo>
                    <a:pt x="234" y="480"/>
                    <a:pt x="250" y="482"/>
                    <a:pt x="267" y="482"/>
                  </a:cubicBezTo>
                  <a:cubicBezTo>
                    <a:pt x="376" y="482"/>
                    <a:pt x="475" y="399"/>
                    <a:pt x="493" y="279"/>
                  </a:cubicBezTo>
                  <a:cubicBezTo>
                    <a:pt x="522" y="152"/>
                    <a:pt x="434" y="23"/>
                    <a:pt x="305" y="4"/>
                  </a:cubicBezTo>
                  <a:cubicBezTo>
                    <a:pt x="292" y="2"/>
                    <a:pt x="280" y="1"/>
                    <a:pt x="26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43"/>
            <p:cNvSpPr/>
            <p:nvPr/>
          </p:nvSpPr>
          <p:spPr>
            <a:xfrm>
              <a:off x="4297075" y="874700"/>
              <a:ext cx="3950" cy="7150"/>
            </a:xfrm>
            <a:custGeom>
              <a:avLst/>
              <a:gdLst/>
              <a:ahLst/>
              <a:cxnLst/>
              <a:rect l="l" t="t" r="r" b="b"/>
              <a:pathLst>
                <a:path w="158" h="286" extrusionOk="0">
                  <a:moveTo>
                    <a:pt x="147" y="1"/>
                  </a:moveTo>
                  <a:cubicBezTo>
                    <a:pt x="88" y="20"/>
                    <a:pt x="39" y="60"/>
                    <a:pt x="49" y="128"/>
                  </a:cubicBezTo>
                  <a:cubicBezTo>
                    <a:pt x="59" y="187"/>
                    <a:pt x="49" y="217"/>
                    <a:pt x="0" y="237"/>
                  </a:cubicBezTo>
                  <a:lnTo>
                    <a:pt x="20" y="286"/>
                  </a:lnTo>
                  <a:cubicBezTo>
                    <a:pt x="98" y="256"/>
                    <a:pt x="118" y="207"/>
                    <a:pt x="108" y="119"/>
                  </a:cubicBezTo>
                  <a:cubicBezTo>
                    <a:pt x="98" y="69"/>
                    <a:pt x="157" y="60"/>
                    <a:pt x="157" y="6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43"/>
            <p:cNvSpPr/>
            <p:nvPr/>
          </p:nvSpPr>
          <p:spPr>
            <a:xfrm>
              <a:off x="4252025" y="865275"/>
              <a:ext cx="13075" cy="12050"/>
            </a:xfrm>
            <a:custGeom>
              <a:avLst/>
              <a:gdLst/>
              <a:ahLst/>
              <a:cxnLst/>
              <a:rect l="l" t="t" r="r" b="b"/>
              <a:pathLst>
                <a:path w="523" h="482" extrusionOk="0">
                  <a:moveTo>
                    <a:pt x="270" y="1"/>
                  </a:moveTo>
                  <a:cubicBezTo>
                    <a:pt x="155" y="1"/>
                    <a:pt x="48" y="84"/>
                    <a:pt x="31" y="200"/>
                  </a:cubicBezTo>
                  <a:cubicBezTo>
                    <a:pt x="1" y="328"/>
                    <a:pt x="90" y="456"/>
                    <a:pt x="217" y="476"/>
                  </a:cubicBezTo>
                  <a:cubicBezTo>
                    <a:pt x="235" y="480"/>
                    <a:pt x="253" y="482"/>
                    <a:pt x="270" y="482"/>
                  </a:cubicBezTo>
                  <a:cubicBezTo>
                    <a:pt x="384" y="482"/>
                    <a:pt x="477" y="400"/>
                    <a:pt x="503" y="289"/>
                  </a:cubicBezTo>
                  <a:cubicBezTo>
                    <a:pt x="523" y="151"/>
                    <a:pt x="434" y="33"/>
                    <a:pt x="306" y="4"/>
                  </a:cubicBezTo>
                  <a:cubicBezTo>
                    <a:pt x="294" y="2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43"/>
            <p:cNvSpPr/>
            <p:nvPr/>
          </p:nvSpPr>
          <p:spPr>
            <a:xfrm>
              <a:off x="4256225" y="867075"/>
              <a:ext cx="3200" cy="7900"/>
            </a:xfrm>
            <a:custGeom>
              <a:avLst/>
              <a:gdLst/>
              <a:ahLst/>
              <a:cxnLst/>
              <a:rect l="l" t="t" r="r" b="b"/>
              <a:pathLst>
                <a:path w="128" h="316" extrusionOk="0">
                  <a:moveTo>
                    <a:pt x="49" y="0"/>
                  </a:moveTo>
                  <a:lnTo>
                    <a:pt x="20" y="40"/>
                  </a:lnTo>
                  <a:cubicBezTo>
                    <a:pt x="20" y="50"/>
                    <a:pt x="69" y="79"/>
                    <a:pt x="40" y="118"/>
                  </a:cubicBezTo>
                  <a:cubicBezTo>
                    <a:pt x="0" y="197"/>
                    <a:pt x="10" y="256"/>
                    <a:pt x="69" y="315"/>
                  </a:cubicBezTo>
                  <a:lnTo>
                    <a:pt x="108" y="266"/>
                  </a:lnTo>
                  <a:cubicBezTo>
                    <a:pt x="69" y="236"/>
                    <a:pt x="59" y="207"/>
                    <a:pt x="89" y="148"/>
                  </a:cubicBezTo>
                  <a:cubicBezTo>
                    <a:pt x="128" y="89"/>
                    <a:pt x="99" y="30"/>
                    <a:pt x="49" y="0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43"/>
            <p:cNvSpPr/>
            <p:nvPr/>
          </p:nvSpPr>
          <p:spPr>
            <a:xfrm>
              <a:off x="4257700" y="844175"/>
              <a:ext cx="45300" cy="49525"/>
            </a:xfrm>
            <a:custGeom>
              <a:avLst/>
              <a:gdLst/>
              <a:ahLst/>
              <a:cxnLst/>
              <a:rect l="l" t="t" r="r" b="b"/>
              <a:pathLst>
                <a:path w="1812" h="1981" extrusionOk="0">
                  <a:moveTo>
                    <a:pt x="822" y="0"/>
                  </a:moveTo>
                  <a:cubicBezTo>
                    <a:pt x="475" y="0"/>
                    <a:pt x="192" y="168"/>
                    <a:pt x="119" y="592"/>
                  </a:cubicBezTo>
                  <a:cubicBezTo>
                    <a:pt x="20" y="1113"/>
                    <a:pt x="0" y="1851"/>
                    <a:pt x="689" y="1970"/>
                  </a:cubicBezTo>
                  <a:cubicBezTo>
                    <a:pt x="734" y="1977"/>
                    <a:pt x="777" y="1981"/>
                    <a:pt x="818" y="1981"/>
                  </a:cubicBezTo>
                  <a:cubicBezTo>
                    <a:pt x="1353" y="1981"/>
                    <a:pt x="1630" y="1361"/>
                    <a:pt x="1713" y="877"/>
                  </a:cubicBezTo>
                  <a:cubicBezTo>
                    <a:pt x="1811" y="365"/>
                    <a:pt x="1486" y="100"/>
                    <a:pt x="1044" y="21"/>
                  </a:cubicBezTo>
                  <a:cubicBezTo>
                    <a:pt x="968" y="8"/>
                    <a:pt x="893" y="0"/>
                    <a:pt x="822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43"/>
            <p:cNvSpPr/>
            <p:nvPr/>
          </p:nvSpPr>
          <p:spPr>
            <a:xfrm>
              <a:off x="4270500" y="868275"/>
              <a:ext cx="3450" cy="4475"/>
            </a:xfrm>
            <a:custGeom>
              <a:avLst/>
              <a:gdLst/>
              <a:ahLst/>
              <a:cxnLst/>
              <a:rect l="l" t="t" r="r" b="b"/>
              <a:pathLst>
                <a:path w="138" h="179" extrusionOk="0">
                  <a:moveTo>
                    <a:pt x="69" y="0"/>
                  </a:moveTo>
                  <a:cubicBezTo>
                    <a:pt x="41" y="0"/>
                    <a:pt x="10" y="36"/>
                    <a:pt x="10" y="80"/>
                  </a:cubicBezTo>
                  <a:cubicBezTo>
                    <a:pt x="0" y="129"/>
                    <a:pt x="20" y="169"/>
                    <a:pt x="49" y="179"/>
                  </a:cubicBezTo>
                  <a:cubicBezTo>
                    <a:pt x="79" y="179"/>
                    <a:pt x="118" y="149"/>
                    <a:pt x="128" y="100"/>
                  </a:cubicBezTo>
                  <a:cubicBezTo>
                    <a:pt x="138" y="51"/>
                    <a:pt x="118" y="2"/>
                    <a:pt x="79" y="2"/>
                  </a:cubicBezTo>
                  <a:cubicBezTo>
                    <a:pt x="76" y="1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43"/>
            <p:cNvSpPr/>
            <p:nvPr/>
          </p:nvSpPr>
          <p:spPr>
            <a:xfrm>
              <a:off x="4270000" y="861950"/>
              <a:ext cx="6925" cy="2200"/>
            </a:xfrm>
            <a:custGeom>
              <a:avLst/>
              <a:gdLst/>
              <a:ahLst/>
              <a:cxnLst/>
              <a:rect l="l" t="t" r="r" b="b"/>
              <a:pathLst>
                <a:path w="277" h="88" extrusionOk="0">
                  <a:moveTo>
                    <a:pt x="112" y="0"/>
                  </a:moveTo>
                  <a:cubicBezTo>
                    <a:pt x="73" y="0"/>
                    <a:pt x="34" y="12"/>
                    <a:pt x="1" y="38"/>
                  </a:cubicBezTo>
                  <a:lnTo>
                    <a:pt x="276" y="87"/>
                  </a:lnTo>
                  <a:cubicBezTo>
                    <a:pt x="239" y="32"/>
                    <a:pt x="176" y="0"/>
                    <a:pt x="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43"/>
            <p:cNvSpPr/>
            <p:nvPr/>
          </p:nvSpPr>
          <p:spPr>
            <a:xfrm>
              <a:off x="4284025" y="870725"/>
              <a:ext cx="3450" cy="4500"/>
            </a:xfrm>
            <a:custGeom>
              <a:avLst/>
              <a:gdLst/>
              <a:ahLst/>
              <a:cxnLst/>
              <a:rect l="l" t="t" r="r" b="b"/>
              <a:pathLst>
                <a:path w="138" h="180" extrusionOk="0">
                  <a:moveTo>
                    <a:pt x="77" y="1"/>
                  </a:moveTo>
                  <a:cubicBezTo>
                    <a:pt x="43" y="1"/>
                    <a:pt x="19" y="37"/>
                    <a:pt x="10" y="81"/>
                  </a:cubicBezTo>
                  <a:cubicBezTo>
                    <a:pt x="0" y="130"/>
                    <a:pt x="20" y="169"/>
                    <a:pt x="50" y="179"/>
                  </a:cubicBezTo>
                  <a:cubicBezTo>
                    <a:pt x="89" y="179"/>
                    <a:pt x="118" y="149"/>
                    <a:pt x="128" y="101"/>
                  </a:cubicBezTo>
                  <a:cubicBezTo>
                    <a:pt x="138" y="51"/>
                    <a:pt x="118" y="2"/>
                    <a:pt x="89" y="2"/>
                  </a:cubicBezTo>
                  <a:cubicBezTo>
                    <a:pt x="85" y="1"/>
                    <a:pt x="81" y="1"/>
                    <a:pt x="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43"/>
            <p:cNvSpPr/>
            <p:nvPr/>
          </p:nvSpPr>
          <p:spPr>
            <a:xfrm>
              <a:off x="4283525" y="864325"/>
              <a:ext cx="6900" cy="2275"/>
            </a:xfrm>
            <a:custGeom>
              <a:avLst/>
              <a:gdLst/>
              <a:ahLst/>
              <a:cxnLst/>
              <a:rect l="l" t="t" r="r" b="b"/>
              <a:pathLst>
                <a:path w="276" h="91" extrusionOk="0">
                  <a:moveTo>
                    <a:pt x="121" y="1"/>
                  </a:moveTo>
                  <a:cubicBezTo>
                    <a:pt x="79" y="1"/>
                    <a:pt x="36" y="14"/>
                    <a:pt x="0" y="42"/>
                  </a:cubicBezTo>
                  <a:lnTo>
                    <a:pt x="276" y="90"/>
                  </a:lnTo>
                  <a:cubicBezTo>
                    <a:pt x="247" y="31"/>
                    <a:pt x="185" y="1"/>
                    <a:pt x="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43"/>
            <p:cNvSpPr/>
            <p:nvPr/>
          </p:nvSpPr>
          <p:spPr>
            <a:xfrm>
              <a:off x="4273675" y="870500"/>
              <a:ext cx="4725" cy="8175"/>
            </a:xfrm>
            <a:custGeom>
              <a:avLst/>
              <a:gdLst/>
              <a:ahLst/>
              <a:cxnLst/>
              <a:rect l="l" t="t" r="r" b="b"/>
              <a:pathLst>
                <a:path w="189" h="327" extrusionOk="0">
                  <a:moveTo>
                    <a:pt x="129" y="1"/>
                  </a:moveTo>
                  <a:lnTo>
                    <a:pt x="109" y="129"/>
                  </a:lnTo>
                  <a:cubicBezTo>
                    <a:pt x="79" y="139"/>
                    <a:pt x="20" y="158"/>
                    <a:pt x="11" y="208"/>
                  </a:cubicBezTo>
                  <a:cubicBezTo>
                    <a:pt x="1" y="267"/>
                    <a:pt x="79" y="296"/>
                    <a:pt x="138" y="326"/>
                  </a:cubicBezTo>
                  <a:lnTo>
                    <a:pt x="158" y="276"/>
                  </a:lnTo>
                  <a:cubicBezTo>
                    <a:pt x="70" y="237"/>
                    <a:pt x="70" y="217"/>
                    <a:pt x="70" y="217"/>
                  </a:cubicBezTo>
                  <a:cubicBezTo>
                    <a:pt x="70" y="208"/>
                    <a:pt x="109" y="188"/>
                    <a:pt x="138" y="178"/>
                  </a:cubicBezTo>
                  <a:lnTo>
                    <a:pt x="168" y="178"/>
                  </a:lnTo>
                  <a:lnTo>
                    <a:pt x="188" y="11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43"/>
            <p:cNvSpPr/>
            <p:nvPr/>
          </p:nvSpPr>
          <p:spPr>
            <a:xfrm>
              <a:off x="4273675" y="879125"/>
              <a:ext cx="10125" cy="2225"/>
            </a:xfrm>
            <a:custGeom>
              <a:avLst/>
              <a:gdLst/>
              <a:ahLst/>
              <a:cxnLst/>
              <a:rect l="l" t="t" r="r" b="b"/>
              <a:pathLst>
                <a:path w="405" h="89" extrusionOk="0">
                  <a:moveTo>
                    <a:pt x="20" y="1"/>
                  </a:moveTo>
                  <a:lnTo>
                    <a:pt x="1" y="50"/>
                  </a:lnTo>
                  <a:cubicBezTo>
                    <a:pt x="79" y="79"/>
                    <a:pt x="158" y="89"/>
                    <a:pt x="247" y="89"/>
                  </a:cubicBezTo>
                  <a:cubicBezTo>
                    <a:pt x="296" y="89"/>
                    <a:pt x="355" y="79"/>
                    <a:pt x="405" y="69"/>
                  </a:cubicBezTo>
                  <a:lnTo>
                    <a:pt x="394" y="20"/>
                  </a:lnTo>
                  <a:cubicBezTo>
                    <a:pt x="350" y="27"/>
                    <a:pt x="305" y="31"/>
                    <a:pt x="260" y="31"/>
                  </a:cubicBezTo>
                  <a:cubicBezTo>
                    <a:pt x="178" y="31"/>
                    <a:pt x="97" y="20"/>
                    <a:pt x="20" y="1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43"/>
            <p:cNvSpPr/>
            <p:nvPr/>
          </p:nvSpPr>
          <p:spPr>
            <a:xfrm>
              <a:off x="4259675" y="844175"/>
              <a:ext cx="43325" cy="29575"/>
            </a:xfrm>
            <a:custGeom>
              <a:avLst/>
              <a:gdLst/>
              <a:ahLst/>
              <a:cxnLst/>
              <a:rect l="l" t="t" r="r" b="b"/>
              <a:pathLst>
                <a:path w="1733" h="1183" extrusionOk="0">
                  <a:moveTo>
                    <a:pt x="743" y="0"/>
                  </a:moveTo>
                  <a:cubicBezTo>
                    <a:pt x="396" y="0"/>
                    <a:pt x="113" y="168"/>
                    <a:pt x="40" y="592"/>
                  </a:cubicBezTo>
                  <a:cubicBezTo>
                    <a:pt x="20" y="690"/>
                    <a:pt x="0" y="798"/>
                    <a:pt x="0" y="907"/>
                  </a:cubicBezTo>
                  <a:cubicBezTo>
                    <a:pt x="20" y="907"/>
                    <a:pt x="108" y="671"/>
                    <a:pt x="217" y="444"/>
                  </a:cubicBezTo>
                  <a:cubicBezTo>
                    <a:pt x="466" y="672"/>
                    <a:pt x="803" y="792"/>
                    <a:pt x="1142" y="792"/>
                  </a:cubicBezTo>
                  <a:cubicBezTo>
                    <a:pt x="1271" y="792"/>
                    <a:pt x="1400" y="774"/>
                    <a:pt x="1525" y="739"/>
                  </a:cubicBezTo>
                  <a:cubicBezTo>
                    <a:pt x="1545" y="966"/>
                    <a:pt x="1535" y="1172"/>
                    <a:pt x="1564" y="1182"/>
                  </a:cubicBezTo>
                  <a:cubicBezTo>
                    <a:pt x="1594" y="1084"/>
                    <a:pt x="1614" y="975"/>
                    <a:pt x="1634" y="877"/>
                  </a:cubicBezTo>
                  <a:cubicBezTo>
                    <a:pt x="1732" y="365"/>
                    <a:pt x="1407" y="100"/>
                    <a:pt x="965" y="21"/>
                  </a:cubicBezTo>
                  <a:cubicBezTo>
                    <a:pt x="889" y="8"/>
                    <a:pt x="814" y="0"/>
                    <a:pt x="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43"/>
            <p:cNvSpPr/>
            <p:nvPr/>
          </p:nvSpPr>
          <p:spPr>
            <a:xfrm>
              <a:off x="4260400" y="836175"/>
              <a:ext cx="43575" cy="29925"/>
            </a:xfrm>
            <a:custGeom>
              <a:avLst/>
              <a:gdLst/>
              <a:ahLst/>
              <a:cxnLst/>
              <a:rect l="l" t="t" r="r" b="b"/>
              <a:pathLst>
                <a:path w="1743" h="1197" extrusionOk="0">
                  <a:moveTo>
                    <a:pt x="566" y="1"/>
                  </a:moveTo>
                  <a:cubicBezTo>
                    <a:pt x="328" y="1"/>
                    <a:pt x="115" y="170"/>
                    <a:pt x="79" y="420"/>
                  </a:cubicBezTo>
                  <a:lnTo>
                    <a:pt x="0" y="941"/>
                  </a:lnTo>
                  <a:cubicBezTo>
                    <a:pt x="146" y="882"/>
                    <a:pt x="333" y="849"/>
                    <a:pt x="535" y="849"/>
                  </a:cubicBezTo>
                  <a:cubicBezTo>
                    <a:pt x="633" y="849"/>
                    <a:pt x="734" y="856"/>
                    <a:pt x="837" y="872"/>
                  </a:cubicBezTo>
                  <a:cubicBezTo>
                    <a:pt x="1152" y="921"/>
                    <a:pt x="1428" y="1039"/>
                    <a:pt x="1614" y="1197"/>
                  </a:cubicBezTo>
                  <a:lnTo>
                    <a:pt x="1693" y="665"/>
                  </a:lnTo>
                  <a:cubicBezTo>
                    <a:pt x="1743" y="400"/>
                    <a:pt x="1555" y="154"/>
                    <a:pt x="1290" y="105"/>
                  </a:cubicBezTo>
                  <a:lnTo>
                    <a:pt x="640" y="6"/>
                  </a:lnTo>
                  <a:cubicBezTo>
                    <a:pt x="616" y="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43"/>
            <p:cNvSpPr/>
            <p:nvPr/>
          </p:nvSpPr>
          <p:spPr>
            <a:xfrm>
              <a:off x="4267550" y="836900"/>
              <a:ext cx="29775" cy="25275"/>
            </a:xfrm>
            <a:custGeom>
              <a:avLst/>
              <a:gdLst/>
              <a:ahLst/>
              <a:cxnLst/>
              <a:rect l="l" t="t" r="r" b="b"/>
              <a:pathLst>
                <a:path w="1191" h="1011" extrusionOk="0">
                  <a:moveTo>
                    <a:pt x="465" y="1"/>
                  </a:moveTo>
                  <a:cubicBezTo>
                    <a:pt x="274" y="1"/>
                    <a:pt x="105" y="147"/>
                    <a:pt x="79" y="341"/>
                  </a:cubicBezTo>
                  <a:lnTo>
                    <a:pt x="0" y="833"/>
                  </a:lnTo>
                  <a:cubicBezTo>
                    <a:pt x="75" y="824"/>
                    <a:pt x="154" y="820"/>
                    <a:pt x="236" y="820"/>
                  </a:cubicBezTo>
                  <a:cubicBezTo>
                    <a:pt x="337" y="820"/>
                    <a:pt x="443" y="827"/>
                    <a:pt x="551" y="843"/>
                  </a:cubicBezTo>
                  <a:cubicBezTo>
                    <a:pt x="748" y="873"/>
                    <a:pt x="925" y="932"/>
                    <a:pt x="1083" y="1010"/>
                  </a:cubicBezTo>
                  <a:lnTo>
                    <a:pt x="1151" y="509"/>
                  </a:lnTo>
                  <a:cubicBezTo>
                    <a:pt x="1190" y="292"/>
                    <a:pt x="1043" y="85"/>
                    <a:pt x="816" y="46"/>
                  </a:cubicBezTo>
                  <a:lnTo>
                    <a:pt x="532" y="7"/>
                  </a:lnTo>
                  <a:cubicBezTo>
                    <a:pt x="509" y="2"/>
                    <a:pt x="487" y="1"/>
                    <a:pt x="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43"/>
            <p:cNvSpPr/>
            <p:nvPr/>
          </p:nvSpPr>
          <p:spPr>
            <a:xfrm>
              <a:off x="4257700" y="856600"/>
              <a:ext cx="45525" cy="11725"/>
            </a:xfrm>
            <a:custGeom>
              <a:avLst/>
              <a:gdLst/>
              <a:ahLst/>
              <a:cxnLst/>
              <a:rect l="l" t="t" r="r" b="b"/>
              <a:pathLst>
                <a:path w="1821" h="469" extrusionOk="0">
                  <a:moveTo>
                    <a:pt x="647" y="1"/>
                  </a:moveTo>
                  <a:cubicBezTo>
                    <a:pt x="400" y="1"/>
                    <a:pt x="170" y="52"/>
                    <a:pt x="0" y="144"/>
                  </a:cubicBezTo>
                  <a:lnTo>
                    <a:pt x="30" y="193"/>
                  </a:lnTo>
                  <a:cubicBezTo>
                    <a:pt x="184" y="109"/>
                    <a:pt x="404" y="60"/>
                    <a:pt x="645" y="60"/>
                  </a:cubicBezTo>
                  <a:cubicBezTo>
                    <a:pt x="743" y="60"/>
                    <a:pt x="844" y="68"/>
                    <a:pt x="945" y="85"/>
                  </a:cubicBezTo>
                  <a:cubicBezTo>
                    <a:pt x="1289" y="134"/>
                    <a:pt x="1604" y="281"/>
                    <a:pt x="1781" y="469"/>
                  </a:cubicBezTo>
                  <a:lnTo>
                    <a:pt x="1821" y="429"/>
                  </a:lnTo>
                  <a:cubicBezTo>
                    <a:pt x="1634" y="233"/>
                    <a:pt x="1309" y="85"/>
                    <a:pt x="945" y="26"/>
                  </a:cubicBezTo>
                  <a:cubicBezTo>
                    <a:pt x="845" y="9"/>
                    <a:pt x="745" y="1"/>
                    <a:pt x="647" y="1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43"/>
            <p:cNvSpPr/>
            <p:nvPr/>
          </p:nvSpPr>
          <p:spPr>
            <a:xfrm>
              <a:off x="4228900" y="930550"/>
              <a:ext cx="91800" cy="91800"/>
            </a:xfrm>
            <a:custGeom>
              <a:avLst/>
              <a:gdLst/>
              <a:ahLst/>
              <a:cxnLst/>
              <a:rect l="l" t="t" r="r" b="b"/>
              <a:pathLst>
                <a:path w="3672" h="3672" extrusionOk="0">
                  <a:moveTo>
                    <a:pt x="1841" y="59"/>
                  </a:moveTo>
                  <a:cubicBezTo>
                    <a:pt x="2815" y="59"/>
                    <a:pt x="3613" y="857"/>
                    <a:pt x="3613" y="1841"/>
                  </a:cubicBezTo>
                  <a:cubicBezTo>
                    <a:pt x="3613" y="2825"/>
                    <a:pt x="2815" y="3622"/>
                    <a:pt x="1841" y="3622"/>
                  </a:cubicBezTo>
                  <a:cubicBezTo>
                    <a:pt x="857" y="3622"/>
                    <a:pt x="60" y="2825"/>
                    <a:pt x="60" y="1841"/>
                  </a:cubicBezTo>
                  <a:cubicBezTo>
                    <a:pt x="60" y="857"/>
                    <a:pt x="857" y="59"/>
                    <a:pt x="1841" y="59"/>
                  </a:cubicBezTo>
                  <a:close/>
                  <a:moveTo>
                    <a:pt x="1841" y="0"/>
                  </a:moveTo>
                  <a:cubicBezTo>
                    <a:pt x="827" y="0"/>
                    <a:pt x="1" y="827"/>
                    <a:pt x="1" y="1841"/>
                  </a:cubicBezTo>
                  <a:cubicBezTo>
                    <a:pt x="1" y="2854"/>
                    <a:pt x="827" y="3671"/>
                    <a:pt x="1841" y="3671"/>
                  </a:cubicBezTo>
                  <a:cubicBezTo>
                    <a:pt x="2845" y="3671"/>
                    <a:pt x="3672" y="2854"/>
                    <a:pt x="3672" y="1841"/>
                  </a:cubicBezTo>
                  <a:cubicBezTo>
                    <a:pt x="3672" y="827"/>
                    <a:pt x="2845" y="0"/>
                    <a:pt x="1841" y="0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43"/>
            <p:cNvSpPr/>
            <p:nvPr/>
          </p:nvSpPr>
          <p:spPr>
            <a:xfrm>
              <a:off x="4223750" y="929825"/>
              <a:ext cx="29300" cy="28550"/>
            </a:xfrm>
            <a:custGeom>
              <a:avLst/>
              <a:gdLst/>
              <a:ahLst/>
              <a:cxnLst/>
              <a:rect l="l" t="t" r="r" b="b"/>
              <a:pathLst>
                <a:path w="1172" h="1142" extrusionOk="0">
                  <a:moveTo>
                    <a:pt x="773" y="0"/>
                  </a:moveTo>
                  <a:cubicBezTo>
                    <a:pt x="719" y="0"/>
                    <a:pt x="664" y="20"/>
                    <a:pt x="620" y="59"/>
                  </a:cubicBezTo>
                  <a:lnTo>
                    <a:pt x="89" y="590"/>
                  </a:lnTo>
                  <a:cubicBezTo>
                    <a:pt x="10" y="669"/>
                    <a:pt x="0" y="807"/>
                    <a:pt x="89" y="895"/>
                  </a:cubicBezTo>
                  <a:lnTo>
                    <a:pt x="335" y="1142"/>
                  </a:lnTo>
                  <a:lnTo>
                    <a:pt x="1171" y="305"/>
                  </a:lnTo>
                  <a:lnTo>
                    <a:pt x="925" y="59"/>
                  </a:lnTo>
                  <a:cubicBezTo>
                    <a:pt x="881" y="20"/>
                    <a:pt x="827" y="0"/>
                    <a:pt x="773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43"/>
            <p:cNvSpPr/>
            <p:nvPr/>
          </p:nvSpPr>
          <p:spPr>
            <a:xfrm>
              <a:off x="4227425" y="947775"/>
              <a:ext cx="15525" cy="15250"/>
            </a:xfrm>
            <a:custGeom>
              <a:avLst/>
              <a:gdLst/>
              <a:ahLst/>
              <a:cxnLst/>
              <a:rect l="l" t="t" r="r" b="b"/>
              <a:pathLst>
                <a:path w="621" h="610" extrusionOk="0">
                  <a:moveTo>
                    <a:pt x="217" y="0"/>
                  </a:moveTo>
                  <a:lnTo>
                    <a:pt x="1" y="227"/>
                  </a:lnTo>
                  <a:lnTo>
                    <a:pt x="326" y="561"/>
                  </a:lnTo>
                  <a:cubicBezTo>
                    <a:pt x="361" y="592"/>
                    <a:pt x="405" y="609"/>
                    <a:pt x="447" y="609"/>
                  </a:cubicBezTo>
                  <a:cubicBezTo>
                    <a:pt x="486" y="609"/>
                    <a:pt x="523" y="594"/>
                    <a:pt x="552" y="561"/>
                  </a:cubicBezTo>
                  <a:cubicBezTo>
                    <a:pt x="621" y="502"/>
                    <a:pt x="611" y="404"/>
                    <a:pt x="552" y="335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43"/>
            <p:cNvSpPr/>
            <p:nvPr/>
          </p:nvSpPr>
          <p:spPr>
            <a:xfrm>
              <a:off x="4226925" y="947525"/>
              <a:ext cx="16775" cy="16275"/>
            </a:xfrm>
            <a:custGeom>
              <a:avLst/>
              <a:gdLst/>
              <a:ahLst/>
              <a:cxnLst/>
              <a:rect l="l" t="t" r="r" b="b"/>
              <a:pathLst>
                <a:path w="671" h="651" extrusionOk="0">
                  <a:moveTo>
                    <a:pt x="267" y="1"/>
                  </a:moveTo>
                  <a:lnTo>
                    <a:pt x="228" y="40"/>
                  </a:lnTo>
                  <a:lnTo>
                    <a:pt x="552" y="375"/>
                  </a:lnTo>
                  <a:cubicBezTo>
                    <a:pt x="602" y="423"/>
                    <a:pt x="611" y="512"/>
                    <a:pt x="562" y="561"/>
                  </a:cubicBezTo>
                  <a:cubicBezTo>
                    <a:pt x="540" y="583"/>
                    <a:pt x="510" y="594"/>
                    <a:pt x="479" y="594"/>
                  </a:cubicBezTo>
                  <a:cubicBezTo>
                    <a:pt x="441" y="594"/>
                    <a:pt x="402" y="578"/>
                    <a:pt x="375" y="552"/>
                  </a:cubicBezTo>
                  <a:lnTo>
                    <a:pt x="40" y="227"/>
                  </a:lnTo>
                  <a:lnTo>
                    <a:pt x="1" y="266"/>
                  </a:lnTo>
                  <a:lnTo>
                    <a:pt x="336" y="591"/>
                  </a:lnTo>
                  <a:cubicBezTo>
                    <a:pt x="375" y="630"/>
                    <a:pt x="424" y="650"/>
                    <a:pt x="473" y="650"/>
                  </a:cubicBezTo>
                  <a:cubicBezTo>
                    <a:pt x="513" y="650"/>
                    <a:pt x="562" y="630"/>
                    <a:pt x="602" y="600"/>
                  </a:cubicBezTo>
                  <a:cubicBezTo>
                    <a:pt x="670" y="522"/>
                    <a:pt x="670" y="404"/>
                    <a:pt x="591" y="335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43"/>
            <p:cNvSpPr/>
            <p:nvPr/>
          </p:nvSpPr>
          <p:spPr>
            <a:xfrm>
              <a:off x="4232350" y="942850"/>
              <a:ext cx="18000" cy="17500"/>
            </a:xfrm>
            <a:custGeom>
              <a:avLst/>
              <a:gdLst/>
              <a:ahLst/>
              <a:cxnLst/>
              <a:rect l="l" t="t" r="r" b="b"/>
              <a:pathLst>
                <a:path w="720" h="700" extrusionOk="0">
                  <a:moveTo>
                    <a:pt x="227" y="0"/>
                  </a:moveTo>
                  <a:lnTo>
                    <a:pt x="0" y="227"/>
                  </a:lnTo>
                  <a:lnTo>
                    <a:pt x="433" y="650"/>
                  </a:lnTo>
                  <a:cubicBezTo>
                    <a:pt x="466" y="682"/>
                    <a:pt x="509" y="699"/>
                    <a:pt x="553" y="699"/>
                  </a:cubicBezTo>
                  <a:cubicBezTo>
                    <a:pt x="591" y="699"/>
                    <a:pt x="629" y="687"/>
                    <a:pt x="660" y="660"/>
                  </a:cubicBezTo>
                  <a:cubicBezTo>
                    <a:pt x="719" y="591"/>
                    <a:pt x="719" y="492"/>
                    <a:pt x="650" y="424"/>
                  </a:cubicBezTo>
                  <a:lnTo>
                    <a:pt x="227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43"/>
            <p:cNvSpPr/>
            <p:nvPr/>
          </p:nvSpPr>
          <p:spPr>
            <a:xfrm>
              <a:off x="4242675" y="932775"/>
              <a:ext cx="17750" cy="17450"/>
            </a:xfrm>
            <a:custGeom>
              <a:avLst/>
              <a:gdLst/>
              <a:ahLst/>
              <a:cxnLst/>
              <a:rect l="l" t="t" r="r" b="b"/>
              <a:pathLst>
                <a:path w="710" h="698" extrusionOk="0">
                  <a:moveTo>
                    <a:pt x="217" y="0"/>
                  </a:moveTo>
                  <a:lnTo>
                    <a:pt x="1" y="226"/>
                  </a:lnTo>
                  <a:lnTo>
                    <a:pt x="424" y="650"/>
                  </a:lnTo>
                  <a:cubicBezTo>
                    <a:pt x="455" y="680"/>
                    <a:pt x="499" y="697"/>
                    <a:pt x="542" y="697"/>
                  </a:cubicBezTo>
                  <a:cubicBezTo>
                    <a:pt x="582" y="697"/>
                    <a:pt x="622" y="683"/>
                    <a:pt x="650" y="650"/>
                  </a:cubicBezTo>
                  <a:cubicBezTo>
                    <a:pt x="709" y="591"/>
                    <a:pt x="709" y="492"/>
                    <a:pt x="641" y="423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43"/>
            <p:cNvSpPr/>
            <p:nvPr/>
          </p:nvSpPr>
          <p:spPr>
            <a:xfrm>
              <a:off x="4232100" y="942600"/>
              <a:ext cx="18475" cy="18475"/>
            </a:xfrm>
            <a:custGeom>
              <a:avLst/>
              <a:gdLst/>
              <a:ahLst/>
              <a:cxnLst/>
              <a:rect l="l" t="t" r="r" b="b"/>
              <a:pathLst>
                <a:path w="739" h="739" extrusionOk="0">
                  <a:moveTo>
                    <a:pt x="266" y="1"/>
                  </a:moveTo>
                  <a:lnTo>
                    <a:pt x="227" y="40"/>
                  </a:lnTo>
                  <a:lnTo>
                    <a:pt x="640" y="463"/>
                  </a:lnTo>
                  <a:cubicBezTo>
                    <a:pt x="670" y="483"/>
                    <a:pt x="680" y="522"/>
                    <a:pt x="680" y="552"/>
                  </a:cubicBezTo>
                  <a:cubicBezTo>
                    <a:pt x="680" y="591"/>
                    <a:pt x="670" y="620"/>
                    <a:pt x="650" y="650"/>
                  </a:cubicBezTo>
                  <a:cubicBezTo>
                    <a:pt x="628" y="672"/>
                    <a:pt x="598" y="682"/>
                    <a:pt x="567" y="682"/>
                  </a:cubicBezTo>
                  <a:cubicBezTo>
                    <a:pt x="529" y="682"/>
                    <a:pt x="490" y="667"/>
                    <a:pt x="463" y="640"/>
                  </a:cubicBezTo>
                  <a:lnTo>
                    <a:pt x="40" y="227"/>
                  </a:lnTo>
                  <a:lnTo>
                    <a:pt x="1" y="266"/>
                  </a:lnTo>
                  <a:lnTo>
                    <a:pt x="424" y="679"/>
                  </a:lnTo>
                  <a:cubicBezTo>
                    <a:pt x="463" y="719"/>
                    <a:pt x="513" y="738"/>
                    <a:pt x="562" y="738"/>
                  </a:cubicBezTo>
                  <a:cubicBezTo>
                    <a:pt x="611" y="738"/>
                    <a:pt x="650" y="719"/>
                    <a:pt x="690" y="690"/>
                  </a:cubicBezTo>
                  <a:cubicBezTo>
                    <a:pt x="719" y="650"/>
                    <a:pt x="739" y="601"/>
                    <a:pt x="739" y="552"/>
                  </a:cubicBezTo>
                  <a:cubicBezTo>
                    <a:pt x="739" y="502"/>
                    <a:pt x="719" y="453"/>
                    <a:pt x="680" y="424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43"/>
            <p:cNvSpPr/>
            <p:nvPr/>
          </p:nvSpPr>
          <p:spPr>
            <a:xfrm>
              <a:off x="4242200" y="932500"/>
              <a:ext cx="18700" cy="18500"/>
            </a:xfrm>
            <a:custGeom>
              <a:avLst/>
              <a:gdLst/>
              <a:ahLst/>
              <a:cxnLst/>
              <a:rect l="l" t="t" r="r" b="b"/>
              <a:pathLst>
                <a:path w="748" h="740" extrusionOk="0">
                  <a:moveTo>
                    <a:pt x="266" y="1"/>
                  </a:moveTo>
                  <a:lnTo>
                    <a:pt x="227" y="40"/>
                  </a:lnTo>
                  <a:lnTo>
                    <a:pt x="650" y="464"/>
                  </a:lnTo>
                  <a:cubicBezTo>
                    <a:pt x="669" y="483"/>
                    <a:pt x="689" y="523"/>
                    <a:pt x="689" y="552"/>
                  </a:cubicBezTo>
                  <a:cubicBezTo>
                    <a:pt x="689" y="591"/>
                    <a:pt x="669" y="621"/>
                    <a:pt x="650" y="650"/>
                  </a:cubicBezTo>
                  <a:cubicBezTo>
                    <a:pt x="628" y="673"/>
                    <a:pt x="600" y="683"/>
                    <a:pt x="570" y="683"/>
                  </a:cubicBezTo>
                  <a:cubicBezTo>
                    <a:pt x="534" y="683"/>
                    <a:pt x="495" y="668"/>
                    <a:pt x="463" y="641"/>
                  </a:cubicBezTo>
                  <a:lnTo>
                    <a:pt x="39" y="217"/>
                  </a:lnTo>
                  <a:lnTo>
                    <a:pt x="0" y="267"/>
                  </a:lnTo>
                  <a:lnTo>
                    <a:pt x="424" y="680"/>
                  </a:lnTo>
                  <a:cubicBezTo>
                    <a:pt x="463" y="720"/>
                    <a:pt x="512" y="739"/>
                    <a:pt x="561" y="739"/>
                  </a:cubicBezTo>
                  <a:cubicBezTo>
                    <a:pt x="610" y="739"/>
                    <a:pt x="660" y="720"/>
                    <a:pt x="689" y="690"/>
                  </a:cubicBezTo>
                  <a:cubicBezTo>
                    <a:pt x="728" y="650"/>
                    <a:pt x="748" y="602"/>
                    <a:pt x="748" y="552"/>
                  </a:cubicBezTo>
                  <a:cubicBezTo>
                    <a:pt x="739" y="503"/>
                    <a:pt x="719" y="454"/>
                    <a:pt x="689" y="424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43"/>
            <p:cNvSpPr/>
            <p:nvPr/>
          </p:nvSpPr>
          <p:spPr>
            <a:xfrm>
              <a:off x="4237525" y="937675"/>
              <a:ext cx="20200" cy="20050"/>
            </a:xfrm>
            <a:custGeom>
              <a:avLst/>
              <a:gdLst/>
              <a:ahLst/>
              <a:cxnLst/>
              <a:rect l="l" t="t" r="r" b="b"/>
              <a:pathLst>
                <a:path w="808" h="802" extrusionOk="0">
                  <a:moveTo>
                    <a:pt x="217" y="1"/>
                  </a:moveTo>
                  <a:lnTo>
                    <a:pt x="0" y="227"/>
                  </a:lnTo>
                  <a:lnTo>
                    <a:pt x="522" y="749"/>
                  </a:lnTo>
                  <a:cubicBezTo>
                    <a:pt x="552" y="784"/>
                    <a:pt x="596" y="801"/>
                    <a:pt x="640" y="801"/>
                  </a:cubicBezTo>
                  <a:cubicBezTo>
                    <a:pt x="680" y="801"/>
                    <a:pt x="720" y="787"/>
                    <a:pt x="748" y="758"/>
                  </a:cubicBezTo>
                  <a:cubicBezTo>
                    <a:pt x="807" y="699"/>
                    <a:pt x="807" y="591"/>
                    <a:pt x="738" y="532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43"/>
            <p:cNvSpPr/>
            <p:nvPr/>
          </p:nvSpPr>
          <p:spPr>
            <a:xfrm>
              <a:off x="4237275" y="937425"/>
              <a:ext cx="21175" cy="20950"/>
            </a:xfrm>
            <a:custGeom>
              <a:avLst/>
              <a:gdLst/>
              <a:ahLst/>
              <a:cxnLst/>
              <a:rect l="l" t="t" r="r" b="b"/>
              <a:pathLst>
                <a:path w="847" h="838" extrusionOk="0">
                  <a:moveTo>
                    <a:pt x="256" y="1"/>
                  </a:moveTo>
                  <a:lnTo>
                    <a:pt x="217" y="40"/>
                  </a:lnTo>
                  <a:lnTo>
                    <a:pt x="728" y="562"/>
                  </a:lnTo>
                  <a:cubicBezTo>
                    <a:pt x="788" y="611"/>
                    <a:pt x="788" y="700"/>
                    <a:pt x="739" y="749"/>
                  </a:cubicBezTo>
                  <a:cubicBezTo>
                    <a:pt x="716" y="771"/>
                    <a:pt x="686" y="781"/>
                    <a:pt x="655" y="781"/>
                  </a:cubicBezTo>
                  <a:cubicBezTo>
                    <a:pt x="618" y="781"/>
                    <a:pt x="579" y="766"/>
                    <a:pt x="551" y="739"/>
                  </a:cubicBezTo>
                  <a:lnTo>
                    <a:pt x="40" y="227"/>
                  </a:lnTo>
                  <a:lnTo>
                    <a:pt x="0" y="267"/>
                  </a:lnTo>
                  <a:lnTo>
                    <a:pt x="512" y="779"/>
                  </a:lnTo>
                  <a:cubicBezTo>
                    <a:pt x="551" y="818"/>
                    <a:pt x="601" y="838"/>
                    <a:pt x="650" y="838"/>
                  </a:cubicBezTo>
                  <a:cubicBezTo>
                    <a:pt x="699" y="838"/>
                    <a:pt x="739" y="818"/>
                    <a:pt x="778" y="788"/>
                  </a:cubicBezTo>
                  <a:cubicBezTo>
                    <a:pt x="847" y="709"/>
                    <a:pt x="847" y="591"/>
                    <a:pt x="778" y="523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43"/>
            <p:cNvSpPr/>
            <p:nvPr/>
          </p:nvSpPr>
          <p:spPr>
            <a:xfrm>
              <a:off x="4016100" y="1027475"/>
              <a:ext cx="372250" cy="91550"/>
            </a:xfrm>
            <a:custGeom>
              <a:avLst/>
              <a:gdLst/>
              <a:ahLst/>
              <a:cxnLst/>
              <a:rect l="l" t="t" r="r" b="b"/>
              <a:pathLst>
                <a:path w="14890" h="3662" extrusionOk="0">
                  <a:moveTo>
                    <a:pt x="1" y="0"/>
                  </a:moveTo>
                  <a:lnTo>
                    <a:pt x="1" y="3661"/>
                  </a:lnTo>
                  <a:lnTo>
                    <a:pt x="14890" y="3661"/>
                  </a:lnTo>
                  <a:lnTo>
                    <a:pt x="1489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43"/>
            <p:cNvSpPr/>
            <p:nvPr/>
          </p:nvSpPr>
          <p:spPr>
            <a:xfrm>
              <a:off x="4059400" y="805825"/>
              <a:ext cx="285650" cy="8375"/>
            </a:xfrm>
            <a:custGeom>
              <a:avLst/>
              <a:gdLst/>
              <a:ahLst/>
              <a:cxnLst/>
              <a:rect l="l" t="t" r="r" b="b"/>
              <a:pathLst>
                <a:path w="11426" h="335" extrusionOk="0">
                  <a:moveTo>
                    <a:pt x="1" y="0"/>
                  </a:moveTo>
                  <a:lnTo>
                    <a:pt x="1" y="335"/>
                  </a:lnTo>
                  <a:lnTo>
                    <a:pt x="11426" y="335"/>
                  </a:lnTo>
                  <a:lnTo>
                    <a:pt x="11426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43"/>
            <p:cNvSpPr/>
            <p:nvPr/>
          </p:nvSpPr>
          <p:spPr>
            <a:xfrm>
              <a:off x="4009950" y="1045200"/>
              <a:ext cx="26850" cy="55625"/>
            </a:xfrm>
            <a:custGeom>
              <a:avLst/>
              <a:gdLst/>
              <a:ahLst/>
              <a:cxnLst/>
              <a:rect l="l" t="t" r="r" b="b"/>
              <a:pathLst>
                <a:path w="1074" h="2225" extrusionOk="0">
                  <a:moveTo>
                    <a:pt x="99" y="0"/>
                  </a:moveTo>
                  <a:cubicBezTo>
                    <a:pt x="40" y="0"/>
                    <a:pt x="0" y="50"/>
                    <a:pt x="0" y="98"/>
                  </a:cubicBezTo>
                  <a:lnTo>
                    <a:pt x="0" y="2136"/>
                  </a:lnTo>
                  <a:cubicBezTo>
                    <a:pt x="0" y="2185"/>
                    <a:pt x="40" y="2224"/>
                    <a:pt x="99" y="2224"/>
                  </a:cubicBezTo>
                  <a:lnTo>
                    <a:pt x="1073" y="2224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43"/>
            <p:cNvSpPr/>
            <p:nvPr/>
          </p:nvSpPr>
          <p:spPr>
            <a:xfrm>
              <a:off x="4036775" y="1045200"/>
              <a:ext cx="67175" cy="55625"/>
            </a:xfrm>
            <a:custGeom>
              <a:avLst/>
              <a:gdLst/>
              <a:ahLst/>
              <a:cxnLst/>
              <a:rect l="l" t="t" r="r" b="b"/>
              <a:pathLst>
                <a:path w="2687" h="2225" extrusionOk="0">
                  <a:moveTo>
                    <a:pt x="0" y="0"/>
                  </a:moveTo>
                  <a:lnTo>
                    <a:pt x="0" y="2224"/>
                  </a:lnTo>
                  <a:lnTo>
                    <a:pt x="2244" y="2224"/>
                  </a:lnTo>
                  <a:cubicBezTo>
                    <a:pt x="2500" y="2224"/>
                    <a:pt x="2686" y="2047"/>
                    <a:pt x="2618" y="1870"/>
                  </a:cubicBezTo>
                  <a:lnTo>
                    <a:pt x="2028" y="217"/>
                  </a:lnTo>
                  <a:cubicBezTo>
                    <a:pt x="1988" y="89"/>
                    <a:pt x="1831" y="0"/>
                    <a:pt x="1654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43"/>
            <p:cNvSpPr/>
            <p:nvPr/>
          </p:nvSpPr>
          <p:spPr>
            <a:xfrm>
              <a:off x="4036775" y="1045200"/>
              <a:ext cx="67175" cy="55625"/>
            </a:xfrm>
            <a:custGeom>
              <a:avLst/>
              <a:gdLst/>
              <a:ahLst/>
              <a:cxnLst/>
              <a:rect l="l" t="t" r="r" b="b"/>
              <a:pathLst>
                <a:path w="2687" h="2225" extrusionOk="0">
                  <a:moveTo>
                    <a:pt x="0" y="0"/>
                  </a:moveTo>
                  <a:lnTo>
                    <a:pt x="0" y="798"/>
                  </a:lnTo>
                  <a:lnTo>
                    <a:pt x="1722" y="2224"/>
                  </a:lnTo>
                  <a:lnTo>
                    <a:pt x="2244" y="2224"/>
                  </a:lnTo>
                  <a:cubicBezTo>
                    <a:pt x="2500" y="2224"/>
                    <a:pt x="2686" y="2047"/>
                    <a:pt x="2618" y="1870"/>
                  </a:cubicBezTo>
                  <a:lnTo>
                    <a:pt x="2382" y="1201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43"/>
            <p:cNvSpPr/>
            <p:nvPr/>
          </p:nvSpPr>
          <p:spPr>
            <a:xfrm>
              <a:off x="4367650" y="1045200"/>
              <a:ext cx="26875" cy="55625"/>
            </a:xfrm>
            <a:custGeom>
              <a:avLst/>
              <a:gdLst/>
              <a:ahLst/>
              <a:cxnLst/>
              <a:rect l="l" t="t" r="r" b="b"/>
              <a:pathLst>
                <a:path w="1075" h="2225" extrusionOk="0">
                  <a:moveTo>
                    <a:pt x="1" y="0"/>
                  </a:moveTo>
                  <a:lnTo>
                    <a:pt x="1" y="2224"/>
                  </a:lnTo>
                  <a:lnTo>
                    <a:pt x="976" y="2224"/>
                  </a:lnTo>
                  <a:cubicBezTo>
                    <a:pt x="1024" y="2224"/>
                    <a:pt x="1074" y="2185"/>
                    <a:pt x="1074" y="2136"/>
                  </a:cubicBezTo>
                  <a:lnTo>
                    <a:pt x="1074" y="98"/>
                  </a:lnTo>
                  <a:cubicBezTo>
                    <a:pt x="1074" y="50"/>
                    <a:pt x="1024" y="0"/>
                    <a:pt x="976" y="0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43"/>
            <p:cNvSpPr/>
            <p:nvPr/>
          </p:nvSpPr>
          <p:spPr>
            <a:xfrm>
              <a:off x="4300500" y="1045200"/>
              <a:ext cx="67175" cy="55625"/>
            </a:xfrm>
            <a:custGeom>
              <a:avLst/>
              <a:gdLst/>
              <a:ahLst/>
              <a:cxnLst/>
              <a:rect l="l" t="t" r="r" b="b"/>
              <a:pathLst>
                <a:path w="2687" h="2225" extrusionOk="0">
                  <a:moveTo>
                    <a:pt x="1034" y="0"/>
                  </a:moveTo>
                  <a:cubicBezTo>
                    <a:pt x="857" y="0"/>
                    <a:pt x="699" y="89"/>
                    <a:pt x="660" y="217"/>
                  </a:cubicBezTo>
                  <a:lnTo>
                    <a:pt x="60" y="1870"/>
                  </a:lnTo>
                  <a:cubicBezTo>
                    <a:pt x="1" y="2047"/>
                    <a:pt x="187" y="2224"/>
                    <a:pt x="443" y="2224"/>
                  </a:cubicBezTo>
                  <a:lnTo>
                    <a:pt x="2687" y="2224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43"/>
            <p:cNvSpPr/>
            <p:nvPr/>
          </p:nvSpPr>
          <p:spPr>
            <a:xfrm>
              <a:off x="4310850" y="1045200"/>
              <a:ext cx="56825" cy="55625"/>
            </a:xfrm>
            <a:custGeom>
              <a:avLst/>
              <a:gdLst/>
              <a:ahLst/>
              <a:cxnLst/>
              <a:rect l="l" t="t" r="r" b="b"/>
              <a:pathLst>
                <a:path w="2273" h="2225" extrusionOk="0">
                  <a:moveTo>
                    <a:pt x="620" y="0"/>
                  </a:moveTo>
                  <a:cubicBezTo>
                    <a:pt x="443" y="0"/>
                    <a:pt x="285" y="89"/>
                    <a:pt x="246" y="217"/>
                  </a:cubicBezTo>
                  <a:lnTo>
                    <a:pt x="0" y="896"/>
                  </a:lnTo>
                  <a:lnTo>
                    <a:pt x="1623" y="2224"/>
                  </a:lnTo>
                  <a:lnTo>
                    <a:pt x="2273" y="2224"/>
                  </a:lnTo>
                  <a:lnTo>
                    <a:pt x="2273" y="120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43"/>
            <p:cNvSpPr/>
            <p:nvPr/>
          </p:nvSpPr>
          <p:spPr>
            <a:xfrm>
              <a:off x="4082775" y="1044950"/>
              <a:ext cx="238925" cy="1250"/>
            </a:xfrm>
            <a:custGeom>
              <a:avLst/>
              <a:gdLst/>
              <a:ahLst/>
              <a:cxnLst/>
              <a:rect l="l" t="t" r="r" b="b"/>
              <a:pathLst>
                <a:path w="9557" h="50" extrusionOk="0">
                  <a:moveTo>
                    <a:pt x="0" y="1"/>
                  </a:moveTo>
                  <a:lnTo>
                    <a:pt x="0" y="49"/>
                  </a:lnTo>
                  <a:lnTo>
                    <a:pt x="9556" y="49"/>
                  </a:lnTo>
                  <a:lnTo>
                    <a:pt x="955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43"/>
            <p:cNvSpPr/>
            <p:nvPr/>
          </p:nvSpPr>
          <p:spPr>
            <a:xfrm>
              <a:off x="4082775" y="1100550"/>
              <a:ext cx="238925" cy="1250"/>
            </a:xfrm>
            <a:custGeom>
              <a:avLst/>
              <a:gdLst/>
              <a:ahLst/>
              <a:cxnLst/>
              <a:rect l="l" t="t" r="r" b="b"/>
              <a:pathLst>
                <a:path w="9557" h="50" extrusionOk="0">
                  <a:moveTo>
                    <a:pt x="0" y="1"/>
                  </a:moveTo>
                  <a:lnTo>
                    <a:pt x="0" y="49"/>
                  </a:lnTo>
                  <a:lnTo>
                    <a:pt x="9556" y="49"/>
                  </a:lnTo>
                  <a:lnTo>
                    <a:pt x="955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43"/>
            <p:cNvSpPr/>
            <p:nvPr/>
          </p:nvSpPr>
          <p:spPr>
            <a:xfrm>
              <a:off x="4082775" y="1089225"/>
              <a:ext cx="238925" cy="1525"/>
            </a:xfrm>
            <a:custGeom>
              <a:avLst/>
              <a:gdLst/>
              <a:ahLst/>
              <a:cxnLst/>
              <a:rect l="l" t="t" r="r" b="b"/>
              <a:pathLst>
                <a:path w="9557" h="61" extrusionOk="0">
                  <a:moveTo>
                    <a:pt x="0" y="1"/>
                  </a:moveTo>
                  <a:lnTo>
                    <a:pt x="0" y="60"/>
                  </a:lnTo>
                  <a:lnTo>
                    <a:pt x="9556" y="60"/>
                  </a:lnTo>
                  <a:lnTo>
                    <a:pt x="955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43"/>
            <p:cNvSpPr/>
            <p:nvPr/>
          </p:nvSpPr>
          <p:spPr>
            <a:xfrm>
              <a:off x="4082775" y="1078150"/>
              <a:ext cx="238925" cy="1500"/>
            </a:xfrm>
            <a:custGeom>
              <a:avLst/>
              <a:gdLst/>
              <a:ahLst/>
              <a:cxnLst/>
              <a:rect l="l" t="t" r="r" b="b"/>
              <a:pathLst>
                <a:path w="9557" h="60" extrusionOk="0">
                  <a:moveTo>
                    <a:pt x="0" y="1"/>
                  </a:moveTo>
                  <a:lnTo>
                    <a:pt x="0" y="60"/>
                  </a:lnTo>
                  <a:lnTo>
                    <a:pt x="9556" y="60"/>
                  </a:lnTo>
                  <a:lnTo>
                    <a:pt x="9556" y="1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43"/>
            <p:cNvSpPr/>
            <p:nvPr/>
          </p:nvSpPr>
          <p:spPr>
            <a:xfrm>
              <a:off x="4082775" y="1067100"/>
              <a:ext cx="238925" cy="1500"/>
            </a:xfrm>
            <a:custGeom>
              <a:avLst/>
              <a:gdLst/>
              <a:ahLst/>
              <a:cxnLst/>
              <a:rect l="l" t="t" r="r" b="b"/>
              <a:pathLst>
                <a:path w="9557" h="60" extrusionOk="0">
                  <a:moveTo>
                    <a:pt x="0" y="0"/>
                  </a:moveTo>
                  <a:lnTo>
                    <a:pt x="0" y="59"/>
                  </a:lnTo>
                  <a:lnTo>
                    <a:pt x="9556" y="59"/>
                  </a:lnTo>
                  <a:lnTo>
                    <a:pt x="9556" y="0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43"/>
            <p:cNvSpPr/>
            <p:nvPr/>
          </p:nvSpPr>
          <p:spPr>
            <a:xfrm>
              <a:off x="4082775" y="1056025"/>
              <a:ext cx="238925" cy="1500"/>
            </a:xfrm>
            <a:custGeom>
              <a:avLst/>
              <a:gdLst/>
              <a:ahLst/>
              <a:cxnLst/>
              <a:rect l="l" t="t" r="r" b="b"/>
              <a:pathLst>
                <a:path w="9557" h="60" extrusionOk="0">
                  <a:moveTo>
                    <a:pt x="0" y="0"/>
                  </a:moveTo>
                  <a:lnTo>
                    <a:pt x="0" y="59"/>
                  </a:lnTo>
                  <a:lnTo>
                    <a:pt x="9556" y="59"/>
                  </a:lnTo>
                  <a:lnTo>
                    <a:pt x="9556" y="0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43"/>
            <p:cNvSpPr/>
            <p:nvPr/>
          </p:nvSpPr>
          <p:spPr>
            <a:xfrm>
              <a:off x="3983125" y="908400"/>
              <a:ext cx="48000" cy="71625"/>
            </a:xfrm>
            <a:custGeom>
              <a:avLst/>
              <a:gdLst/>
              <a:ahLst/>
              <a:cxnLst/>
              <a:rect l="l" t="t" r="r" b="b"/>
              <a:pathLst>
                <a:path w="1920" h="2865" extrusionOk="0">
                  <a:moveTo>
                    <a:pt x="719" y="0"/>
                  </a:moveTo>
                  <a:cubicBezTo>
                    <a:pt x="325" y="0"/>
                    <a:pt x="1" y="355"/>
                    <a:pt x="1" y="778"/>
                  </a:cubicBezTo>
                  <a:lnTo>
                    <a:pt x="10" y="2412"/>
                  </a:lnTo>
                  <a:cubicBezTo>
                    <a:pt x="10" y="2658"/>
                    <a:pt x="207" y="2865"/>
                    <a:pt x="434" y="2865"/>
                  </a:cubicBezTo>
                  <a:lnTo>
                    <a:pt x="1920" y="2865"/>
                  </a:lnTo>
                  <a:lnTo>
                    <a:pt x="1910" y="463"/>
                  </a:lnTo>
                  <a:cubicBezTo>
                    <a:pt x="1910" y="207"/>
                    <a:pt x="1713" y="0"/>
                    <a:pt x="1487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43"/>
            <p:cNvSpPr/>
            <p:nvPr/>
          </p:nvSpPr>
          <p:spPr>
            <a:xfrm>
              <a:off x="4373325" y="908400"/>
              <a:ext cx="47750" cy="71625"/>
            </a:xfrm>
            <a:custGeom>
              <a:avLst/>
              <a:gdLst/>
              <a:ahLst/>
              <a:cxnLst/>
              <a:rect l="l" t="t" r="r" b="b"/>
              <a:pathLst>
                <a:path w="1910" h="2865" extrusionOk="0">
                  <a:moveTo>
                    <a:pt x="423" y="0"/>
                  </a:moveTo>
                  <a:cubicBezTo>
                    <a:pt x="198" y="0"/>
                    <a:pt x="10" y="207"/>
                    <a:pt x="10" y="463"/>
                  </a:cubicBezTo>
                  <a:lnTo>
                    <a:pt x="1" y="2865"/>
                  </a:lnTo>
                  <a:lnTo>
                    <a:pt x="1486" y="2865"/>
                  </a:lnTo>
                  <a:cubicBezTo>
                    <a:pt x="1713" y="2865"/>
                    <a:pt x="1910" y="2658"/>
                    <a:pt x="1910" y="2412"/>
                  </a:cubicBezTo>
                  <a:lnTo>
                    <a:pt x="1910" y="778"/>
                  </a:lnTo>
                  <a:cubicBezTo>
                    <a:pt x="1910" y="355"/>
                    <a:pt x="1595" y="0"/>
                    <a:pt x="1201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43"/>
            <p:cNvSpPr/>
            <p:nvPr/>
          </p:nvSpPr>
          <p:spPr>
            <a:xfrm>
              <a:off x="4001825" y="1111125"/>
              <a:ext cx="400800" cy="51450"/>
            </a:xfrm>
            <a:custGeom>
              <a:avLst/>
              <a:gdLst/>
              <a:ahLst/>
              <a:cxnLst/>
              <a:rect l="l" t="t" r="r" b="b"/>
              <a:pathLst>
                <a:path w="16032" h="2058" extrusionOk="0">
                  <a:moveTo>
                    <a:pt x="1" y="0"/>
                  </a:moveTo>
                  <a:lnTo>
                    <a:pt x="1" y="2058"/>
                  </a:lnTo>
                  <a:lnTo>
                    <a:pt x="16031" y="2058"/>
                  </a:lnTo>
                  <a:lnTo>
                    <a:pt x="16031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43"/>
            <p:cNvSpPr/>
            <p:nvPr/>
          </p:nvSpPr>
          <p:spPr>
            <a:xfrm>
              <a:off x="4009950" y="1120725"/>
              <a:ext cx="33250" cy="15025"/>
            </a:xfrm>
            <a:custGeom>
              <a:avLst/>
              <a:gdLst/>
              <a:ahLst/>
              <a:cxnLst/>
              <a:rect l="l" t="t" r="r" b="b"/>
              <a:pathLst>
                <a:path w="1330" h="601" extrusionOk="0">
                  <a:moveTo>
                    <a:pt x="168" y="1"/>
                  </a:moveTo>
                  <a:cubicBezTo>
                    <a:pt x="79" y="1"/>
                    <a:pt x="0" y="79"/>
                    <a:pt x="0" y="168"/>
                  </a:cubicBezTo>
                  <a:lnTo>
                    <a:pt x="0" y="434"/>
                  </a:lnTo>
                  <a:cubicBezTo>
                    <a:pt x="0" y="532"/>
                    <a:pt x="79" y="601"/>
                    <a:pt x="168" y="601"/>
                  </a:cubicBezTo>
                  <a:lnTo>
                    <a:pt x="1161" y="601"/>
                  </a:lnTo>
                  <a:cubicBezTo>
                    <a:pt x="1250" y="601"/>
                    <a:pt x="1329" y="532"/>
                    <a:pt x="1329" y="434"/>
                  </a:cubicBezTo>
                  <a:lnTo>
                    <a:pt x="1329" y="168"/>
                  </a:lnTo>
                  <a:cubicBezTo>
                    <a:pt x="1329" y="79"/>
                    <a:pt x="1250" y="1"/>
                    <a:pt x="1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43"/>
            <p:cNvSpPr/>
            <p:nvPr/>
          </p:nvSpPr>
          <p:spPr>
            <a:xfrm>
              <a:off x="4361275" y="1120725"/>
              <a:ext cx="32975" cy="15025"/>
            </a:xfrm>
            <a:custGeom>
              <a:avLst/>
              <a:gdLst/>
              <a:ahLst/>
              <a:cxnLst/>
              <a:rect l="l" t="t" r="r" b="b"/>
              <a:pathLst>
                <a:path w="1319" h="601" extrusionOk="0">
                  <a:moveTo>
                    <a:pt x="158" y="1"/>
                  </a:moveTo>
                  <a:cubicBezTo>
                    <a:pt x="69" y="1"/>
                    <a:pt x="0" y="79"/>
                    <a:pt x="0" y="168"/>
                  </a:cubicBezTo>
                  <a:lnTo>
                    <a:pt x="0" y="434"/>
                  </a:lnTo>
                  <a:cubicBezTo>
                    <a:pt x="0" y="532"/>
                    <a:pt x="69" y="601"/>
                    <a:pt x="158" y="601"/>
                  </a:cubicBezTo>
                  <a:lnTo>
                    <a:pt x="1161" y="601"/>
                  </a:lnTo>
                  <a:cubicBezTo>
                    <a:pt x="1250" y="601"/>
                    <a:pt x="1319" y="532"/>
                    <a:pt x="1319" y="434"/>
                  </a:cubicBezTo>
                  <a:lnTo>
                    <a:pt x="1319" y="168"/>
                  </a:lnTo>
                  <a:cubicBezTo>
                    <a:pt x="1319" y="79"/>
                    <a:pt x="1250" y="1"/>
                    <a:pt x="1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43"/>
            <p:cNvSpPr/>
            <p:nvPr/>
          </p:nvSpPr>
          <p:spPr>
            <a:xfrm>
              <a:off x="4158800" y="1120725"/>
              <a:ext cx="86850" cy="32250"/>
            </a:xfrm>
            <a:custGeom>
              <a:avLst/>
              <a:gdLst/>
              <a:ahLst/>
              <a:cxnLst/>
              <a:rect l="l" t="t" r="r" b="b"/>
              <a:pathLst>
                <a:path w="3474" h="1290" extrusionOk="0">
                  <a:moveTo>
                    <a:pt x="325" y="1"/>
                  </a:moveTo>
                  <a:cubicBezTo>
                    <a:pt x="148" y="1"/>
                    <a:pt x="0" y="148"/>
                    <a:pt x="0" y="335"/>
                  </a:cubicBezTo>
                  <a:lnTo>
                    <a:pt x="0" y="955"/>
                  </a:lnTo>
                  <a:cubicBezTo>
                    <a:pt x="0" y="1142"/>
                    <a:pt x="148" y="1289"/>
                    <a:pt x="325" y="1289"/>
                  </a:cubicBezTo>
                  <a:lnTo>
                    <a:pt x="3139" y="1289"/>
                  </a:lnTo>
                  <a:cubicBezTo>
                    <a:pt x="3327" y="1289"/>
                    <a:pt x="3474" y="1142"/>
                    <a:pt x="3474" y="955"/>
                  </a:cubicBezTo>
                  <a:lnTo>
                    <a:pt x="3474" y="335"/>
                  </a:lnTo>
                  <a:cubicBezTo>
                    <a:pt x="3474" y="148"/>
                    <a:pt x="3327" y="1"/>
                    <a:pt x="31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43"/>
            <p:cNvSpPr/>
            <p:nvPr/>
          </p:nvSpPr>
          <p:spPr>
            <a:xfrm>
              <a:off x="4016100" y="980250"/>
              <a:ext cx="372250" cy="47250"/>
            </a:xfrm>
            <a:custGeom>
              <a:avLst/>
              <a:gdLst/>
              <a:ahLst/>
              <a:cxnLst/>
              <a:rect l="l" t="t" r="r" b="b"/>
              <a:pathLst>
                <a:path w="14890" h="1890" extrusionOk="0">
                  <a:moveTo>
                    <a:pt x="867" y="0"/>
                  </a:moveTo>
                  <a:lnTo>
                    <a:pt x="1" y="1889"/>
                  </a:lnTo>
                  <a:lnTo>
                    <a:pt x="14890" y="1889"/>
                  </a:lnTo>
                  <a:lnTo>
                    <a:pt x="14024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0" name="Google Shape;5860;p44"/>
          <p:cNvGrpSpPr/>
          <p:nvPr/>
        </p:nvGrpSpPr>
        <p:grpSpPr>
          <a:xfrm>
            <a:off x="4929134" y="1243138"/>
            <a:ext cx="1636093" cy="1667168"/>
            <a:chOff x="4955975" y="2797525"/>
            <a:chExt cx="611875" cy="623450"/>
          </a:xfrm>
        </p:grpSpPr>
        <p:sp>
          <p:nvSpPr>
            <p:cNvPr id="5861" name="Google Shape;5861;p44"/>
            <p:cNvSpPr/>
            <p:nvPr/>
          </p:nvSpPr>
          <p:spPr>
            <a:xfrm>
              <a:off x="4998525" y="3019175"/>
              <a:ext cx="62300" cy="92775"/>
            </a:xfrm>
            <a:custGeom>
              <a:avLst/>
              <a:gdLst/>
              <a:ahLst/>
              <a:cxnLst/>
              <a:rect l="l" t="t" r="r" b="b"/>
              <a:pathLst>
                <a:path w="2492" h="3711" extrusionOk="0">
                  <a:moveTo>
                    <a:pt x="926" y="0"/>
                  </a:moveTo>
                  <a:cubicBezTo>
                    <a:pt x="414" y="0"/>
                    <a:pt x="1" y="444"/>
                    <a:pt x="1" y="1004"/>
                  </a:cubicBezTo>
                  <a:lnTo>
                    <a:pt x="11" y="3120"/>
                  </a:lnTo>
                  <a:cubicBezTo>
                    <a:pt x="11" y="3445"/>
                    <a:pt x="267" y="3711"/>
                    <a:pt x="562" y="3711"/>
                  </a:cubicBezTo>
                  <a:lnTo>
                    <a:pt x="2491" y="3711"/>
                  </a:lnTo>
                  <a:lnTo>
                    <a:pt x="2481" y="591"/>
                  </a:lnTo>
                  <a:cubicBezTo>
                    <a:pt x="2481" y="267"/>
                    <a:pt x="2225" y="0"/>
                    <a:pt x="1930" y="0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44"/>
            <p:cNvSpPr/>
            <p:nvPr/>
          </p:nvSpPr>
          <p:spPr>
            <a:xfrm>
              <a:off x="5505350" y="3019175"/>
              <a:ext cx="62500" cy="92775"/>
            </a:xfrm>
            <a:custGeom>
              <a:avLst/>
              <a:gdLst/>
              <a:ahLst/>
              <a:cxnLst/>
              <a:rect l="l" t="t" r="r" b="b"/>
              <a:pathLst>
                <a:path w="2500" h="3711" extrusionOk="0">
                  <a:moveTo>
                    <a:pt x="562" y="0"/>
                  </a:moveTo>
                  <a:cubicBezTo>
                    <a:pt x="266" y="0"/>
                    <a:pt x="20" y="267"/>
                    <a:pt x="20" y="591"/>
                  </a:cubicBezTo>
                  <a:lnTo>
                    <a:pt x="0" y="3711"/>
                  </a:lnTo>
                  <a:lnTo>
                    <a:pt x="1939" y="3711"/>
                  </a:lnTo>
                  <a:cubicBezTo>
                    <a:pt x="2235" y="3711"/>
                    <a:pt x="2480" y="3445"/>
                    <a:pt x="2490" y="3120"/>
                  </a:cubicBezTo>
                  <a:lnTo>
                    <a:pt x="2490" y="1004"/>
                  </a:lnTo>
                  <a:cubicBezTo>
                    <a:pt x="2500" y="444"/>
                    <a:pt x="2077" y="0"/>
                    <a:pt x="1565" y="0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44"/>
            <p:cNvSpPr/>
            <p:nvPr/>
          </p:nvSpPr>
          <p:spPr>
            <a:xfrm>
              <a:off x="5023125" y="3005725"/>
              <a:ext cx="44075" cy="38550"/>
            </a:xfrm>
            <a:custGeom>
              <a:avLst/>
              <a:gdLst/>
              <a:ahLst/>
              <a:cxnLst/>
              <a:rect l="l" t="t" r="r" b="b"/>
              <a:pathLst>
                <a:path w="1763" h="1542" extrusionOk="0">
                  <a:moveTo>
                    <a:pt x="873" y="1"/>
                  </a:moveTo>
                  <a:cubicBezTo>
                    <a:pt x="636" y="1"/>
                    <a:pt x="403" y="108"/>
                    <a:pt x="257" y="313"/>
                  </a:cubicBezTo>
                  <a:cubicBezTo>
                    <a:pt x="1" y="657"/>
                    <a:pt x="80" y="1139"/>
                    <a:pt x="425" y="1395"/>
                  </a:cubicBezTo>
                  <a:cubicBezTo>
                    <a:pt x="562" y="1493"/>
                    <a:pt x="724" y="1541"/>
                    <a:pt x="884" y="1541"/>
                  </a:cubicBezTo>
                  <a:cubicBezTo>
                    <a:pt x="1123" y="1541"/>
                    <a:pt x="1359" y="1434"/>
                    <a:pt x="1507" y="1227"/>
                  </a:cubicBezTo>
                  <a:cubicBezTo>
                    <a:pt x="1763" y="893"/>
                    <a:pt x="1684" y="411"/>
                    <a:pt x="1339" y="155"/>
                  </a:cubicBezTo>
                  <a:cubicBezTo>
                    <a:pt x="1199" y="51"/>
                    <a:pt x="1035" y="1"/>
                    <a:pt x="873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44"/>
            <p:cNvSpPr/>
            <p:nvPr/>
          </p:nvSpPr>
          <p:spPr>
            <a:xfrm>
              <a:off x="4986725" y="2956200"/>
              <a:ext cx="73100" cy="78750"/>
            </a:xfrm>
            <a:custGeom>
              <a:avLst/>
              <a:gdLst/>
              <a:ahLst/>
              <a:cxnLst/>
              <a:rect l="l" t="t" r="r" b="b"/>
              <a:pathLst>
                <a:path w="2924" h="3150" extrusionOk="0">
                  <a:moveTo>
                    <a:pt x="945" y="0"/>
                  </a:moveTo>
                  <a:lnTo>
                    <a:pt x="1" y="719"/>
                  </a:lnTo>
                  <a:lnTo>
                    <a:pt x="1684" y="3149"/>
                  </a:lnTo>
                  <a:lnTo>
                    <a:pt x="2924" y="2274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44"/>
            <p:cNvSpPr/>
            <p:nvPr/>
          </p:nvSpPr>
          <p:spPr>
            <a:xfrm>
              <a:off x="4972700" y="2938725"/>
              <a:ext cx="28075" cy="35700"/>
            </a:xfrm>
            <a:custGeom>
              <a:avLst/>
              <a:gdLst/>
              <a:ahLst/>
              <a:cxnLst/>
              <a:rect l="l" t="t" r="r" b="b"/>
              <a:pathLst>
                <a:path w="1123" h="1428" extrusionOk="0">
                  <a:moveTo>
                    <a:pt x="483" y="1"/>
                  </a:moveTo>
                  <a:lnTo>
                    <a:pt x="1" y="1142"/>
                  </a:lnTo>
                  <a:lnTo>
                    <a:pt x="542" y="1427"/>
                  </a:lnTo>
                  <a:lnTo>
                    <a:pt x="1123" y="345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44"/>
            <p:cNvSpPr/>
            <p:nvPr/>
          </p:nvSpPr>
          <p:spPr>
            <a:xfrm>
              <a:off x="4975675" y="2942300"/>
              <a:ext cx="36925" cy="33900"/>
            </a:xfrm>
            <a:custGeom>
              <a:avLst/>
              <a:gdLst/>
              <a:ahLst/>
              <a:cxnLst/>
              <a:rect l="l" t="t" r="r" b="b"/>
              <a:pathLst>
                <a:path w="1477" h="1356" extrusionOk="0">
                  <a:moveTo>
                    <a:pt x="734" y="0"/>
                  </a:moveTo>
                  <a:cubicBezTo>
                    <a:pt x="422" y="0"/>
                    <a:pt x="138" y="220"/>
                    <a:pt x="79" y="537"/>
                  </a:cubicBezTo>
                  <a:cubicBezTo>
                    <a:pt x="0" y="901"/>
                    <a:pt x="236" y="1265"/>
                    <a:pt x="600" y="1343"/>
                  </a:cubicBezTo>
                  <a:cubicBezTo>
                    <a:pt x="643" y="1352"/>
                    <a:pt x="686" y="1356"/>
                    <a:pt x="728" y="1356"/>
                  </a:cubicBezTo>
                  <a:cubicBezTo>
                    <a:pt x="1046" y="1356"/>
                    <a:pt x="1336" y="1134"/>
                    <a:pt x="1397" y="812"/>
                  </a:cubicBezTo>
                  <a:cubicBezTo>
                    <a:pt x="1476" y="448"/>
                    <a:pt x="1240" y="94"/>
                    <a:pt x="876" y="15"/>
                  </a:cubicBezTo>
                  <a:cubicBezTo>
                    <a:pt x="828" y="5"/>
                    <a:pt x="781" y="0"/>
                    <a:pt x="734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44"/>
            <p:cNvSpPr/>
            <p:nvPr/>
          </p:nvSpPr>
          <p:spPr>
            <a:xfrm>
              <a:off x="4992625" y="2932550"/>
              <a:ext cx="16750" cy="19500"/>
            </a:xfrm>
            <a:custGeom>
              <a:avLst/>
              <a:gdLst/>
              <a:ahLst/>
              <a:cxnLst/>
              <a:rect l="l" t="t" r="r" b="b"/>
              <a:pathLst>
                <a:path w="670" h="780" extrusionOk="0">
                  <a:moveTo>
                    <a:pt x="120" y="0"/>
                  </a:moveTo>
                  <a:cubicBezTo>
                    <a:pt x="46" y="0"/>
                    <a:pt x="1" y="44"/>
                    <a:pt x="1" y="179"/>
                  </a:cubicBezTo>
                  <a:lnTo>
                    <a:pt x="20" y="602"/>
                  </a:lnTo>
                  <a:lnTo>
                    <a:pt x="670" y="779"/>
                  </a:lnTo>
                  <a:cubicBezTo>
                    <a:pt x="621" y="681"/>
                    <a:pt x="346" y="110"/>
                    <a:pt x="276" y="51"/>
                  </a:cubicBezTo>
                  <a:cubicBezTo>
                    <a:pt x="257" y="21"/>
                    <a:pt x="227" y="12"/>
                    <a:pt x="198" y="12"/>
                  </a:cubicBezTo>
                  <a:cubicBezTo>
                    <a:pt x="169" y="5"/>
                    <a:pt x="143" y="0"/>
                    <a:pt x="120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44"/>
            <p:cNvSpPr/>
            <p:nvPr/>
          </p:nvSpPr>
          <p:spPr>
            <a:xfrm>
              <a:off x="4956475" y="2952575"/>
              <a:ext cx="19950" cy="14725"/>
            </a:xfrm>
            <a:custGeom>
              <a:avLst/>
              <a:gdLst/>
              <a:ahLst/>
              <a:cxnLst/>
              <a:rect l="l" t="t" r="r" b="b"/>
              <a:pathLst>
                <a:path w="798" h="589" extrusionOk="0">
                  <a:moveTo>
                    <a:pt x="187" y="0"/>
                  </a:moveTo>
                  <a:cubicBezTo>
                    <a:pt x="125" y="0"/>
                    <a:pt x="68" y="33"/>
                    <a:pt x="40" y="96"/>
                  </a:cubicBezTo>
                  <a:cubicBezTo>
                    <a:pt x="0" y="175"/>
                    <a:pt x="40" y="274"/>
                    <a:pt x="119" y="313"/>
                  </a:cubicBezTo>
                  <a:lnTo>
                    <a:pt x="650" y="588"/>
                  </a:lnTo>
                  <a:lnTo>
                    <a:pt x="797" y="283"/>
                  </a:lnTo>
                  <a:lnTo>
                    <a:pt x="266" y="18"/>
                  </a:lnTo>
                  <a:cubicBezTo>
                    <a:pt x="240" y="6"/>
                    <a:pt x="213" y="0"/>
                    <a:pt x="187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44"/>
            <p:cNvSpPr/>
            <p:nvPr/>
          </p:nvSpPr>
          <p:spPr>
            <a:xfrm>
              <a:off x="4955975" y="2943225"/>
              <a:ext cx="23150" cy="17425"/>
            </a:xfrm>
            <a:custGeom>
              <a:avLst/>
              <a:gdLst/>
              <a:ahLst/>
              <a:cxnLst/>
              <a:rect l="l" t="t" r="r" b="b"/>
              <a:pathLst>
                <a:path w="926" h="697" extrusionOk="0">
                  <a:moveTo>
                    <a:pt x="192" y="1"/>
                  </a:moveTo>
                  <a:cubicBezTo>
                    <a:pt x="130" y="1"/>
                    <a:pt x="68" y="34"/>
                    <a:pt x="40" y="96"/>
                  </a:cubicBezTo>
                  <a:cubicBezTo>
                    <a:pt x="1" y="175"/>
                    <a:pt x="40" y="274"/>
                    <a:pt x="128" y="322"/>
                  </a:cubicBezTo>
                  <a:lnTo>
                    <a:pt x="896" y="696"/>
                  </a:lnTo>
                  <a:lnTo>
                    <a:pt x="926" y="342"/>
                  </a:lnTo>
                  <a:lnTo>
                    <a:pt x="266" y="18"/>
                  </a:lnTo>
                  <a:cubicBezTo>
                    <a:pt x="243" y="6"/>
                    <a:pt x="218" y="1"/>
                    <a:pt x="192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44"/>
            <p:cNvSpPr/>
            <p:nvPr/>
          </p:nvSpPr>
          <p:spPr>
            <a:xfrm>
              <a:off x="4963600" y="2929675"/>
              <a:ext cx="33750" cy="29250"/>
            </a:xfrm>
            <a:custGeom>
              <a:avLst/>
              <a:gdLst/>
              <a:ahLst/>
              <a:cxnLst/>
              <a:rect l="l" t="t" r="r" b="b"/>
              <a:pathLst>
                <a:path w="1350" h="1170" extrusionOk="0">
                  <a:moveTo>
                    <a:pt x="197" y="1"/>
                  </a:moveTo>
                  <a:cubicBezTo>
                    <a:pt x="135" y="1"/>
                    <a:pt x="78" y="32"/>
                    <a:pt x="50" y="87"/>
                  </a:cubicBezTo>
                  <a:cubicBezTo>
                    <a:pt x="0" y="176"/>
                    <a:pt x="40" y="274"/>
                    <a:pt x="119" y="313"/>
                  </a:cubicBezTo>
                  <a:lnTo>
                    <a:pt x="1349" y="1170"/>
                  </a:lnTo>
                  <a:lnTo>
                    <a:pt x="1280" y="490"/>
                  </a:lnTo>
                  <a:lnTo>
                    <a:pt x="276" y="18"/>
                  </a:lnTo>
                  <a:cubicBezTo>
                    <a:pt x="250" y="6"/>
                    <a:pt x="223" y="1"/>
                    <a:pt x="197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44"/>
            <p:cNvSpPr/>
            <p:nvPr/>
          </p:nvSpPr>
          <p:spPr>
            <a:xfrm>
              <a:off x="4956475" y="2934850"/>
              <a:ext cx="26100" cy="18425"/>
            </a:xfrm>
            <a:custGeom>
              <a:avLst/>
              <a:gdLst/>
              <a:ahLst/>
              <a:cxnLst/>
              <a:rect l="l" t="t" r="r" b="b"/>
              <a:pathLst>
                <a:path w="1044" h="737" extrusionOk="0">
                  <a:moveTo>
                    <a:pt x="186" y="1"/>
                  </a:moveTo>
                  <a:cubicBezTo>
                    <a:pt x="124" y="1"/>
                    <a:pt x="67" y="31"/>
                    <a:pt x="40" y="87"/>
                  </a:cubicBezTo>
                  <a:cubicBezTo>
                    <a:pt x="0" y="176"/>
                    <a:pt x="30" y="274"/>
                    <a:pt x="108" y="313"/>
                  </a:cubicBezTo>
                  <a:lnTo>
                    <a:pt x="906" y="736"/>
                  </a:lnTo>
                  <a:lnTo>
                    <a:pt x="1044" y="421"/>
                  </a:lnTo>
                  <a:lnTo>
                    <a:pt x="266" y="18"/>
                  </a:lnTo>
                  <a:cubicBezTo>
                    <a:pt x="239" y="6"/>
                    <a:pt x="212" y="1"/>
                    <a:pt x="186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44"/>
            <p:cNvSpPr/>
            <p:nvPr/>
          </p:nvSpPr>
          <p:spPr>
            <a:xfrm>
              <a:off x="5422175" y="3274050"/>
              <a:ext cx="93300" cy="146925"/>
            </a:xfrm>
            <a:custGeom>
              <a:avLst/>
              <a:gdLst/>
              <a:ahLst/>
              <a:cxnLst/>
              <a:rect l="l" t="t" r="r" b="b"/>
              <a:pathLst>
                <a:path w="3732" h="5877" extrusionOk="0">
                  <a:moveTo>
                    <a:pt x="99" y="1"/>
                  </a:moveTo>
                  <a:cubicBezTo>
                    <a:pt x="51" y="1"/>
                    <a:pt x="1" y="50"/>
                    <a:pt x="1" y="99"/>
                  </a:cubicBezTo>
                  <a:lnTo>
                    <a:pt x="1" y="5778"/>
                  </a:lnTo>
                  <a:cubicBezTo>
                    <a:pt x="1" y="5827"/>
                    <a:pt x="51" y="5876"/>
                    <a:pt x="99" y="5876"/>
                  </a:cubicBezTo>
                  <a:lnTo>
                    <a:pt x="3633" y="5876"/>
                  </a:lnTo>
                  <a:cubicBezTo>
                    <a:pt x="3682" y="5876"/>
                    <a:pt x="3731" y="5827"/>
                    <a:pt x="3731" y="5778"/>
                  </a:cubicBezTo>
                  <a:lnTo>
                    <a:pt x="3731" y="99"/>
                  </a:lnTo>
                  <a:cubicBezTo>
                    <a:pt x="3731" y="50"/>
                    <a:pt x="3682" y="1"/>
                    <a:pt x="3633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44"/>
            <p:cNvSpPr/>
            <p:nvPr/>
          </p:nvSpPr>
          <p:spPr>
            <a:xfrm>
              <a:off x="5050950" y="3274050"/>
              <a:ext cx="93025" cy="146925"/>
            </a:xfrm>
            <a:custGeom>
              <a:avLst/>
              <a:gdLst/>
              <a:ahLst/>
              <a:cxnLst/>
              <a:rect l="l" t="t" r="r" b="b"/>
              <a:pathLst>
                <a:path w="3721" h="5877" extrusionOk="0">
                  <a:moveTo>
                    <a:pt x="99" y="1"/>
                  </a:moveTo>
                  <a:cubicBezTo>
                    <a:pt x="40" y="1"/>
                    <a:pt x="0" y="50"/>
                    <a:pt x="0" y="99"/>
                  </a:cubicBezTo>
                  <a:lnTo>
                    <a:pt x="0" y="5778"/>
                  </a:lnTo>
                  <a:cubicBezTo>
                    <a:pt x="0" y="5827"/>
                    <a:pt x="40" y="5876"/>
                    <a:pt x="99" y="5876"/>
                  </a:cubicBezTo>
                  <a:lnTo>
                    <a:pt x="3631" y="5876"/>
                  </a:lnTo>
                  <a:cubicBezTo>
                    <a:pt x="3681" y="5876"/>
                    <a:pt x="3720" y="5827"/>
                    <a:pt x="3720" y="5778"/>
                  </a:cubicBezTo>
                  <a:lnTo>
                    <a:pt x="3720" y="99"/>
                  </a:lnTo>
                  <a:cubicBezTo>
                    <a:pt x="3720" y="50"/>
                    <a:pt x="3681" y="1"/>
                    <a:pt x="3631" y="1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44"/>
            <p:cNvSpPr/>
            <p:nvPr/>
          </p:nvSpPr>
          <p:spPr>
            <a:xfrm>
              <a:off x="5140250" y="3335075"/>
              <a:ext cx="285900" cy="24125"/>
            </a:xfrm>
            <a:custGeom>
              <a:avLst/>
              <a:gdLst/>
              <a:ahLst/>
              <a:cxnLst/>
              <a:rect l="l" t="t" r="r" b="b"/>
              <a:pathLst>
                <a:path w="11436" h="965" extrusionOk="0">
                  <a:moveTo>
                    <a:pt x="0" y="0"/>
                  </a:moveTo>
                  <a:lnTo>
                    <a:pt x="669" y="965"/>
                  </a:lnTo>
                  <a:lnTo>
                    <a:pt x="10766" y="965"/>
                  </a:lnTo>
                  <a:lnTo>
                    <a:pt x="1143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4"/>
            <p:cNvSpPr/>
            <p:nvPr/>
          </p:nvSpPr>
          <p:spPr>
            <a:xfrm>
              <a:off x="5047250" y="2797525"/>
              <a:ext cx="471650" cy="498200"/>
            </a:xfrm>
            <a:custGeom>
              <a:avLst/>
              <a:gdLst/>
              <a:ahLst/>
              <a:cxnLst/>
              <a:rect l="l" t="t" r="r" b="b"/>
              <a:pathLst>
                <a:path w="18866" h="19928" extrusionOk="0">
                  <a:moveTo>
                    <a:pt x="0" y="0"/>
                  </a:moveTo>
                  <a:lnTo>
                    <a:pt x="0" y="19928"/>
                  </a:lnTo>
                  <a:lnTo>
                    <a:pt x="18866" y="19928"/>
                  </a:lnTo>
                  <a:lnTo>
                    <a:pt x="1886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4"/>
            <p:cNvSpPr/>
            <p:nvPr/>
          </p:nvSpPr>
          <p:spPr>
            <a:xfrm>
              <a:off x="5068650" y="2816700"/>
              <a:ext cx="429100" cy="474600"/>
            </a:xfrm>
            <a:custGeom>
              <a:avLst/>
              <a:gdLst/>
              <a:ahLst/>
              <a:cxnLst/>
              <a:rect l="l" t="t" r="r" b="b"/>
              <a:pathLst>
                <a:path w="17164" h="18984" extrusionOk="0">
                  <a:moveTo>
                    <a:pt x="1" y="1"/>
                  </a:moveTo>
                  <a:lnTo>
                    <a:pt x="1" y="18984"/>
                  </a:lnTo>
                  <a:lnTo>
                    <a:pt x="17164" y="18984"/>
                  </a:lnTo>
                  <a:lnTo>
                    <a:pt x="17164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4"/>
            <p:cNvSpPr/>
            <p:nvPr/>
          </p:nvSpPr>
          <p:spPr>
            <a:xfrm>
              <a:off x="5066925" y="2815225"/>
              <a:ext cx="432550" cy="477800"/>
            </a:xfrm>
            <a:custGeom>
              <a:avLst/>
              <a:gdLst/>
              <a:ahLst/>
              <a:cxnLst/>
              <a:rect l="l" t="t" r="r" b="b"/>
              <a:pathLst>
                <a:path w="17302" h="19112" extrusionOk="0">
                  <a:moveTo>
                    <a:pt x="17163" y="128"/>
                  </a:moveTo>
                  <a:lnTo>
                    <a:pt x="17163" y="18984"/>
                  </a:lnTo>
                  <a:lnTo>
                    <a:pt x="129" y="18984"/>
                  </a:lnTo>
                  <a:lnTo>
                    <a:pt x="129" y="128"/>
                  </a:lnTo>
                  <a:close/>
                  <a:moveTo>
                    <a:pt x="1" y="1"/>
                  </a:moveTo>
                  <a:lnTo>
                    <a:pt x="1" y="19112"/>
                  </a:lnTo>
                  <a:lnTo>
                    <a:pt x="17301" y="19112"/>
                  </a:lnTo>
                  <a:lnTo>
                    <a:pt x="1730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4"/>
            <p:cNvSpPr/>
            <p:nvPr/>
          </p:nvSpPr>
          <p:spPr>
            <a:xfrm>
              <a:off x="5281450" y="2816225"/>
              <a:ext cx="3250" cy="475575"/>
            </a:xfrm>
            <a:custGeom>
              <a:avLst/>
              <a:gdLst/>
              <a:ahLst/>
              <a:cxnLst/>
              <a:rect l="l" t="t" r="r" b="b"/>
              <a:pathLst>
                <a:path w="130" h="19023" extrusionOk="0">
                  <a:moveTo>
                    <a:pt x="1" y="0"/>
                  </a:moveTo>
                  <a:lnTo>
                    <a:pt x="1" y="19022"/>
                  </a:lnTo>
                  <a:lnTo>
                    <a:pt x="129" y="1902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4"/>
            <p:cNvSpPr/>
            <p:nvPr/>
          </p:nvSpPr>
          <p:spPr>
            <a:xfrm>
              <a:off x="5022650" y="3282425"/>
              <a:ext cx="521100" cy="66700"/>
            </a:xfrm>
            <a:custGeom>
              <a:avLst/>
              <a:gdLst/>
              <a:ahLst/>
              <a:cxnLst/>
              <a:rect l="l" t="t" r="r" b="b"/>
              <a:pathLst>
                <a:path w="20844" h="2668" extrusionOk="0">
                  <a:moveTo>
                    <a:pt x="0" y="0"/>
                  </a:moveTo>
                  <a:lnTo>
                    <a:pt x="0" y="2668"/>
                  </a:lnTo>
                  <a:lnTo>
                    <a:pt x="20843" y="2668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4"/>
            <p:cNvSpPr/>
            <p:nvPr/>
          </p:nvSpPr>
          <p:spPr>
            <a:xfrm>
              <a:off x="5033475" y="3294975"/>
              <a:ext cx="43075" cy="19450"/>
            </a:xfrm>
            <a:custGeom>
              <a:avLst/>
              <a:gdLst/>
              <a:ahLst/>
              <a:cxnLst/>
              <a:rect l="l" t="t" r="r" b="b"/>
              <a:pathLst>
                <a:path w="1723" h="778" extrusionOk="0">
                  <a:moveTo>
                    <a:pt x="207" y="1"/>
                  </a:moveTo>
                  <a:cubicBezTo>
                    <a:pt x="89" y="1"/>
                    <a:pt x="0" y="89"/>
                    <a:pt x="0" y="207"/>
                  </a:cubicBezTo>
                  <a:lnTo>
                    <a:pt x="0" y="561"/>
                  </a:lnTo>
                  <a:cubicBezTo>
                    <a:pt x="0" y="679"/>
                    <a:pt x="89" y="778"/>
                    <a:pt x="207" y="778"/>
                  </a:cubicBezTo>
                  <a:lnTo>
                    <a:pt x="1506" y="778"/>
                  </a:lnTo>
                  <a:cubicBezTo>
                    <a:pt x="1624" y="778"/>
                    <a:pt x="1723" y="679"/>
                    <a:pt x="1723" y="561"/>
                  </a:cubicBezTo>
                  <a:lnTo>
                    <a:pt x="1723" y="207"/>
                  </a:lnTo>
                  <a:cubicBezTo>
                    <a:pt x="1723" y="89"/>
                    <a:pt x="1624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4"/>
            <p:cNvSpPr/>
            <p:nvPr/>
          </p:nvSpPr>
          <p:spPr>
            <a:xfrm>
              <a:off x="5489850" y="3294975"/>
              <a:ext cx="43075" cy="19450"/>
            </a:xfrm>
            <a:custGeom>
              <a:avLst/>
              <a:gdLst/>
              <a:ahLst/>
              <a:cxnLst/>
              <a:rect l="l" t="t" r="r" b="b"/>
              <a:pathLst>
                <a:path w="1723" h="778" extrusionOk="0">
                  <a:moveTo>
                    <a:pt x="217" y="1"/>
                  </a:moveTo>
                  <a:cubicBezTo>
                    <a:pt x="99" y="1"/>
                    <a:pt x="1" y="89"/>
                    <a:pt x="1" y="207"/>
                  </a:cubicBezTo>
                  <a:lnTo>
                    <a:pt x="1" y="561"/>
                  </a:lnTo>
                  <a:cubicBezTo>
                    <a:pt x="1" y="679"/>
                    <a:pt x="99" y="778"/>
                    <a:pt x="217" y="778"/>
                  </a:cubicBezTo>
                  <a:lnTo>
                    <a:pt x="1506" y="778"/>
                  </a:lnTo>
                  <a:cubicBezTo>
                    <a:pt x="1624" y="778"/>
                    <a:pt x="1722" y="679"/>
                    <a:pt x="1722" y="561"/>
                  </a:cubicBezTo>
                  <a:lnTo>
                    <a:pt x="1722" y="207"/>
                  </a:lnTo>
                  <a:cubicBezTo>
                    <a:pt x="1722" y="89"/>
                    <a:pt x="1624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4"/>
            <p:cNvSpPr/>
            <p:nvPr/>
          </p:nvSpPr>
          <p:spPr>
            <a:xfrm>
              <a:off x="5225125" y="3293250"/>
              <a:ext cx="116150" cy="45050"/>
            </a:xfrm>
            <a:custGeom>
              <a:avLst/>
              <a:gdLst/>
              <a:ahLst/>
              <a:cxnLst/>
              <a:rect l="l" t="t" r="r" b="b"/>
              <a:pathLst>
                <a:path w="4646" h="1802" extrusionOk="0">
                  <a:moveTo>
                    <a:pt x="4154" y="129"/>
                  </a:moveTo>
                  <a:cubicBezTo>
                    <a:pt x="4350" y="129"/>
                    <a:pt x="4517" y="296"/>
                    <a:pt x="4517" y="492"/>
                  </a:cubicBezTo>
                  <a:lnTo>
                    <a:pt x="4517" y="1310"/>
                  </a:lnTo>
                  <a:cubicBezTo>
                    <a:pt x="4517" y="1516"/>
                    <a:pt x="4350" y="1673"/>
                    <a:pt x="4154" y="1673"/>
                  </a:cubicBezTo>
                  <a:lnTo>
                    <a:pt x="493" y="1673"/>
                  </a:lnTo>
                  <a:cubicBezTo>
                    <a:pt x="296" y="1673"/>
                    <a:pt x="128" y="1516"/>
                    <a:pt x="128" y="1310"/>
                  </a:cubicBezTo>
                  <a:lnTo>
                    <a:pt x="128" y="492"/>
                  </a:lnTo>
                  <a:cubicBezTo>
                    <a:pt x="128" y="296"/>
                    <a:pt x="296" y="129"/>
                    <a:pt x="493" y="129"/>
                  </a:cubicBezTo>
                  <a:close/>
                  <a:moveTo>
                    <a:pt x="493" y="0"/>
                  </a:moveTo>
                  <a:cubicBezTo>
                    <a:pt x="217" y="0"/>
                    <a:pt x="1" y="227"/>
                    <a:pt x="1" y="492"/>
                  </a:cubicBezTo>
                  <a:lnTo>
                    <a:pt x="1" y="1310"/>
                  </a:lnTo>
                  <a:cubicBezTo>
                    <a:pt x="1" y="1585"/>
                    <a:pt x="217" y="1802"/>
                    <a:pt x="493" y="1802"/>
                  </a:cubicBezTo>
                  <a:lnTo>
                    <a:pt x="4154" y="1802"/>
                  </a:lnTo>
                  <a:cubicBezTo>
                    <a:pt x="4419" y="1802"/>
                    <a:pt x="4646" y="1585"/>
                    <a:pt x="4646" y="1310"/>
                  </a:cubicBezTo>
                  <a:lnTo>
                    <a:pt x="4646" y="492"/>
                  </a:lnTo>
                  <a:cubicBezTo>
                    <a:pt x="4646" y="227"/>
                    <a:pt x="4419" y="0"/>
                    <a:pt x="4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44"/>
          <p:cNvGrpSpPr/>
          <p:nvPr/>
        </p:nvGrpSpPr>
        <p:grpSpPr>
          <a:xfrm>
            <a:off x="2851562" y="2826116"/>
            <a:ext cx="1666349" cy="1667167"/>
            <a:chOff x="3776050" y="3860575"/>
            <a:chExt cx="1069475" cy="1070000"/>
          </a:xfrm>
        </p:grpSpPr>
        <p:sp>
          <p:nvSpPr>
            <p:cNvPr id="5884" name="Google Shape;5884;p44"/>
            <p:cNvSpPr/>
            <p:nvPr/>
          </p:nvSpPr>
          <p:spPr>
            <a:xfrm>
              <a:off x="3946550" y="4704700"/>
              <a:ext cx="886450" cy="206925"/>
            </a:xfrm>
            <a:custGeom>
              <a:avLst/>
              <a:gdLst/>
              <a:ahLst/>
              <a:cxnLst/>
              <a:rect l="l" t="t" r="r" b="b"/>
              <a:pathLst>
                <a:path w="35458" h="8277" extrusionOk="0">
                  <a:moveTo>
                    <a:pt x="34404" y="0"/>
                  </a:moveTo>
                  <a:lnTo>
                    <a:pt x="857" y="1506"/>
                  </a:lnTo>
                  <a:lnTo>
                    <a:pt x="0" y="8276"/>
                  </a:lnTo>
                  <a:lnTo>
                    <a:pt x="35457" y="6761"/>
                  </a:lnTo>
                  <a:lnTo>
                    <a:pt x="34404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4"/>
            <p:cNvSpPr/>
            <p:nvPr/>
          </p:nvSpPr>
          <p:spPr>
            <a:xfrm>
              <a:off x="4098350" y="4640250"/>
              <a:ext cx="161150" cy="127700"/>
            </a:xfrm>
            <a:custGeom>
              <a:avLst/>
              <a:gdLst/>
              <a:ahLst/>
              <a:cxnLst/>
              <a:rect l="l" t="t" r="r" b="b"/>
              <a:pathLst>
                <a:path w="6446" h="5108" extrusionOk="0">
                  <a:moveTo>
                    <a:pt x="3563" y="0"/>
                  </a:moveTo>
                  <a:cubicBezTo>
                    <a:pt x="3563" y="0"/>
                    <a:pt x="3533" y="1004"/>
                    <a:pt x="2795" y="1339"/>
                  </a:cubicBezTo>
                  <a:cubicBezTo>
                    <a:pt x="2622" y="1418"/>
                    <a:pt x="2379" y="1449"/>
                    <a:pt x="2108" y="1449"/>
                  </a:cubicBezTo>
                  <a:cubicBezTo>
                    <a:pt x="1209" y="1449"/>
                    <a:pt x="0" y="1112"/>
                    <a:pt x="0" y="1112"/>
                  </a:cubicBezTo>
                  <a:lnTo>
                    <a:pt x="0" y="1112"/>
                  </a:lnTo>
                  <a:lnTo>
                    <a:pt x="965" y="2686"/>
                  </a:lnTo>
                  <a:cubicBezTo>
                    <a:pt x="965" y="2686"/>
                    <a:pt x="1405" y="2628"/>
                    <a:pt x="1966" y="2628"/>
                  </a:cubicBezTo>
                  <a:cubicBezTo>
                    <a:pt x="2601" y="2628"/>
                    <a:pt x="3392" y="2703"/>
                    <a:pt x="3878" y="3021"/>
                  </a:cubicBezTo>
                  <a:cubicBezTo>
                    <a:pt x="4792" y="3622"/>
                    <a:pt x="5728" y="5107"/>
                    <a:pt x="5728" y="5107"/>
                  </a:cubicBezTo>
                  <a:lnTo>
                    <a:pt x="6446" y="4704"/>
                  </a:lnTo>
                  <a:cubicBezTo>
                    <a:pt x="6446" y="4704"/>
                    <a:pt x="5107" y="3681"/>
                    <a:pt x="4763" y="2795"/>
                  </a:cubicBezTo>
                  <a:cubicBezTo>
                    <a:pt x="4418" y="1909"/>
                    <a:pt x="5216" y="1083"/>
                    <a:pt x="5216" y="1083"/>
                  </a:cubicBezTo>
                  <a:lnTo>
                    <a:pt x="3563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4"/>
            <p:cNvSpPr/>
            <p:nvPr/>
          </p:nvSpPr>
          <p:spPr>
            <a:xfrm>
              <a:off x="4048875" y="4600125"/>
              <a:ext cx="266225" cy="218950"/>
            </a:xfrm>
            <a:custGeom>
              <a:avLst/>
              <a:gdLst/>
              <a:ahLst/>
              <a:cxnLst/>
              <a:rect l="l" t="t" r="r" b="b"/>
              <a:pathLst>
                <a:path w="10649" h="8758" extrusionOk="0">
                  <a:moveTo>
                    <a:pt x="2242" y="1"/>
                  </a:moveTo>
                  <a:cubicBezTo>
                    <a:pt x="1650" y="1"/>
                    <a:pt x="1185" y="167"/>
                    <a:pt x="906" y="512"/>
                  </a:cubicBezTo>
                  <a:cubicBezTo>
                    <a:pt x="1" y="1645"/>
                    <a:pt x="1438" y="4291"/>
                    <a:pt x="4114" y="6427"/>
                  </a:cubicBezTo>
                  <a:cubicBezTo>
                    <a:pt x="5973" y="7910"/>
                    <a:pt x="7942" y="8757"/>
                    <a:pt x="9271" y="8757"/>
                  </a:cubicBezTo>
                  <a:cubicBezTo>
                    <a:pt x="9855" y="8757"/>
                    <a:pt x="10316" y="8593"/>
                    <a:pt x="10590" y="8247"/>
                  </a:cubicBezTo>
                  <a:cubicBezTo>
                    <a:pt x="10609" y="8228"/>
                    <a:pt x="10629" y="8199"/>
                    <a:pt x="10649" y="8169"/>
                  </a:cubicBezTo>
                  <a:cubicBezTo>
                    <a:pt x="9340" y="8031"/>
                    <a:pt x="7559" y="7215"/>
                    <a:pt x="5866" y="5866"/>
                  </a:cubicBezTo>
                  <a:cubicBezTo>
                    <a:pt x="3259" y="3770"/>
                    <a:pt x="1822" y="1192"/>
                    <a:pt x="2609" y="20"/>
                  </a:cubicBezTo>
                  <a:cubicBezTo>
                    <a:pt x="2482" y="7"/>
                    <a:pt x="2360" y="1"/>
                    <a:pt x="2242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4"/>
            <p:cNvSpPr/>
            <p:nvPr/>
          </p:nvSpPr>
          <p:spPr>
            <a:xfrm>
              <a:off x="4108175" y="4600625"/>
              <a:ext cx="226375" cy="203725"/>
            </a:xfrm>
            <a:custGeom>
              <a:avLst/>
              <a:gdLst/>
              <a:ahLst/>
              <a:cxnLst/>
              <a:rect l="l" t="t" r="r" b="b"/>
              <a:pathLst>
                <a:path w="9055" h="8149" extrusionOk="0">
                  <a:moveTo>
                    <a:pt x="237" y="0"/>
                  </a:moveTo>
                  <a:cubicBezTo>
                    <a:pt x="60" y="266"/>
                    <a:pt x="1" y="610"/>
                    <a:pt x="40" y="1004"/>
                  </a:cubicBezTo>
                  <a:cubicBezTo>
                    <a:pt x="1290" y="1251"/>
                    <a:pt x="2874" y="2038"/>
                    <a:pt x="4390" y="3248"/>
                  </a:cubicBezTo>
                  <a:cubicBezTo>
                    <a:pt x="6407" y="4862"/>
                    <a:pt x="7726" y="6762"/>
                    <a:pt x="7854" y="8090"/>
                  </a:cubicBezTo>
                  <a:cubicBezTo>
                    <a:pt x="8001" y="8120"/>
                    <a:pt x="8139" y="8139"/>
                    <a:pt x="8277" y="8149"/>
                  </a:cubicBezTo>
                  <a:cubicBezTo>
                    <a:pt x="9055" y="6978"/>
                    <a:pt x="7627" y="4400"/>
                    <a:pt x="5020" y="2313"/>
                  </a:cubicBezTo>
                  <a:cubicBezTo>
                    <a:pt x="3327" y="965"/>
                    <a:pt x="1546" y="138"/>
                    <a:pt x="237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4"/>
            <p:cNvSpPr/>
            <p:nvPr/>
          </p:nvSpPr>
          <p:spPr>
            <a:xfrm>
              <a:off x="3972875" y="3870900"/>
              <a:ext cx="789750" cy="360475"/>
            </a:xfrm>
            <a:custGeom>
              <a:avLst/>
              <a:gdLst/>
              <a:ahLst/>
              <a:cxnLst/>
              <a:rect l="l" t="t" r="r" b="b"/>
              <a:pathLst>
                <a:path w="31590" h="14419" extrusionOk="0">
                  <a:moveTo>
                    <a:pt x="30055" y="1"/>
                  </a:moveTo>
                  <a:lnTo>
                    <a:pt x="797" y="3987"/>
                  </a:lnTo>
                  <a:lnTo>
                    <a:pt x="0" y="6201"/>
                  </a:lnTo>
                  <a:lnTo>
                    <a:pt x="31590" y="14418"/>
                  </a:lnTo>
                  <a:lnTo>
                    <a:pt x="30055" y="1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4"/>
            <p:cNvSpPr/>
            <p:nvPr/>
          </p:nvSpPr>
          <p:spPr>
            <a:xfrm>
              <a:off x="4043975" y="3874350"/>
              <a:ext cx="789500" cy="312750"/>
            </a:xfrm>
            <a:custGeom>
              <a:avLst/>
              <a:gdLst/>
              <a:ahLst/>
              <a:cxnLst/>
              <a:rect l="l" t="t" r="r" b="b"/>
              <a:pathLst>
                <a:path w="31580" h="12510" extrusionOk="0">
                  <a:moveTo>
                    <a:pt x="26866" y="1"/>
                  </a:moveTo>
                  <a:lnTo>
                    <a:pt x="798" y="2087"/>
                  </a:lnTo>
                  <a:lnTo>
                    <a:pt x="0" y="4291"/>
                  </a:lnTo>
                  <a:lnTo>
                    <a:pt x="31580" y="12509"/>
                  </a:lnTo>
                  <a:lnTo>
                    <a:pt x="26866" y="1"/>
                  </a:lnTo>
                  <a:close/>
                </a:path>
              </a:pathLst>
            </a:custGeom>
            <a:solidFill>
              <a:srgbClr val="6D7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4"/>
            <p:cNvSpPr/>
            <p:nvPr/>
          </p:nvSpPr>
          <p:spPr>
            <a:xfrm>
              <a:off x="3946550" y="3953825"/>
              <a:ext cx="170750" cy="875125"/>
            </a:xfrm>
            <a:custGeom>
              <a:avLst/>
              <a:gdLst/>
              <a:ahLst/>
              <a:cxnLst/>
              <a:rect l="l" t="t" r="r" b="b"/>
              <a:pathLst>
                <a:path w="6830" h="35005" extrusionOk="0">
                  <a:moveTo>
                    <a:pt x="0" y="1"/>
                  </a:moveTo>
                  <a:lnTo>
                    <a:pt x="0" y="35005"/>
                  </a:lnTo>
                  <a:lnTo>
                    <a:pt x="6830" y="35005"/>
                  </a:lnTo>
                  <a:lnTo>
                    <a:pt x="6830" y="33007"/>
                  </a:lnTo>
                  <a:lnTo>
                    <a:pt x="2559" y="33244"/>
                  </a:lnTo>
                  <a:lnTo>
                    <a:pt x="2431" y="4410"/>
                  </a:lnTo>
                  <a:cubicBezTo>
                    <a:pt x="2421" y="2992"/>
                    <a:pt x="3464" y="1782"/>
                    <a:pt x="4872" y="1585"/>
                  </a:cubicBezTo>
                  <a:lnTo>
                    <a:pt x="6830" y="1300"/>
                  </a:lnTo>
                  <a:lnTo>
                    <a:pt x="6830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4"/>
            <p:cNvSpPr/>
            <p:nvPr/>
          </p:nvSpPr>
          <p:spPr>
            <a:xfrm>
              <a:off x="3776050" y="3860575"/>
              <a:ext cx="1068500" cy="1068275"/>
            </a:xfrm>
            <a:custGeom>
              <a:avLst/>
              <a:gdLst/>
              <a:ahLst/>
              <a:cxnLst/>
              <a:rect l="l" t="t" r="r" b="b"/>
              <a:pathLst>
                <a:path w="42740" h="42731" extrusionOk="0">
                  <a:moveTo>
                    <a:pt x="36983" y="1949"/>
                  </a:moveTo>
                  <a:lnTo>
                    <a:pt x="39866" y="35192"/>
                  </a:lnTo>
                  <a:lnTo>
                    <a:pt x="8414" y="36904"/>
                  </a:lnTo>
                  <a:lnTo>
                    <a:pt x="8287" y="8514"/>
                  </a:lnTo>
                  <a:cubicBezTo>
                    <a:pt x="8287" y="7116"/>
                    <a:pt x="9310" y="5925"/>
                    <a:pt x="10697" y="5728"/>
                  </a:cubicBezTo>
                  <a:lnTo>
                    <a:pt x="36983" y="1949"/>
                  </a:lnTo>
                  <a:close/>
                  <a:moveTo>
                    <a:pt x="19515" y="1"/>
                  </a:moveTo>
                  <a:lnTo>
                    <a:pt x="8650" y="2609"/>
                  </a:lnTo>
                  <a:cubicBezTo>
                    <a:pt x="6358" y="3160"/>
                    <a:pt x="4616" y="5020"/>
                    <a:pt x="4213" y="7342"/>
                  </a:cubicBezTo>
                  <a:lnTo>
                    <a:pt x="1" y="21641"/>
                  </a:lnTo>
                  <a:lnTo>
                    <a:pt x="1" y="42730"/>
                  </a:lnTo>
                  <a:lnTo>
                    <a:pt x="42739" y="42730"/>
                  </a:lnTo>
                  <a:lnTo>
                    <a:pt x="4273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4"/>
            <p:cNvSpPr/>
            <p:nvPr/>
          </p:nvSpPr>
          <p:spPr>
            <a:xfrm>
              <a:off x="3968200" y="3892325"/>
              <a:ext cx="820750" cy="906625"/>
            </a:xfrm>
            <a:custGeom>
              <a:avLst/>
              <a:gdLst/>
              <a:ahLst/>
              <a:cxnLst/>
              <a:rect l="l" t="t" r="r" b="b"/>
              <a:pathLst>
                <a:path w="32830" h="36265" extrusionOk="0">
                  <a:moveTo>
                    <a:pt x="29297" y="679"/>
                  </a:moveTo>
                  <a:lnTo>
                    <a:pt x="32180" y="33922"/>
                  </a:lnTo>
                  <a:lnTo>
                    <a:pt x="728" y="35634"/>
                  </a:lnTo>
                  <a:lnTo>
                    <a:pt x="601" y="7244"/>
                  </a:lnTo>
                  <a:cubicBezTo>
                    <a:pt x="601" y="5846"/>
                    <a:pt x="1624" y="4655"/>
                    <a:pt x="3011" y="4458"/>
                  </a:cubicBezTo>
                  <a:lnTo>
                    <a:pt x="29297" y="679"/>
                  </a:lnTo>
                  <a:close/>
                  <a:moveTo>
                    <a:pt x="29838" y="1"/>
                  </a:moveTo>
                  <a:lnTo>
                    <a:pt x="29208" y="89"/>
                  </a:lnTo>
                  <a:lnTo>
                    <a:pt x="2923" y="3858"/>
                  </a:lnTo>
                  <a:cubicBezTo>
                    <a:pt x="2106" y="3976"/>
                    <a:pt x="1368" y="4390"/>
                    <a:pt x="827" y="5009"/>
                  </a:cubicBezTo>
                  <a:cubicBezTo>
                    <a:pt x="295" y="5630"/>
                    <a:pt x="0" y="6426"/>
                    <a:pt x="10" y="7244"/>
                  </a:cubicBezTo>
                  <a:lnTo>
                    <a:pt x="128" y="35634"/>
                  </a:lnTo>
                  <a:lnTo>
                    <a:pt x="138" y="36264"/>
                  </a:lnTo>
                  <a:lnTo>
                    <a:pt x="758" y="36235"/>
                  </a:lnTo>
                  <a:lnTo>
                    <a:pt x="32210" y="34512"/>
                  </a:lnTo>
                  <a:lnTo>
                    <a:pt x="32829" y="34483"/>
                  </a:lnTo>
                  <a:lnTo>
                    <a:pt x="32781" y="33863"/>
                  </a:lnTo>
                  <a:lnTo>
                    <a:pt x="29897" y="630"/>
                  </a:lnTo>
                  <a:lnTo>
                    <a:pt x="29838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4"/>
            <p:cNvSpPr/>
            <p:nvPr/>
          </p:nvSpPr>
          <p:spPr>
            <a:xfrm>
              <a:off x="3972375" y="4798925"/>
              <a:ext cx="2725" cy="131650"/>
            </a:xfrm>
            <a:custGeom>
              <a:avLst/>
              <a:gdLst/>
              <a:ahLst/>
              <a:cxnLst/>
              <a:rect l="l" t="t" r="r" b="b"/>
              <a:pathLst>
                <a:path w="109" h="5266" extrusionOk="0">
                  <a:moveTo>
                    <a:pt x="20" y="0"/>
                  </a:moveTo>
                  <a:lnTo>
                    <a:pt x="1" y="5266"/>
                  </a:lnTo>
                  <a:lnTo>
                    <a:pt x="89" y="526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2C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4"/>
            <p:cNvSpPr/>
            <p:nvPr/>
          </p:nvSpPr>
          <p:spPr>
            <a:xfrm>
              <a:off x="4786950" y="4753150"/>
              <a:ext cx="14050" cy="175950"/>
            </a:xfrm>
            <a:custGeom>
              <a:avLst/>
              <a:gdLst/>
              <a:ahLst/>
              <a:cxnLst/>
              <a:rect l="l" t="t" r="r" b="b"/>
              <a:pathLst>
                <a:path w="562" h="7038" extrusionOk="0">
                  <a:moveTo>
                    <a:pt x="90" y="1"/>
                  </a:moveTo>
                  <a:lnTo>
                    <a:pt x="1" y="11"/>
                  </a:lnTo>
                  <a:lnTo>
                    <a:pt x="473" y="7037"/>
                  </a:lnTo>
                  <a:lnTo>
                    <a:pt x="562" y="702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2C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4"/>
            <p:cNvSpPr/>
            <p:nvPr/>
          </p:nvSpPr>
          <p:spPr>
            <a:xfrm>
              <a:off x="4748350" y="3863300"/>
              <a:ext cx="97175" cy="1065800"/>
            </a:xfrm>
            <a:custGeom>
              <a:avLst/>
              <a:gdLst/>
              <a:ahLst/>
              <a:cxnLst/>
              <a:rect l="l" t="t" r="r" b="b"/>
              <a:pathLst>
                <a:path w="3887" h="42632" extrusionOk="0">
                  <a:moveTo>
                    <a:pt x="79" y="0"/>
                  </a:moveTo>
                  <a:lnTo>
                    <a:pt x="0" y="10"/>
                  </a:lnTo>
                  <a:lnTo>
                    <a:pt x="3799" y="42631"/>
                  </a:lnTo>
                  <a:lnTo>
                    <a:pt x="3887" y="42621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4"/>
            <p:cNvSpPr/>
            <p:nvPr/>
          </p:nvSpPr>
          <p:spPr>
            <a:xfrm>
              <a:off x="4668875" y="4788850"/>
              <a:ext cx="104325" cy="139750"/>
            </a:xfrm>
            <a:custGeom>
              <a:avLst/>
              <a:gdLst/>
              <a:ahLst/>
              <a:cxnLst/>
              <a:rect l="l" t="t" r="r" b="b"/>
              <a:pathLst>
                <a:path w="4173" h="5590" extrusionOk="0">
                  <a:moveTo>
                    <a:pt x="3799" y="0"/>
                  </a:moveTo>
                  <a:lnTo>
                    <a:pt x="0" y="187"/>
                  </a:lnTo>
                  <a:lnTo>
                    <a:pt x="325" y="5590"/>
                  </a:lnTo>
                  <a:lnTo>
                    <a:pt x="4173" y="5590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4"/>
            <p:cNvSpPr/>
            <p:nvPr/>
          </p:nvSpPr>
          <p:spPr>
            <a:xfrm>
              <a:off x="4662475" y="4788850"/>
              <a:ext cx="104575" cy="139750"/>
            </a:xfrm>
            <a:custGeom>
              <a:avLst/>
              <a:gdLst/>
              <a:ahLst/>
              <a:cxnLst/>
              <a:rect l="l" t="t" r="r" b="b"/>
              <a:pathLst>
                <a:path w="4183" h="5590" extrusionOk="0">
                  <a:moveTo>
                    <a:pt x="3799" y="0"/>
                  </a:moveTo>
                  <a:lnTo>
                    <a:pt x="0" y="187"/>
                  </a:lnTo>
                  <a:lnTo>
                    <a:pt x="335" y="5590"/>
                  </a:lnTo>
                  <a:lnTo>
                    <a:pt x="4183" y="5590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4"/>
            <p:cNvSpPr/>
            <p:nvPr/>
          </p:nvSpPr>
          <p:spPr>
            <a:xfrm>
              <a:off x="4701100" y="4816100"/>
              <a:ext cx="33475" cy="112250"/>
            </a:xfrm>
            <a:custGeom>
              <a:avLst/>
              <a:gdLst/>
              <a:ahLst/>
              <a:cxnLst/>
              <a:rect l="l" t="t" r="r" b="b"/>
              <a:pathLst>
                <a:path w="1339" h="4490" extrusionOk="0">
                  <a:moveTo>
                    <a:pt x="557" y="1"/>
                  </a:moveTo>
                  <a:cubicBezTo>
                    <a:pt x="546" y="1"/>
                    <a:pt x="534" y="1"/>
                    <a:pt x="522" y="2"/>
                  </a:cubicBezTo>
                  <a:cubicBezTo>
                    <a:pt x="217" y="32"/>
                    <a:pt x="1" y="288"/>
                    <a:pt x="10" y="583"/>
                  </a:cubicBezTo>
                  <a:lnTo>
                    <a:pt x="237" y="4490"/>
                  </a:lnTo>
                  <a:lnTo>
                    <a:pt x="1339" y="4490"/>
                  </a:lnTo>
                  <a:lnTo>
                    <a:pt x="1112" y="524"/>
                  </a:lnTo>
                  <a:cubicBezTo>
                    <a:pt x="1093" y="230"/>
                    <a:pt x="848" y="1"/>
                    <a:pt x="557" y="1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4"/>
            <p:cNvSpPr/>
            <p:nvPr/>
          </p:nvSpPr>
          <p:spPr>
            <a:xfrm>
              <a:off x="3776050" y="3860575"/>
              <a:ext cx="552100" cy="1068275"/>
            </a:xfrm>
            <a:custGeom>
              <a:avLst/>
              <a:gdLst/>
              <a:ahLst/>
              <a:cxnLst/>
              <a:rect l="l" t="t" r="r" b="b"/>
              <a:pathLst>
                <a:path w="22084" h="42731" extrusionOk="0">
                  <a:moveTo>
                    <a:pt x="19515" y="1"/>
                  </a:moveTo>
                  <a:lnTo>
                    <a:pt x="8650" y="2609"/>
                  </a:lnTo>
                  <a:cubicBezTo>
                    <a:pt x="6358" y="3160"/>
                    <a:pt x="4616" y="5020"/>
                    <a:pt x="4213" y="7342"/>
                  </a:cubicBezTo>
                  <a:lnTo>
                    <a:pt x="1" y="21641"/>
                  </a:lnTo>
                  <a:lnTo>
                    <a:pt x="1" y="42730"/>
                  </a:lnTo>
                  <a:lnTo>
                    <a:pt x="4281" y="42730"/>
                  </a:lnTo>
                  <a:lnTo>
                    <a:pt x="4281" y="21641"/>
                  </a:lnTo>
                  <a:lnTo>
                    <a:pt x="6781" y="7342"/>
                  </a:lnTo>
                  <a:cubicBezTo>
                    <a:pt x="7185" y="5020"/>
                    <a:pt x="8926" y="3160"/>
                    <a:pt x="11219" y="2609"/>
                  </a:cubicBezTo>
                  <a:lnTo>
                    <a:pt x="22084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4"/>
            <p:cNvSpPr/>
            <p:nvPr/>
          </p:nvSpPr>
          <p:spPr>
            <a:xfrm>
              <a:off x="4258500" y="4114250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0"/>
                  </a:moveTo>
                  <a:cubicBezTo>
                    <a:pt x="739" y="0"/>
                    <a:pt x="0" y="738"/>
                    <a:pt x="0" y="1643"/>
                  </a:cubicBezTo>
                  <a:cubicBezTo>
                    <a:pt x="0" y="2549"/>
                    <a:pt x="739" y="3287"/>
                    <a:pt x="1644" y="3287"/>
                  </a:cubicBezTo>
                  <a:cubicBezTo>
                    <a:pt x="2550" y="3287"/>
                    <a:pt x="3287" y="2549"/>
                    <a:pt x="3287" y="1643"/>
                  </a:cubicBezTo>
                  <a:cubicBezTo>
                    <a:pt x="3287" y="738"/>
                    <a:pt x="2550" y="0"/>
                    <a:pt x="1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4"/>
            <p:cNvSpPr/>
            <p:nvPr/>
          </p:nvSpPr>
          <p:spPr>
            <a:xfrm>
              <a:off x="4214200" y="4419800"/>
              <a:ext cx="156275" cy="273600"/>
            </a:xfrm>
            <a:custGeom>
              <a:avLst/>
              <a:gdLst/>
              <a:ahLst/>
              <a:cxnLst/>
              <a:rect l="l" t="t" r="r" b="b"/>
              <a:pathLst>
                <a:path w="6251" h="10944" extrusionOk="0">
                  <a:moveTo>
                    <a:pt x="1783" y="1"/>
                  </a:moveTo>
                  <a:lnTo>
                    <a:pt x="1" y="1230"/>
                  </a:lnTo>
                  <a:cubicBezTo>
                    <a:pt x="1" y="1230"/>
                    <a:pt x="1586" y="5669"/>
                    <a:pt x="2452" y="7185"/>
                  </a:cubicBezTo>
                  <a:cubicBezTo>
                    <a:pt x="3327" y="8710"/>
                    <a:pt x="4843" y="10944"/>
                    <a:pt x="4843" y="10944"/>
                  </a:cubicBezTo>
                  <a:lnTo>
                    <a:pt x="6250" y="6958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4"/>
            <p:cNvSpPr/>
            <p:nvPr/>
          </p:nvSpPr>
          <p:spPr>
            <a:xfrm>
              <a:off x="4132050" y="4280475"/>
              <a:ext cx="128925" cy="170100"/>
            </a:xfrm>
            <a:custGeom>
              <a:avLst/>
              <a:gdLst/>
              <a:ahLst/>
              <a:cxnLst/>
              <a:rect l="l" t="t" r="r" b="b"/>
              <a:pathLst>
                <a:path w="5157" h="6804" extrusionOk="0">
                  <a:moveTo>
                    <a:pt x="3682" y="0"/>
                  </a:moveTo>
                  <a:cubicBezTo>
                    <a:pt x="3455" y="0"/>
                    <a:pt x="2912" y="306"/>
                    <a:pt x="2893" y="909"/>
                  </a:cubicBezTo>
                  <a:cubicBezTo>
                    <a:pt x="2874" y="1559"/>
                    <a:pt x="2933" y="2650"/>
                    <a:pt x="2933" y="2650"/>
                  </a:cubicBezTo>
                  <a:cubicBezTo>
                    <a:pt x="2933" y="2650"/>
                    <a:pt x="2581" y="2529"/>
                    <a:pt x="2085" y="2529"/>
                  </a:cubicBezTo>
                  <a:cubicBezTo>
                    <a:pt x="1876" y="2529"/>
                    <a:pt x="1642" y="2550"/>
                    <a:pt x="1398" y="2611"/>
                  </a:cubicBezTo>
                  <a:cubicBezTo>
                    <a:pt x="571" y="2808"/>
                    <a:pt x="0" y="3153"/>
                    <a:pt x="365" y="4590"/>
                  </a:cubicBezTo>
                  <a:cubicBezTo>
                    <a:pt x="788" y="6261"/>
                    <a:pt x="1654" y="6610"/>
                    <a:pt x="2305" y="6610"/>
                  </a:cubicBezTo>
                  <a:cubicBezTo>
                    <a:pt x="2773" y="6610"/>
                    <a:pt x="3130" y="6429"/>
                    <a:pt x="3130" y="6429"/>
                  </a:cubicBezTo>
                  <a:lnTo>
                    <a:pt x="3287" y="6803"/>
                  </a:lnTo>
                  <a:lnTo>
                    <a:pt x="5069" y="5574"/>
                  </a:lnTo>
                  <a:cubicBezTo>
                    <a:pt x="5069" y="5574"/>
                    <a:pt x="5157" y="4412"/>
                    <a:pt x="4891" y="3418"/>
                  </a:cubicBezTo>
                  <a:cubicBezTo>
                    <a:pt x="4636" y="2425"/>
                    <a:pt x="4065" y="2385"/>
                    <a:pt x="3927" y="1784"/>
                  </a:cubicBezTo>
                  <a:cubicBezTo>
                    <a:pt x="3779" y="1174"/>
                    <a:pt x="3927" y="43"/>
                    <a:pt x="3720" y="4"/>
                  </a:cubicBezTo>
                  <a:cubicBezTo>
                    <a:pt x="3709" y="1"/>
                    <a:pt x="3696" y="0"/>
                    <a:pt x="3682" y="0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4"/>
            <p:cNvSpPr/>
            <p:nvPr/>
          </p:nvSpPr>
          <p:spPr>
            <a:xfrm>
              <a:off x="4180525" y="4346725"/>
              <a:ext cx="59550" cy="98425"/>
            </a:xfrm>
            <a:custGeom>
              <a:avLst/>
              <a:gdLst/>
              <a:ahLst/>
              <a:cxnLst/>
              <a:rect l="l" t="t" r="r" b="b"/>
              <a:pathLst>
                <a:path w="2382" h="3937" extrusionOk="0">
                  <a:moveTo>
                    <a:pt x="994" y="0"/>
                  </a:moveTo>
                  <a:lnTo>
                    <a:pt x="994" y="0"/>
                  </a:lnTo>
                  <a:cubicBezTo>
                    <a:pt x="1230" y="60"/>
                    <a:pt x="1427" y="197"/>
                    <a:pt x="1594" y="365"/>
                  </a:cubicBezTo>
                  <a:cubicBezTo>
                    <a:pt x="1752" y="532"/>
                    <a:pt x="1879" y="739"/>
                    <a:pt x="1968" y="945"/>
                  </a:cubicBezTo>
                  <a:cubicBezTo>
                    <a:pt x="2057" y="1162"/>
                    <a:pt x="2126" y="1388"/>
                    <a:pt x="2155" y="1625"/>
                  </a:cubicBezTo>
                  <a:cubicBezTo>
                    <a:pt x="2205" y="1851"/>
                    <a:pt x="2214" y="2077"/>
                    <a:pt x="2155" y="2303"/>
                  </a:cubicBezTo>
                  <a:cubicBezTo>
                    <a:pt x="2096" y="2520"/>
                    <a:pt x="1978" y="2717"/>
                    <a:pt x="1831" y="2884"/>
                  </a:cubicBezTo>
                  <a:cubicBezTo>
                    <a:pt x="1683" y="3061"/>
                    <a:pt x="1496" y="3209"/>
                    <a:pt x="1299" y="3337"/>
                  </a:cubicBezTo>
                  <a:cubicBezTo>
                    <a:pt x="1102" y="3464"/>
                    <a:pt x="886" y="3583"/>
                    <a:pt x="669" y="3681"/>
                  </a:cubicBezTo>
                  <a:cubicBezTo>
                    <a:pt x="453" y="3779"/>
                    <a:pt x="236" y="3858"/>
                    <a:pt x="0" y="3937"/>
                  </a:cubicBezTo>
                  <a:cubicBezTo>
                    <a:pt x="473" y="3849"/>
                    <a:pt x="945" y="3701"/>
                    <a:pt x="1368" y="3455"/>
                  </a:cubicBezTo>
                  <a:cubicBezTo>
                    <a:pt x="1575" y="3327"/>
                    <a:pt x="1781" y="3179"/>
                    <a:pt x="1949" y="2992"/>
                  </a:cubicBezTo>
                  <a:cubicBezTo>
                    <a:pt x="2116" y="2815"/>
                    <a:pt x="2253" y="2589"/>
                    <a:pt x="2323" y="2343"/>
                  </a:cubicBezTo>
                  <a:cubicBezTo>
                    <a:pt x="2382" y="2097"/>
                    <a:pt x="2371" y="1831"/>
                    <a:pt x="2312" y="1595"/>
                  </a:cubicBezTo>
                  <a:cubicBezTo>
                    <a:pt x="2273" y="1349"/>
                    <a:pt x="2194" y="1113"/>
                    <a:pt x="2086" y="896"/>
                  </a:cubicBezTo>
                  <a:cubicBezTo>
                    <a:pt x="1978" y="670"/>
                    <a:pt x="1831" y="463"/>
                    <a:pt x="1643" y="306"/>
                  </a:cubicBezTo>
                  <a:cubicBezTo>
                    <a:pt x="1457" y="148"/>
                    <a:pt x="1240" y="20"/>
                    <a:pt x="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4"/>
            <p:cNvSpPr/>
            <p:nvPr/>
          </p:nvSpPr>
          <p:spPr>
            <a:xfrm>
              <a:off x="4137950" y="4367525"/>
              <a:ext cx="93500" cy="14150"/>
            </a:xfrm>
            <a:custGeom>
              <a:avLst/>
              <a:gdLst/>
              <a:ahLst/>
              <a:cxnLst/>
              <a:rect l="l" t="t" r="r" b="b"/>
              <a:pathLst>
                <a:path w="3740" h="566" extrusionOk="0">
                  <a:moveTo>
                    <a:pt x="2372" y="0"/>
                  </a:moveTo>
                  <a:cubicBezTo>
                    <a:pt x="2124" y="0"/>
                    <a:pt x="1867" y="7"/>
                    <a:pt x="1624" y="25"/>
                  </a:cubicBezTo>
                  <a:cubicBezTo>
                    <a:pt x="680" y="104"/>
                    <a:pt x="30" y="399"/>
                    <a:pt x="0" y="408"/>
                  </a:cubicBezTo>
                  <a:lnTo>
                    <a:pt x="70" y="566"/>
                  </a:lnTo>
                  <a:cubicBezTo>
                    <a:pt x="79" y="556"/>
                    <a:pt x="719" y="271"/>
                    <a:pt x="1634" y="202"/>
                  </a:cubicBezTo>
                  <a:cubicBezTo>
                    <a:pt x="1884" y="181"/>
                    <a:pt x="2149" y="173"/>
                    <a:pt x="2403" y="173"/>
                  </a:cubicBezTo>
                  <a:cubicBezTo>
                    <a:pt x="3099" y="173"/>
                    <a:pt x="3713" y="231"/>
                    <a:pt x="3720" y="231"/>
                  </a:cubicBezTo>
                  <a:lnTo>
                    <a:pt x="3740" y="64"/>
                  </a:lnTo>
                  <a:cubicBezTo>
                    <a:pt x="3733" y="57"/>
                    <a:pt x="3090" y="0"/>
                    <a:pt x="23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4"/>
            <p:cNvSpPr/>
            <p:nvPr/>
          </p:nvSpPr>
          <p:spPr>
            <a:xfrm>
              <a:off x="4141875" y="4388925"/>
              <a:ext cx="95475" cy="13925"/>
            </a:xfrm>
            <a:custGeom>
              <a:avLst/>
              <a:gdLst/>
              <a:ahLst/>
              <a:cxnLst/>
              <a:rect l="l" t="t" r="r" b="b"/>
              <a:pathLst>
                <a:path w="3819" h="557" extrusionOk="0">
                  <a:moveTo>
                    <a:pt x="2389" y="1"/>
                  </a:moveTo>
                  <a:cubicBezTo>
                    <a:pt x="2132" y="1"/>
                    <a:pt x="1869" y="7"/>
                    <a:pt x="1625" y="25"/>
                  </a:cubicBezTo>
                  <a:cubicBezTo>
                    <a:pt x="670" y="104"/>
                    <a:pt x="20" y="389"/>
                    <a:pt x="1" y="399"/>
                  </a:cubicBezTo>
                  <a:lnTo>
                    <a:pt x="70" y="556"/>
                  </a:lnTo>
                  <a:cubicBezTo>
                    <a:pt x="70" y="556"/>
                    <a:pt x="720" y="271"/>
                    <a:pt x="1634" y="192"/>
                  </a:cubicBezTo>
                  <a:cubicBezTo>
                    <a:pt x="1875" y="174"/>
                    <a:pt x="2137" y="168"/>
                    <a:pt x="2392" y="168"/>
                  </a:cubicBezTo>
                  <a:cubicBezTo>
                    <a:pt x="3118" y="168"/>
                    <a:pt x="3795" y="222"/>
                    <a:pt x="3810" y="222"/>
                  </a:cubicBezTo>
                  <a:lnTo>
                    <a:pt x="3819" y="55"/>
                  </a:lnTo>
                  <a:cubicBezTo>
                    <a:pt x="3812" y="55"/>
                    <a:pt x="3128" y="1"/>
                    <a:pt x="2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4"/>
            <p:cNvSpPr/>
            <p:nvPr/>
          </p:nvSpPr>
          <p:spPr>
            <a:xfrm>
              <a:off x="4149525" y="4410425"/>
              <a:ext cx="84400" cy="12350"/>
            </a:xfrm>
            <a:custGeom>
              <a:avLst/>
              <a:gdLst/>
              <a:ahLst/>
              <a:cxnLst/>
              <a:rect l="l" t="t" r="r" b="b"/>
              <a:pathLst>
                <a:path w="3376" h="494" extrusionOk="0">
                  <a:moveTo>
                    <a:pt x="2093" y="1"/>
                  </a:moveTo>
                  <a:cubicBezTo>
                    <a:pt x="1873" y="1"/>
                    <a:pt x="1647" y="7"/>
                    <a:pt x="1437" y="21"/>
                  </a:cubicBezTo>
                  <a:cubicBezTo>
                    <a:pt x="600" y="90"/>
                    <a:pt x="29" y="346"/>
                    <a:pt x="0" y="356"/>
                  </a:cubicBezTo>
                  <a:lnTo>
                    <a:pt x="69" y="494"/>
                  </a:lnTo>
                  <a:cubicBezTo>
                    <a:pt x="69" y="494"/>
                    <a:pt x="639" y="238"/>
                    <a:pt x="1446" y="169"/>
                  </a:cubicBezTo>
                  <a:cubicBezTo>
                    <a:pt x="1650" y="154"/>
                    <a:pt x="1871" y="148"/>
                    <a:pt x="2087" y="148"/>
                  </a:cubicBezTo>
                  <a:cubicBezTo>
                    <a:pt x="2741" y="148"/>
                    <a:pt x="3358" y="198"/>
                    <a:pt x="3366" y="198"/>
                  </a:cubicBezTo>
                  <a:lnTo>
                    <a:pt x="3375" y="50"/>
                  </a:lnTo>
                  <a:cubicBezTo>
                    <a:pt x="3368" y="50"/>
                    <a:pt x="2753" y="1"/>
                    <a:pt x="20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4"/>
            <p:cNvSpPr/>
            <p:nvPr/>
          </p:nvSpPr>
          <p:spPr>
            <a:xfrm>
              <a:off x="4310425" y="4575525"/>
              <a:ext cx="54150" cy="138050"/>
            </a:xfrm>
            <a:custGeom>
              <a:avLst/>
              <a:gdLst/>
              <a:ahLst/>
              <a:cxnLst/>
              <a:rect l="l" t="t" r="r" b="b"/>
              <a:pathLst>
                <a:path w="2166" h="5522" extrusionOk="0">
                  <a:moveTo>
                    <a:pt x="2165" y="1"/>
                  </a:moveTo>
                  <a:lnTo>
                    <a:pt x="2165" y="1"/>
                  </a:lnTo>
                  <a:cubicBezTo>
                    <a:pt x="1958" y="453"/>
                    <a:pt x="1752" y="906"/>
                    <a:pt x="1564" y="1359"/>
                  </a:cubicBezTo>
                  <a:cubicBezTo>
                    <a:pt x="1368" y="1811"/>
                    <a:pt x="1191" y="2274"/>
                    <a:pt x="1004" y="2727"/>
                  </a:cubicBezTo>
                  <a:cubicBezTo>
                    <a:pt x="827" y="3189"/>
                    <a:pt x="650" y="3652"/>
                    <a:pt x="482" y="4114"/>
                  </a:cubicBezTo>
                  <a:cubicBezTo>
                    <a:pt x="305" y="4577"/>
                    <a:pt x="147" y="5049"/>
                    <a:pt x="0" y="5522"/>
                  </a:cubicBezTo>
                  <a:cubicBezTo>
                    <a:pt x="217" y="5069"/>
                    <a:pt x="413" y="4616"/>
                    <a:pt x="600" y="4164"/>
                  </a:cubicBezTo>
                  <a:cubicBezTo>
                    <a:pt x="797" y="3711"/>
                    <a:pt x="984" y="3248"/>
                    <a:pt x="1161" y="2795"/>
                  </a:cubicBezTo>
                  <a:cubicBezTo>
                    <a:pt x="1339" y="2333"/>
                    <a:pt x="1516" y="1870"/>
                    <a:pt x="1683" y="1408"/>
                  </a:cubicBezTo>
                  <a:cubicBezTo>
                    <a:pt x="1860" y="945"/>
                    <a:pt x="2017" y="473"/>
                    <a:pt x="2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4"/>
            <p:cNvSpPr/>
            <p:nvPr/>
          </p:nvSpPr>
          <p:spPr>
            <a:xfrm>
              <a:off x="4318025" y="4072150"/>
              <a:ext cx="210875" cy="297500"/>
            </a:xfrm>
            <a:custGeom>
              <a:avLst/>
              <a:gdLst/>
              <a:ahLst/>
              <a:cxnLst/>
              <a:rect l="l" t="t" r="r" b="b"/>
              <a:pathLst>
                <a:path w="8435" h="11900" extrusionOk="0">
                  <a:moveTo>
                    <a:pt x="4223" y="1"/>
                  </a:moveTo>
                  <a:cubicBezTo>
                    <a:pt x="1890" y="1"/>
                    <a:pt x="1" y="2166"/>
                    <a:pt x="1" y="4823"/>
                  </a:cubicBezTo>
                  <a:cubicBezTo>
                    <a:pt x="1" y="7490"/>
                    <a:pt x="1634" y="11899"/>
                    <a:pt x="3967" y="11899"/>
                  </a:cubicBezTo>
                  <a:cubicBezTo>
                    <a:pt x="6299" y="11899"/>
                    <a:pt x="8435" y="9035"/>
                    <a:pt x="8435" y="4823"/>
                  </a:cubicBezTo>
                  <a:cubicBezTo>
                    <a:pt x="8435" y="2166"/>
                    <a:pt x="6555" y="1"/>
                    <a:pt x="4223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4"/>
            <p:cNvSpPr/>
            <p:nvPr/>
          </p:nvSpPr>
          <p:spPr>
            <a:xfrm>
              <a:off x="4479675" y="4128750"/>
              <a:ext cx="57100" cy="100175"/>
            </a:xfrm>
            <a:custGeom>
              <a:avLst/>
              <a:gdLst/>
              <a:ahLst/>
              <a:cxnLst/>
              <a:rect l="l" t="t" r="r" b="b"/>
              <a:pathLst>
                <a:path w="2284" h="4007" extrusionOk="0">
                  <a:moveTo>
                    <a:pt x="2284" y="0"/>
                  </a:moveTo>
                  <a:lnTo>
                    <a:pt x="1" y="562"/>
                  </a:lnTo>
                  <a:lnTo>
                    <a:pt x="808" y="4006"/>
                  </a:lnTo>
                  <a:lnTo>
                    <a:pt x="2067" y="3346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4"/>
            <p:cNvSpPr/>
            <p:nvPr/>
          </p:nvSpPr>
          <p:spPr>
            <a:xfrm>
              <a:off x="4448200" y="4068000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60" y="0"/>
                  </a:moveTo>
                  <a:cubicBezTo>
                    <a:pt x="836" y="0"/>
                    <a:pt x="0" y="827"/>
                    <a:pt x="0" y="1860"/>
                  </a:cubicBezTo>
                  <a:cubicBezTo>
                    <a:pt x="0" y="2893"/>
                    <a:pt x="836" y="3729"/>
                    <a:pt x="1860" y="3729"/>
                  </a:cubicBezTo>
                  <a:cubicBezTo>
                    <a:pt x="2893" y="3729"/>
                    <a:pt x="3729" y="2893"/>
                    <a:pt x="3729" y="1860"/>
                  </a:cubicBezTo>
                  <a:cubicBezTo>
                    <a:pt x="3729" y="827"/>
                    <a:pt x="289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4"/>
            <p:cNvSpPr/>
            <p:nvPr/>
          </p:nvSpPr>
          <p:spPr>
            <a:xfrm>
              <a:off x="4367725" y="4051000"/>
              <a:ext cx="93275" cy="93275"/>
            </a:xfrm>
            <a:custGeom>
              <a:avLst/>
              <a:gdLst/>
              <a:ahLst/>
              <a:cxnLst/>
              <a:rect l="l" t="t" r="r" b="b"/>
              <a:pathLst>
                <a:path w="3731" h="3731" extrusionOk="0">
                  <a:moveTo>
                    <a:pt x="1861" y="1"/>
                  </a:moveTo>
                  <a:cubicBezTo>
                    <a:pt x="838" y="1"/>
                    <a:pt x="1" y="837"/>
                    <a:pt x="1" y="1861"/>
                  </a:cubicBezTo>
                  <a:cubicBezTo>
                    <a:pt x="1" y="2894"/>
                    <a:pt x="838" y="3731"/>
                    <a:pt x="1861" y="3731"/>
                  </a:cubicBezTo>
                  <a:cubicBezTo>
                    <a:pt x="2894" y="3731"/>
                    <a:pt x="3731" y="2894"/>
                    <a:pt x="3731" y="1861"/>
                  </a:cubicBezTo>
                  <a:cubicBezTo>
                    <a:pt x="3731" y="837"/>
                    <a:pt x="2894" y="1"/>
                    <a:pt x="18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4"/>
            <p:cNvSpPr/>
            <p:nvPr/>
          </p:nvSpPr>
          <p:spPr>
            <a:xfrm>
              <a:off x="4291725" y="4063300"/>
              <a:ext cx="93250" cy="93275"/>
            </a:xfrm>
            <a:custGeom>
              <a:avLst/>
              <a:gdLst/>
              <a:ahLst/>
              <a:cxnLst/>
              <a:rect l="l" t="t" r="r" b="b"/>
              <a:pathLst>
                <a:path w="3730" h="3731" extrusionOk="0">
                  <a:moveTo>
                    <a:pt x="1870" y="1"/>
                  </a:moveTo>
                  <a:cubicBezTo>
                    <a:pt x="836" y="1"/>
                    <a:pt x="0" y="838"/>
                    <a:pt x="0" y="1870"/>
                  </a:cubicBezTo>
                  <a:cubicBezTo>
                    <a:pt x="0" y="2894"/>
                    <a:pt x="836" y="3731"/>
                    <a:pt x="1870" y="3731"/>
                  </a:cubicBezTo>
                  <a:cubicBezTo>
                    <a:pt x="2903" y="3731"/>
                    <a:pt x="3730" y="2894"/>
                    <a:pt x="3730" y="1870"/>
                  </a:cubicBezTo>
                  <a:cubicBezTo>
                    <a:pt x="3730" y="838"/>
                    <a:pt x="2903" y="1"/>
                    <a:pt x="18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4"/>
            <p:cNvSpPr/>
            <p:nvPr/>
          </p:nvSpPr>
          <p:spPr>
            <a:xfrm>
              <a:off x="4251375" y="4049300"/>
              <a:ext cx="90075" cy="89800"/>
            </a:xfrm>
            <a:custGeom>
              <a:avLst/>
              <a:gdLst/>
              <a:ahLst/>
              <a:cxnLst/>
              <a:rect l="l" t="t" r="r" b="b"/>
              <a:pathLst>
                <a:path w="3603" h="3592" extrusionOk="0">
                  <a:moveTo>
                    <a:pt x="1801" y="0"/>
                  </a:moveTo>
                  <a:cubicBezTo>
                    <a:pt x="807" y="0"/>
                    <a:pt x="0" y="807"/>
                    <a:pt x="0" y="1801"/>
                  </a:cubicBezTo>
                  <a:cubicBezTo>
                    <a:pt x="0" y="2795"/>
                    <a:pt x="807" y="3592"/>
                    <a:pt x="1801" y="3592"/>
                  </a:cubicBezTo>
                  <a:cubicBezTo>
                    <a:pt x="2795" y="3592"/>
                    <a:pt x="3602" y="2795"/>
                    <a:pt x="3602" y="1801"/>
                  </a:cubicBezTo>
                  <a:cubicBezTo>
                    <a:pt x="3602" y="807"/>
                    <a:pt x="2795" y="0"/>
                    <a:pt x="1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4"/>
            <p:cNvSpPr/>
            <p:nvPr/>
          </p:nvSpPr>
          <p:spPr>
            <a:xfrm>
              <a:off x="4303525" y="4000325"/>
              <a:ext cx="104350" cy="104600"/>
            </a:xfrm>
            <a:custGeom>
              <a:avLst/>
              <a:gdLst/>
              <a:ahLst/>
              <a:cxnLst/>
              <a:rect l="l" t="t" r="r" b="b"/>
              <a:pathLst>
                <a:path w="4174" h="4184" extrusionOk="0">
                  <a:moveTo>
                    <a:pt x="2087" y="0"/>
                  </a:moveTo>
                  <a:cubicBezTo>
                    <a:pt x="935" y="0"/>
                    <a:pt x="1" y="936"/>
                    <a:pt x="1" y="2087"/>
                  </a:cubicBezTo>
                  <a:cubicBezTo>
                    <a:pt x="1" y="3248"/>
                    <a:pt x="935" y="4183"/>
                    <a:pt x="2087" y="4183"/>
                  </a:cubicBezTo>
                  <a:cubicBezTo>
                    <a:pt x="3238" y="4183"/>
                    <a:pt x="4173" y="3248"/>
                    <a:pt x="4173" y="2087"/>
                  </a:cubicBezTo>
                  <a:cubicBezTo>
                    <a:pt x="4173" y="936"/>
                    <a:pt x="3238" y="0"/>
                    <a:pt x="2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4"/>
            <p:cNvSpPr/>
            <p:nvPr/>
          </p:nvSpPr>
          <p:spPr>
            <a:xfrm>
              <a:off x="4379800" y="3990725"/>
              <a:ext cx="104575" cy="104575"/>
            </a:xfrm>
            <a:custGeom>
              <a:avLst/>
              <a:gdLst/>
              <a:ahLst/>
              <a:cxnLst/>
              <a:rect l="l" t="t" r="r" b="b"/>
              <a:pathLst>
                <a:path w="4183" h="4183" extrusionOk="0">
                  <a:moveTo>
                    <a:pt x="2087" y="1"/>
                  </a:moveTo>
                  <a:cubicBezTo>
                    <a:pt x="935" y="1"/>
                    <a:pt x="0" y="935"/>
                    <a:pt x="0" y="2087"/>
                  </a:cubicBezTo>
                  <a:cubicBezTo>
                    <a:pt x="0" y="3248"/>
                    <a:pt x="935" y="4183"/>
                    <a:pt x="2087" y="4183"/>
                  </a:cubicBezTo>
                  <a:cubicBezTo>
                    <a:pt x="3248" y="4183"/>
                    <a:pt x="4182" y="3248"/>
                    <a:pt x="4182" y="2087"/>
                  </a:cubicBezTo>
                  <a:cubicBezTo>
                    <a:pt x="4182" y="935"/>
                    <a:pt x="324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4"/>
            <p:cNvSpPr/>
            <p:nvPr/>
          </p:nvSpPr>
          <p:spPr>
            <a:xfrm>
              <a:off x="4447700" y="4005000"/>
              <a:ext cx="104325" cy="104350"/>
            </a:xfrm>
            <a:custGeom>
              <a:avLst/>
              <a:gdLst/>
              <a:ahLst/>
              <a:cxnLst/>
              <a:rect l="l" t="t" r="r" b="b"/>
              <a:pathLst>
                <a:path w="4173" h="4174" extrusionOk="0">
                  <a:moveTo>
                    <a:pt x="2087" y="1"/>
                  </a:moveTo>
                  <a:cubicBezTo>
                    <a:pt x="935" y="1"/>
                    <a:pt x="0" y="935"/>
                    <a:pt x="0" y="2087"/>
                  </a:cubicBezTo>
                  <a:cubicBezTo>
                    <a:pt x="0" y="3238"/>
                    <a:pt x="935" y="4173"/>
                    <a:pt x="2087" y="4173"/>
                  </a:cubicBezTo>
                  <a:cubicBezTo>
                    <a:pt x="3238" y="4173"/>
                    <a:pt x="4173" y="3238"/>
                    <a:pt x="4173" y="2087"/>
                  </a:cubicBezTo>
                  <a:cubicBezTo>
                    <a:pt x="4173" y="935"/>
                    <a:pt x="323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4"/>
            <p:cNvSpPr/>
            <p:nvPr/>
          </p:nvSpPr>
          <p:spPr>
            <a:xfrm>
              <a:off x="4496900" y="4045100"/>
              <a:ext cx="104575" cy="104600"/>
            </a:xfrm>
            <a:custGeom>
              <a:avLst/>
              <a:gdLst/>
              <a:ahLst/>
              <a:cxnLst/>
              <a:rect l="l" t="t" r="r" b="b"/>
              <a:pathLst>
                <a:path w="4183" h="4184" extrusionOk="0">
                  <a:moveTo>
                    <a:pt x="2096" y="0"/>
                  </a:moveTo>
                  <a:cubicBezTo>
                    <a:pt x="935" y="0"/>
                    <a:pt x="1" y="936"/>
                    <a:pt x="1" y="2087"/>
                  </a:cubicBezTo>
                  <a:cubicBezTo>
                    <a:pt x="1" y="3248"/>
                    <a:pt x="935" y="4183"/>
                    <a:pt x="2096" y="4183"/>
                  </a:cubicBezTo>
                  <a:cubicBezTo>
                    <a:pt x="3248" y="4183"/>
                    <a:pt x="4183" y="3248"/>
                    <a:pt x="4183" y="2087"/>
                  </a:cubicBezTo>
                  <a:cubicBezTo>
                    <a:pt x="4183" y="936"/>
                    <a:pt x="3248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4"/>
            <p:cNvSpPr/>
            <p:nvPr/>
          </p:nvSpPr>
          <p:spPr>
            <a:xfrm>
              <a:off x="4491975" y="4099475"/>
              <a:ext cx="104350" cy="104575"/>
            </a:xfrm>
            <a:custGeom>
              <a:avLst/>
              <a:gdLst/>
              <a:ahLst/>
              <a:cxnLst/>
              <a:rect l="l" t="t" r="r" b="b"/>
              <a:pathLst>
                <a:path w="4174" h="4183" extrusionOk="0">
                  <a:moveTo>
                    <a:pt x="2087" y="1"/>
                  </a:moveTo>
                  <a:cubicBezTo>
                    <a:pt x="935" y="1"/>
                    <a:pt x="1" y="935"/>
                    <a:pt x="1" y="2087"/>
                  </a:cubicBezTo>
                  <a:cubicBezTo>
                    <a:pt x="1" y="3248"/>
                    <a:pt x="935" y="4183"/>
                    <a:pt x="2087" y="4183"/>
                  </a:cubicBezTo>
                  <a:cubicBezTo>
                    <a:pt x="3238" y="4183"/>
                    <a:pt x="4173" y="3248"/>
                    <a:pt x="4173" y="2087"/>
                  </a:cubicBezTo>
                  <a:cubicBezTo>
                    <a:pt x="4173" y="935"/>
                    <a:pt x="3238" y="1"/>
                    <a:pt x="20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4"/>
            <p:cNvSpPr/>
            <p:nvPr/>
          </p:nvSpPr>
          <p:spPr>
            <a:xfrm>
              <a:off x="4502325" y="4182275"/>
              <a:ext cx="50450" cy="65250"/>
            </a:xfrm>
            <a:custGeom>
              <a:avLst/>
              <a:gdLst/>
              <a:ahLst/>
              <a:cxnLst/>
              <a:rect l="l" t="t" r="r" b="b"/>
              <a:pathLst>
                <a:path w="2018" h="2610" extrusionOk="0">
                  <a:moveTo>
                    <a:pt x="1021" y="1"/>
                  </a:moveTo>
                  <a:cubicBezTo>
                    <a:pt x="921" y="1"/>
                    <a:pt x="816" y="20"/>
                    <a:pt x="709" y="64"/>
                  </a:cubicBezTo>
                  <a:cubicBezTo>
                    <a:pt x="285" y="241"/>
                    <a:pt x="108" y="713"/>
                    <a:pt x="49" y="1156"/>
                  </a:cubicBezTo>
                  <a:cubicBezTo>
                    <a:pt x="0" y="1491"/>
                    <a:pt x="0" y="1855"/>
                    <a:pt x="167" y="2150"/>
                  </a:cubicBezTo>
                  <a:cubicBezTo>
                    <a:pt x="311" y="2413"/>
                    <a:pt x="600" y="2610"/>
                    <a:pt x="898" y="2610"/>
                  </a:cubicBezTo>
                  <a:cubicBezTo>
                    <a:pt x="946" y="2610"/>
                    <a:pt x="995" y="2604"/>
                    <a:pt x="1043" y="2593"/>
                  </a:cubicBezTo>
                  <a:cubicBezTo>
                    <a:pt x="1190" y="2554"/>
                    <a:pt x="1328" y="2465"/>
                    <a:pt x="1437" y="2357"/>
                  </a:cubicBezTo>
                  <a:cubicBezTo>
                    <a:pt x="1811" y="2032"/>
                    <a:pt x="2017" y="1540"/>
                    <a:pt x="1997" y="1068"/>
                  </a:cubicBezTo>
                  <a:cubicBezTo>
                    <a:pt x="1981" y="562"/>
                    <a:pt x="1559" y="1"/>
                    <a:pt x="1021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4"/>
            <p:cNvSpPr/>
            <p:nvPr/>
          </p:nvSpPr>
          <p:spPr>
            <a:xfrm>
              <a:off x="4513625" y="4189900"/>
              <a:ext cx="36175" cy="49200"/>
            </a:xfrm>
            <a:custGeom>
              <a:avLst/>
              <a:gdLst/>
              <a:ahLst/>
              <a:cxnLst/>
              <a:rect l="l" t="t" r="r" b="b"/>
              <a:pathLst>
                <a:path w="1447" h="1968" extrusionOk="0">
                  <a:moveTo>
                    <a:pt x="662" y="1"/>
                  </a:moveTo>
                  <a:cubicBezTo>
                    <a:pt x="642" y="1"/>
                    <a:pt x="621" y="2"/>
                    <a:pt x="601" y="5"/>
                  </a:cubicBezTo>
                  <a:cubicBezTo>
                    <a:pt x="502" y="25"/>
                    <a:pt x="424" y="74"/>
                    <a:pt x="355" y="143"/>
                  </a:cubicBezTo>
                  <a:cubicBezTo>
                    <a:pt x="109" y="379"/>
                    <a:pt x="50" y="743"/>
                    <a:pt x="10" y="1077"/>
                  </a:cubicBezTo>
                  <a:cubicBezTo>
                    <a:pt x="10" y="1097"/>
                    <a:pt x="1" y="1127"/>
                    <a:pt x="20" y="1156"/>
                  </a:cubicBezTo>
                  <a:cubicBezTo>
                    <a:pt x="30" y="1176"/>
                    <a:pt x="50" y="1186"/>
                    <a:pt x="69" y="1206"/>
                  </a:cubicBezTo>
                  <a:cubicBezTo>
                    <a:pt x="168" y="1274"/>
                    <a:pt x="276" y="1344"/>
                    <a:pt x="375" y="1412"/>
                  </a:cubicBezTo>
                  <a:cubicBezTo>
                    <a:pt x="424" y="1442"/>
                    <a:pt x="483" y="1491"/>
                    <a:pt x="483" y="1550"/>
                  </a:cubicBezTo>
                  <a:cubicBezTo>
                    <a:pt x="483" y="1580"/>
                    <a:pt x="473" y="1609"/>
                    <a:pt x="453" y="1639"/>
                  </a:cubicBezTo>
                  <a:cubicBezTo>
                    <a:pt x="375" y="1766"/>
                    <a:pt x="246" y="1875"/>
                    <a:pt x="99" y="1943"/>
                  </a:cubicBezTo>
                  <a:cubicBezTo>
                    <a:pt x="99" y="1943"/>
                    <a:pt x="177" y="1967"/>
                    <a:pt x="297" y="1967"/>
                  </a:cubicBezTo>
                  <a:cubicBezTo>
                    <a:pt x="485" y="1967"/>
                    <a:pt x="776" y="1909"/>
                    <a:pt x="1034" y="1609"/>
                  </a:cubicBezTo>
                  <a:cubicBezTo>
                    <a:pt x="1447" y="1117"/>
                    <a:pt x="1250" y="448"/>
                    <a:pt x="1250" y="448"/>
                  </a:cubicBezTo>
                  <a:cubicBezTo>
                    <a:pt x="1171" y="330"/>
                    <a:pt x="1093" y="211"/>
                    <a:pt x="994" y="123"/>
                  </a:cubicBezTo>
                  <a:cubicBezTo>
                    <a:pt x="902" y="47"/>
                    <a:pt x="781" y="1"/>
                    <a:pt x="662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4"/>
            <p:cNvSpPr/>
            <p:nvPr/>
          </p:nvSpPr>
          <p:spPr>
            <a:xfrm>
              <a:off x="4511900" y="4188375"/>
              <a:ext cx="33000" cy="50125"/>
            </a:xfrm>
            <a:custGeom>
              <a:avLst/>
              <a:gdLst/>
              <a:ahLst/>
              <a:cxnLst/>
              <a:rect l="l" t="t" r="r" b="b"/>
              <a:pathLst>
                <a:path w="1320" h="2005" extrusionOk="0">
                  <a:moveTo>
                    <a:pt x="710" y="0"/>
                  </a:moveTo>
                  <a:cubicBezTo>
                    <a:pt x="684" y="0"/>
                    <a:pt x="657" y="2"/>
                    <a:pt x="630" y="7"/>
                  </a:cubicBezTo>
                  <a:cubicBezTo>
                    <a:pt x="552" y="27"/>
                    <a:pt x="483" y="66"/>
                    <a:pt x="414" y="115"/>
                  </a:cubicBezTo>
                  <a:cubicBezTo>
                    <a:pt x="355" y="165"/>
                    <a:pt x="306" y="224"/>
                    <a:pt x="256" y="283"/>
                  </a:cubicBezTo>
                  <a:cubicBezTo>
                    <a:pt x="168" y="410"/>
                    <a:pt x="109" y="548"/>
                    <a:pt x="70" y="696"/>
                  </a:cubicBezTo>
                  <a:cubicBezTo>
                    <a:pt x="40" y="843"/>
                    <a:pt x="20" y="981"/>
                    <a:pt x="1" y="1129"/>
                  </a:cubicBezTo>
                  <a:lnTo>
                    <a:pt x="1" y="1197"/>
                  </a:lnTo>
                  <a:cubicBezTo>
                    <a:pt x="1" y="1227"/>
                    <a:pt x="20" y="1267"/>
                    <a:pt x="50" y="1286"/>
                  </a:cubicBezTo>
                  <a:cubicBezTo>
                    <a:pt x="89" y="1326"/>
                    <a:pt x="119" y="1335"/>
                    <a:pt x="149" y="1355"/>
                  </a:cubicBezTo>
                  <a:cubicBezTo>
                    <a:pt x="208" y="1394"/>
                    <a:pt x="267" y="1434"/>
                    <a:pt x="326" y="1464"/>
                  </a:cubicBezTo>
                  <a:cubicBezTo>
                    <a:pt x="385" y="1503"/>
                    <a:pt x="453" y="1542"/>
                    <a:pt x="493" y="1571"/>
                  </a:cubicBezTo>
                  <a:cubicBezTo>
                    <a:pt x="503" y="1591"/>
                    <a:pt x="512" y="1611"/>
                    <a:pt x="503" y="1630"/>
                  </a:cubicBezTo>
                  <a:cubicBezTo>
                    <a:pt x="503" y="1650"/>
                    <a:pt x="483" y="1690"/>
                    <a:pt x="463" y="1709"/>
                  </a:cubicBezTo>
                  <a:cubicBezTo>
                    <a:pt x="394" y="1827"/>
                    <a:pt x="296" y="1926"/>
                    <a:pt x="168" y="2004"/>
                  </a:cubicBezTo>
                  <a:cubicBezTo>
                    <a:pt x="306" y="1965"/>
                    <a:pt x="434" y="1877"/>
                    <a:pt x="532" y="1759"/>
                  </a:cubicBezTo>
                  <a:cubicBezTo>
                    <a:pt x="552" y="1729"/>
                    <a:pt x="571" y="1700"/>
                    <a:pt x="591" y="1660"/>
                  </a:cubicBezTo>
                  <a:cubicBezTo>
                    <a:pt x="611" y="1621"/>
                    <a:pt x="601" y="1552"/>
                    <a:pt x="571" y="1512"/>
                  </a:cubicBezTo>
                  <a:cubicBezTo>
                    <a:pt x="552" y="1473"/>
                    <a:pt x="512" y="1444"/>
                    <a:pt x="483" y="1424"/>
                  </a:cubicBezTo>
                  <a:lnTo>
                    <a:pt x="394" y="1365"/>
                  </a:lnTo>
                  <a:cubicBezTo>
                    <a:pt x="345" y="1316"/>
                    <a:pt x="286" y="1276"/>
                    <a:pt x="227" y="1237"/>
                  </a:cubicBezTo>
                  <a:cubicBezTo>
                    <a:pt x="197" y="1217"/>
                    <a:pt x="158" y="1197"/>
                    <a:pt x="149" y="1188"/>
                  </a:cubicBezTo>
                  <a:lnTo>
                    <a:pt x="149" y="1178"/>
                  </a:lnTo>
                  <a:cubicBezTo>
                    <a:pt x="149" y="1178"/>
                    <a:pt x="149" y="1158"/>
                    <a:pt x="158" y="1149"/>
                  </a:cubicBezTo>
                  <a:cubicBezTo>
                    <a:pt x="178" y="1001"/>
                    <a:pt x="197" y="863"/>
                    <a:pt x="227" y="735"/>
                  </a:cubicBezTo>
                  <a:cubicBezTo>
                    <a:pt x="256" y="607"/>
                    <a:pt x="306" y="479"/>
                    <a:pt x="385" y="371"/>
                  </a:cubicBezTo>
                  <a:cubicBezTo>
                    <a:pt x="453" y="263"/>
                    <a:pt x="552" y="174"/>
                    <a:pt x="660" y="135"/>
                  </a:cubicBezTo>
                  <a:cubicBezTo>
                    <a:pt x="692" y="124"/>
                    <a:pt x="726" y="119"/>
                    <a:pt x="760" y="119"/>
                  </a:cubicBezTo>
                  <a:cubicBezTo>
                    <a:pt x="851" y="119"/>
                    <a:pt x="946" y="154"/>
                    <a:pt x="1024" y="204"/>
                  </a:cubicBezTo>
                  <a:cubicBezTo>
                    <a:pt x="1133" y="283"/>
                    <a:pt x="1231" y="391"/>
                    <a:pt x="1319" y="509"/>
                  </a:cubicBezTo>
                  <a:cubicBezTo>
                    <a:pt x="1260" y="371"/>
                    <a:pt x="1181" y="243"/>
                    <a:pt x="1074" y="145"/>
                  </a:cubicBezTo>
                  <a:cubicBezTo>
                    <a:pt x="982" y="62"/>
                    <a:pt x="850" y="0"/>
                    <a:pt x="7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4"/>
            <p:cNvSpPr/>
            <p:nvPr/>
          </p:nvSpPr>
          <p:spPr>
            <a:xfrm>
              <a:off x="4448200" y="4248075"/>
              <a:ext cx="113425" cy="140750"/>
            </a:xfrm>
            <a:custGeom>
              <a:avLst/>
              <a:gdLst/>
              <a:ahLst/>
              <a:cxnLst/>
              <a:rect l="l" t="t" r="r" b="b"/>
              <a:pathLst>
                <a:path w="4537" h="5630" extrusionOk="0">
                  <a:moveTo>
                    <a:pt x="3011" y="1"/>
                  </a:moveTo>
                  <a:lnTo>
                    <a:pt x="0" y="4035"/>
                  </a:lnTo>
                  <a:lnTo>
                    <a:pt x="561" y="5630"/>
                  </a:lnTo>
                  <a:lnTo>
                    <a:pt x="4536" y="4331"/>
                  </a:lnTo>
                  <a:lnTo>
                    <a:pt x="3011" y="1"/>
                  </a:ln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4"/>
            <p:cNvSpPr/>
            <p:nvPr/>
          </p:nvSpPr>
          <p:spPr>
            <a:xfrm>
              <a:off x="4451875" y="4249050"/>
              <a:ext cx="68425" cy="111725"/>
            </a:xfrm>
            <a:custGeom>
              <a:avLst/>
              <a:gdLst/>
              <a:ahLst/>
              <a:cxnLst/>
              <a:rect l="l" t="t" r="r" b="b"/>
              <a:pathLst>
                <a:path w="2737" h="4469" extrusionOk="0">
                  <a:moveTo>
                    <a:pt x="2687" y="1"/>
                  </a:moveTo>
                  <a:lnTo>
                    <a:pt x="2687" y="1"/>
                  </a:lnTo>
                  <a:cubicBezTo>
                    <a:pt x="2668" y="463"/>
                    <a:pt x="2579" y="916"/>
                    <a:pt x="2461" y="1349"/>
                  </a:cubicBezTo>
                  <a:cubicBezTo>
                    <a:pt x="2333" y="1792"/>
                    <a:pt x="2165" y="2215"/>
                    <a:pt x="1939" y="2599"/>
                  </a:cubicBezTo>
                  <a:cubicBezTo>
                    <a:pt x="1703" y="2993"/>
                    <a:pt x="1428" y="3347"/>
                    <a:pt x="1103" y="3662"/>
                  </a:cubicBezTo>
                  <a:cubicBezTo>
                    <a:pt x="778" y="3977"/>
                    <a:pt x="414" y="4262"/>
                    <a:pt x="0" y="4469"/>
                  </a:cubicBezTo>
                  <a:cubicBezTo>
                    <a:pt x="444" y="4331"/>
                    <a:pt x="837" y="4065"/>
                    <a:pt x="1191" y="3760"/>
                  </a:cubicBezTo>
                  <a:cubicBezTo>
                    <a:pt x="1369" y="3612"/>
                    <a:pt x="1526" y="3435"/>
                    <a:pt x="1684" y="3258"/>
                  </a:cubicBezTo>
                  <a:cubicBezTo>
                    <a:pt x="1821" y="3071"/>
                    <a:pt x="1969" y="2884"/>
                    <a:pt x="2077" y="2687"/>
                  </a:cubicBezTo>
                  <a:cubicBezTo>
                    <a:pt x="2205" y="2481"/>
                    <a:pt x="2303" y="2274"/>
                    <a:pt x="2392" y="2057"/>
                  </a:cubicBezTo>
                  <a:cubicBezTo>
                    <a:pt x="2471" y="1831"/>
                    <a:pt x="2539" y="1615"/>
                    <a:pt x="2589" y="1379"/>
                  </a:cubicBezTo>
                  <a:cubicBezTo>
                    <a:pt x="2687" y="926"/>
                    <a:pt x="2736" y="463"/>
                    <a:pt x="26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4"/>
            <p:cNvSpPr/>
            <p:nvPr/>
          </p:nvSpPr>
          <p:spPr>
            <a:xfrm>
              <a:off x="4364550" y="4341700"/>
              <a:ext cx="408150" cy="419600"/>
            </a:xfrm>
            <a:custGeom>
              <a:avLst/>
              <a:gdLst/>
              <a:ahLst/>
              <a:cxnLst/>
              <a:rect l="l" t="t" r="r" b="b"/>
              <a:pathLst>
                <a:path w="16326" h="16784" extrusionOk="0">
                  <a:moveTo>
                    <a:pt x="7548" y="0"/>
                  </a:moveTo>
                  <a:cubicBezTo>
                    <a:pt x="4787" y="0"/>
                    <a:pt x="3324" y="1496"/>
                    <a:pt x="2441" y="3380"/>
                  </a:cubicBezTo>
                  <a:cubicBezTo>
                    <a:pt x="1387" y="5605"/>
                    <a:pt x="0" y="9354"/>
                    <a:pt x="0" y="9354"/>
                  </a:cubicBezTo>
                  <a:lnTo>
                    <a:pt x="797" y="16784"/>
                  </a:lnTo>
                  <a:lnTo>
                    <a:pt x="16326" y="15947"/>
                  </a:lnTo>
                  <a:lnTo>
                    <a:pt x="15499" y="6362"/>
                  </a:lnTo>
                  <a:cubicBezTo>
                    <a:pt x="15499" y="6362"/>
                    <a:pt x="13000" y="831"/>
                    <a:pt x="9172" y="153"/>
                  </a:cubicBezTo>
                  <a:cubicBezTo>
                    <a:pt x="8586" y="49"/>
                    <a:pt x="8046" y="0"/>
                    <a:pt x="7548" y="0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4"/>
            <p:cNvSpPr/>
            <p:nvPr/>
          </p:nvSpPr>
          <p:spPr>
            <a:xfrm>
              <a:off x="4467875" y="4627950"/>
              <a:ext cx="46275" cy="57325"/>
            </a:xfrm>
            <a:custGeom>
              <a:avLst/>
              <a:gdLst/>
              <a:ahLst/>
              <a:cxnLst/>
              <a:rect l="l" t="t" r="r" b="b"/>
              <a:pathLst>
                <a:path w="1851" h="2293" extrusionOk="0">
                  <a:moveTo>
                    <a:pt x="591" y="0"/>
                  </a:moveTo>
                  <a:lnTo>
                    <a:pt x="0" y="1112"/>
                  </a:lnTo>
                  <a:lnTo>
                    <a:pt x="1850" y="2293"/>
                  </a:lnTo>
                  <a:cubicBezTo>
                    <a:pt x="1850" y="2293"/>
                    <a:pt x="1742" y="1712"/>
                    <a:pt x="1398" y="1102"/>
                  </a:cubicBezTo>
                  <a:cubicBezTo>
                    <a:pt x="1063" y="482"/>
                    <a:pt x="591" y="0"/>
                    <a:pt x="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4"/>
            <p:cNvSpPr/>
            <p:nvPr/>
          </p:nvSpPr>
          <p:spPr>
            <a:xfrm>
              <a:off x="4082825" y="4575525"/>
              <a:ext cx="399825" cy="219950"/>
            </a:xfrm>
            <a:custGeom>
              <a:avLst/>
              <a:gdLst/>
              <a:ahLst/>
              <a:cxnLst/>
              <a:rect l="l" t="t" r="r" b="b"/>
              <a:pathLst>
                <a:path w="15993" h="8798" extrusionOk="0">
                  <a:moveTo>
                    <a:pt x="11274" y="1"/>
                  </a:moveTo>
                  <a:cubicBezTo>
                    <a:pt x="11271" y="1"/>
                    <a:pt x="11269" y="1"/>
                    <a:pt x="11269" y="1"/>
                  </a:cubicBezTo>
                  <a:lnTo>
                    <a:pt x="9104" y="5522"/>
                  </a:lnTo>
                  <a:cubicBezTo>
                    <a:pt x="9104" y="5522"/>
                    <a:pt x="2530" y="6585"/>
                    <a:pt x="1330" y="6860"/>
                  </a:cubicBezTo>
                  <a:cubicBezTo>
                    <a:pt x="119" y="7145"/>
                    <a:pt x="1" y="8120"/>
                    <a:pt x="1" y="8120"/>
                  </a:cubicBezTo>
                  <a:lnTo>
                    <a:pt x="2914" y="7932"/>
                  </a:lnTo>
                  <a:cubicBezTo>
                    <a:pt x="2914" y="7932"/>
                    <a:pt x="8975" y="8797"/>
                    <a:pt x="11157" y="8797"/>
                  </a:cubicBezTo>
                  <a:cubicBezTo>
                    <a:pt x="11338" y="8797"/>
                    <a:pt x="11491" y="8792"/>
                    <a:pt x="11613" y="8779"/>
                  </a:cubicBezTo>
                  <a:cubicBezTo>
                    <a:pt x="13198" y="8621"/>
                    <a:pt x="15993" y="2097"/>
                    <a:pt x="15993" y="2097"/>
                  </a:cubicBezTo>
                  <a:cubicBezTo>
                    <a:pt x="15993" y="2097"/>
                    <a:pt x="14969" y="936"/>
                    <a:pt x="13690" y="463"/>
                  </a:cubicBezTo>
                  <a:cubicBezTo>
                    <a:pt x="12460" y="9"/>
                    <a:pt x="11357" y="1"/>
                    <a:pt x="11274" y="1"/>
                  </a:cubicBezTo>
                  <a:close/>
                </a:path>
              </a:pathLst>
            </a:custGeom>
            <a:solidFill>
              <a:srgbClr val="F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4"/>
            <p:cNvSpPr/>
            <p:nvPr/>
          </p:nvSpPr>
          <p:spPr>
            <a:xfrm>
              <a:off x="4375375" y="4201575"/>
              <a:ext cx="38400" cy="77025"/>
            </a:xfrm>
            <a:custGeom>
              <a:avLst/>
              <a:gdLst/>
              <a:ahLst/>
              <a:cxnLst/>
              <a:rect l="l" t="t" r="r" b="b"/>
              <a:pathLst>
                <a:path w="1536" h="308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46" y="236"/>
                    <a:pt x="167" y="483"/>
                    <a:pt x="108" y="729"/>
                  </a:cubicBezTo>
                  <a:cubicBezTo>
                    <a:pt x="49" y="984"/>
                    <a:pt x="20" y="1240"/>
                    <a:pt x="10" y="1506"/>
                  </a:cubicBezTo>
                  <a:cubicBezTo>
                    <a:pt x="0" y="1634"/>
                    <a:pt x="0" y="1762"/>
                    <a:pt x="10" y="1890"/>
                  </a:cubicBezTo>
                  <a:cubicBezTo>
                    <a:pt x="20" y="2018"/>
                    <a:pt x="20" y="2146"/>
                    <a:pt x="40" y="2274"/>
                  </a:cubicBezTo>
                  <a:cubicBezTo>
                    <a:pt x="59" y="2412"/>
                    <a:pt x="69" y="2539"/>
                    <a:pt x="99" y="2668"/>
                  </a:cubicBezTo>
                  <a:cubicBezTo>
                    <a:pt x="118" y="2727"/>
                    <a:pt x="128" y="2795"/>
                    <a:pt x="158" y="2854"/>
                  </a:cubicBezTo>
                  <a:cubicBezTo>
                    <a:pt x="167" y="2894"/>
                    <a:pt x="177" y="2923"/>
                    <a:pt x="187" y="2953"/>
                  </a:cubicBezTo>
                  <a:cubicBezTo>
                    <a:pt x="197" y="2972"/>
                    <a:pt x="206" y="2982"/>
                    <a:pt x="217" y="3002"/>
                  </a:cubicBezTo>
                  <a:cubicBezTo>
                    <a:pt x="217" y="3012"/>
                    <a:pt x="226" y="3022"/>
                    <a:pt x="226" y="3031"/>
                  </a:cubicBezTo>
                  <a:lnTo>
                    <a:pt x="256" y="3061"/>
                  </a:lnTo>
                  <a:lnTo>
                    <a:pt x="276" y="3081"/>
                  </a:lnTo>
                  <a:lnTo>
                    <a:pt x="305" y="3081"/>
                  </a:lnTo>
                  <a:cubicBezTo>
                    <a:pt x="423" y="3071"/>
                    <a:pt x="532" y="3051"/>
                    <a:pt x="639" y="3031"/>
                  </a:cubicBezTo>
                  <a:cubicBezTo>
                    <a:pt x="748" y="3002"/>
                    <a:pt x="856" y="2972"/>
                    <a:pt x="965" y="2933"/>
                  </a:cubicBezTo>
                  <a:cubicBezTo>
                    <a:pt x="1072" y="2894"/>
                    <a:pt x="1171" y="2854"/>
                    <a:pt x="1269" y="2805"/>
                  </a:cubicBezTo>
                  <a:lnTo>
                    <a:pt x="1417" y="2716"/>
                  </a:lnTo>
                  <a:cubicBezTo>
                    <a:pt x="1457" y="2687"/>
                    <a:pt x="1505" y="2648"/>
                    <a:pt x="1535" y="2609"/>
                  </a:cubicBezTo>
                  <a:lnTo>
                    <a:pt x="1535" y="2609"/>
                  </a:lnTo>
                  <a:cubicBezTo>
                    <a:pt x="1496" y="2648"/>
                    <a:pt x="1446" y="2668"/>
                    <a:pt x="1398" y="2687"/>
                  </a:cubicBezTo>
                  <a:cubicBezTo>
                    <a:pt x="1348" y="2716"/>
                    <a:pt x="1299" y="2736"/>
                    <a:pt x="1250" y="2746"/>
                  </a:cubicBezTo>
                  <a:cubicBezTo>
                    <a:pt x="1151" y="2786"/>
                    <a:pt x="1043" y="2815"/>
                    <a:pt x="935" y="2845"/>
                  </a:cubicBezTo>
                  <a:cubicBezTo>
                    <a:pt x="827" y="2864"/>
                    <a:pt x="728" y="2884"/>
                    <a:pt x="620" y="2904"/>
                  </a:cubicBezTo>
                  <a:cubicBezTo>
                    <a:pt x="526" y="2921"/>
                    <a:pt x="432" y="2930"/>
                    <a:pt x="344" y="2932"/>
                  </a:cubicBezTo>
                  <a:lnTo>
                    <a:pt x="344" y="2932"/>
                  </a:lnTo>
                  <a:cubicBezTo>
                    <a:pt x="344" y="2923"/>
                    <a:pt x="335" y="2913"/>
                    <a:pt x="335" y="2894"/>
                  </a:cubicBezTo>
                  <a:cubicBezTo>
                    <a:pt x="325" y="2864"/>
                    <a:pt x="315" y="2845"/>
                    <a:pt x="305" y="2815"/>
                  </a:cubicBezTo>
                  <a:cubicBezTo>
                    <a:pt x="285" y="2756"/>
                    <a:pt x="276" y="2697"/>
                    <a:pt x="265" y="2628"/>
                  </a:cubicBezTo>
                  <a:cubicBezTo>
                    <a:pt x="236" y="2510"/>
                    <a:pt x="217" y="2382"/>
                    <a:pt x="206" y="2264"/>
                  </a:cubicBezTo>
                  <a:cubicBezTo>
                    <a:pt x="187" y="2008"/>
                    <a:pt x="167" y="1752"/>
                    <a:pt x="167" y="1506"/>
                  </a:cubicBezTo>
                  <a:cubicBezTo>
                    <a:pt x="167" y="1250"/>
                    <a:pt x="177" y="1004"/>
                    <a:pt x="217" y="748"/>
                  </a:cubicBezTo>
                  <a:cubicBezTo>
                    <a:pt x="246" y="503"/>
                    <a:pt x="295" y="247"/>
                    <a:pt x="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4"/>
            <p:cNvSpPr/>
            <p:nvPr/>
          </p:nvSpPr>
          <p:spPr>
            <a:xfrm>
              <a:off x="4334775" y="4219025"/>
              <a:ext cx="30775" cy="12100"/>
            </a:xfrm>
            <a:custGeom>
              <a:avLst/>
              <a:gdLst/>
              <a:ahLst/>
              <a:cxnLst/>
              <a:rect l="l" t="t" r="r" b="b"/>
              <a:pathLst>
                <a:path w="1231" h="484" extrusionOk="0">
                  <a:moveTo>
                    <a:pt x="585" y="0"/>
                  </a:moveTo>
                  <a:cubicBezTo>
                    <a:pt x="442" y="0"/>
                    <a:pt x="317" y="57"/>
                    <a:pt x="217" y="139"/>
                  </a:cubicBezTo>
                  <a:cubicBezTo>
                    <a:pt x="109" y="238"/>
                    <a:pt x="39" y="345"/>
                    <a:pt x="0" y="474"/>
                  </a:cubicBezTo>
                  <a:cubicBezTo>
                    <a:pt x="98" y="385"/>
                    <a:pt x="197" y="306"/>
                    <a:pt x="295" y="247"/>
                  </a:cubicBezTo>
                  <a:cubicBezTo>
                    <a:pt x="394" y="198"/>
                    <a:pt x="502" y="168"/>
                    <a:pt x="610" y="168"/>
                  </a:cubicBezTo>
                  <a:cubicBezTo>
                    <a:pt x="709" y="179"/>
                    <a:pt x="817" y="218"/>
                    <a:pt x="925" y="277"/>
                  </a:cubicBezTo>
                  <a:cubicBezTo>
                    <a:pt x="1023" y="336"/>
                    <a:pt x="1132" y="404"/>
                    <a:pt x="1231" y="483"/>
                  </a:cubicBezTo>
                  <a:cubicBezTo>
                    <a:pt x="1181" y="365"/>
                    <a:pt x="1102" y="257"/>
                    <a:pt x="1004" y="168"/>
                  </a:cubicBezTo>
                  <a:cubicBezTo>
                    <a:pt x="896" y="80"/>
                    <a:pt x="768" y="11"/>
                    <a:pt x="620" y="1"/>
                  </a:cubicBezTo>
                  <a:cubicBezTo>
                    <a:pt x="609" y="1"/>
                    <a:pt x="597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4"/>
            <p:cNvSpPr/>
            <p:nvPr/>
          </p:nvSpPr>
          <p:spPr>
            <a:xfrm>
              <a:off x="4418900" y="4201275"/>
              <a:ext cx="14050" cy="17600"/>
            </a:xfrm>
            <a:custGeom>
              <a:avLst/>
              <a:gdLst/>
              <a:ahLst/>
              <a:cxnLst/>
              <a:rect l="l" t="t" r="r" b="b"/>
              <a:pathLst>
                <a:path w="562" h="704" extrusionOk="0">
                  <a:moveTo>
                    <a:pt x="245" y="1"/>
                  </a:moveTo>
                  <a:cubicBezTo>
                    <a:pt x="236" y="1"/>
                    <a:pt x="227" y="1"/>
                    <a:pt x="217" y="3"/>
                  </a:cubicBezTo>
                  <a:cubicBezTo>
                    <a:pt x="79" y="32"/>
                    <a:pt x="1" y="200"/>
                    <a:pt x="31" y="396"/>
                  </a:cubicBezTo>
                  <a:cubicBezTo>
                    <a:pt x="67" y="571"/>
                    <a:pt x="190" y="703"/>
                    <a:pt x="319" y="703"/>
                  </a:cubicBezTo>
                  <a:cubicBezTo>
                    <a:pt x="328" y="703"/>
                    <a:pt x="337" y="702"/>
                    <a:pt x="345" y="701"/>
                  </a:cubicBezTo>
                  <a:cubicBezTo>
                    <a:pt x="483" y="672"/>
                    <a:pt x="562" y="495"/>
                    <a:pt x="532" y="308"/>
                  </a:cubicBezTo>
                  <a:cubicBezTo>
                    <a:pt x="495" y="124"/>
                    <a:pt x="373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4"/>
            <p:cNvSpPr/>
            <p:nvPr/>
          </p:nvSpPr>
          <p:spPr>
            <a:xfrm>
              <a:off x="4320975" y="4185750"/>
              <a:ext cx="49500" cy="32575"/>
            </a:xfrm>
            <a:custGeom>
              <a:avLst/>
              <a:gdLst/>
              <a:ahLst/>
              <a:cxnLst/>
              <a:rect l="l" t="t" r="r" b="b"/>
              <a:pathLst>
                <a:path w="1980" h="1303" extrusionOk="0">
                  <a:moveTo>
                    <a:pt x="1281" y="1"/>
                  </a:moveTo>
                  <a:cubicBezTo>
                    <a:pt x="1073" y="1"/>
                    <a:pt x="861" y="92"/>
                    <a:pt x="690" y="200"/>
                  </a:cubicBezTo>
                  <a:cubicBezTo>
                    <a:pt x="493" y="329"/>
                    <a:pt x="326" y="496"/>
                    <a:pt x="217" y="683"/>
                  </a:cubicBezTo>
                  <a:cubicBezTo>
                    <a:pt x="110" y="880"/>
                    <a:pt x="31" y="1086"/>
                    <a:pt x="1" y="1293"/>
                  </a:cubicBezTo>
                  <a:lnTo>
                    <a:pt x="21" y="1302"/>
                  </a:lnTo>
                  <a:cubicBezTo>
                    <a:pt x="90" y="1106"/>
                    <a:pt x="188" y="919"/>
                    <a:pt x="326" y="762"/>
                  </a:cubicBezTo>
                  <a:cubicBezTo>
                    <a:pt x="454" y="594"/>
                    <a:pt x="611" y="466"/>
                    <a:pt x="788" y="377"/>
                  </a:cubicBezTo>
                  <a:cubicBezTo>
                    <a:pt x="877" y="348"/>
                    <a:pt x="965" y="309"/>
                    <a:pt x="1064" y="299"/>
                  </a:cubicBezTo>
                  <a:cubicBezTo>
                    <a:pt x="1162" y="279"/>
                    <a:pt x="1251" y="270"/>
                    <a:pt x="1350" y="259"/>
                  </a:cubicBezTo>
                  <a:cubicBezTo>
                    <a:pt x="1448" y="249"/>
                    <a:pt x="1546" y="245"/>
                    <a:pt x="1648" y="245"/>
                  </a:cubicBezTo>
                  <a:cubicBezTo>
                    <a:pt x="1750" y="245"/>
                    <a:pt x="1856" y="249"/>
                    <a:pt x="1969" y="259"/>
                  </a:cubicBezTo>
                  <a:lnTo>
                    <a:pt x="1979" y="230"/>
                  </a:lnTo>
                  <a:cubicBezTo>
                    <a:pt x="1890" y="161"/>
                    <a:pt x="1792" y="102"/>
                    <a:pt x="1684" y="73"/>
                  </a:cubicBezTo>
                  <a:cubicBezTo>
                    <a:pt x="1575" y="33"/>
                    <a:pt x="1457" y="14"/>
                    <a:pt x="1339" y="3"/>
                  </a:cubicBezTo>
                  <a:cubicBezTo>
                    <a:pt x="1320" y="2"/>
                    <a:pt x="1300" y="1"/>
                    <a:pt x="1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4"/>
            <p:cNvSpPr/>
            <p:nvPr/>
          </p:nvSpPr>
          <p:spPr>
            <a:xfrm>
              <a:off x="4397250" y="4171200"/>
              <a:ext cx="56125" cy="18100"/>
            </a:xfrm>
            <a:custGeom>
              <a:avLst/>
              <a:gdLst/>
              <a:ahLst/>
              <a:cxnLst/>
              <a:rect l="l" t="t" r="r" b="b"/>
              <a:pathLst>
                <a:path w="2245" h="724" extrusionOk="0">
                  <a:moveTo>
                    <a:pt x="947" y="1"/>
                  </a:moveTo>
                  <a:cubicBezTo>
                    <a:pt x="783" y="1"/>
                    <a:pt x="618" y="30"/>
                    <a:pt x="473" y="113"/>
                  </a:cubicBezTo>
                  <a:cubicBezTo>
                    <a:pt x="375" y="163"/>
                    <a:pt x="276" y="231"/>
                    <a:pt x="197" y="310"/>
                  </a:cubicBezTo>
                  <a:cubicBezTo>
                    <a:pt x="119" y="389"/>
                    <a:pt x="50" y="487"/>
                    <a:pt x="1" y="585"/>
                  </a:cubicBezTo>
                  <a:lnTo>
                    <a:pt x="20" y="605"/>
                  </a:lnTo>
                  <a:cubicBezTo>
                    <a:pt x="217" y="497"/>
                    <a:pt x="394" y="408"/>
                    <a:pt x="582" y="349"/>
                  </a:cubicBezTo>
                  <a:cubicBezTo>
                    <a:pt x="670" y="310"/>
                    <a:pt x="759" y="281"/>
                    <a:pt x="857" y="261"/>
                  </a:cubicBezTo>
                  <a:cubicBezTo>
                    <a:pt x="945" y="231"/>
                    <a:pt x="1044" y="222"/>
                    <a:pt x="1142" y="211"/>
                  </a:cubicBezTo>
                  <a:cubicBezTo>
                    <a:pt x="1339" y="222"/>
                    <a:pt x="1536" y="271"/>
                    <a:pt x="1723" y="360"/>
                  </a:cubicBezTo>
                  <a:cubicBezTo>
                    <a:pt x="1910" y="448"/>
                    <a:pt x="2077" y="566"/>
                    <a:pt x="2225" y="723"/>
                  </a:cubicBezTo>
                  <a:lnTo>
                    <a:pt x="2244" y="704"/>
                  </a:lnTo>
                  <a:cubicBezTo>
                    <a:pt x="2126" y="526"/>
                    <a:pt x="1969" y="369"/>
                    <a:pt x="1782" y="241"/>
                  </a:cubicBezTo>
                  <a:cubicBezTo>
                    <a:pt x="1605" y="123"/>
                    <a:pt x="1389" y="34"/>
                    <a:pt x="1152" y="15"/>
                  </a:cubicBezTo>
                  <a:cubicBezTo>
                    <a:pt x="1085" y="6"/>
                    <a:pt x="1016" y="1"/>
                    <a:pt x="9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4"/>
            <p:cNvSpPr/>
            <p:nvPr/>
          </p:nvSpPr>
          <p:spPr>
            <a:xfrm>
              <a:off x="4399725" y="4295800"/>
              <a:ext cx="24625" cy="19225"/>
            </a:xfrm>
            <a:custGeom>
              <a:avLst/>
              <a:gdLst/>
              <a:ahLst/>
              <a:cxnLst/>
              <a:rect l="l" t="t" r="r" b="b"/>
              <a:pathLst>
                <a:path w="985" h="769" extrusionOk="0">
                  <a:moveTo>
                    <a:pt x="984" y="1"/>
                  </a:moveTo>
                  <a:cubicBezTo>
                    <a:pt x="798" y="10"/>
                    <a:pt x="502" y="50"/>
                    <a:pt x="305" y="237"/>
                  </a:cubicBezTo>
                  <a:cubicBezTo>
                    <a:pt x="138" y="394"/>
                    <a:pt x="50" y="601"/>
                    <a:pt x="0" y="768"/>
                  </a:cubicBezTo>
                  <a:cubicBezTo>
                    <a:pt x="69" y="758"/>
                    <a:pt x="138" y="749"/>
                    <a:pt x="207" y="729"/>
                  </a:cubicBezTo>
                  <a:cubicBezTo>
                    <a:pt x="669" y="552"/>
                    <a:pt x="886" y="246"/>
                    <a:pt x="984" y="1"/>
                  </a:cubicBezTo>
                  <a:close/>
                </a:path>
              </a:pathLst>
            </a:custGeom>
            <a:solidFill>
              <a:srgbClr val="F26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4"/>
            <p:cNvSpPr/>
            <p:nvPr/>
          </p:nvSpPr>
          <p:spPr>
            <a:xfrm>
              <a:off x="4375375" y="4285975"/>
              <a:ext cx="51200" cy="29050"/>
            </a:xfrm>
            <a:custGeom>
              <a:avLst/>
              <a:gdLst/>
              <a:ahLst/>
              <a:cxnLst/>
              <a:rect l="l" t="t" r="r" b="b"/>
              <a:pathLst>
                <a:path w="2048" h="1162" extrusionOk="0">
                  <a:moveTo>
                    <a:pt x="2037" y="0"/>
                  </a:moveTo>
                  <a:cubicBezTo>
                    <a:pt x="2037" y="0"/>
                    <a:pt x="1505" y="394"/>
                    <a:pt x="994" y="492"/>
                  </a:cubicBezTo>
                  <a:cubicBezTo>
                    <a:pt x="850" y="523"/>
                    <a:pt x="708" y="533"/>
                    <a:pt x="579" y="533"/>
                  </a:cubicBezTo>
                  <a:cubicBezTo>
                    <a:pt x="249" y="533"/>
                    <a:pt x="0" y="462"/>
                    <a:pt x="0" y="462"/>
                  </a:cubicBezTo>
                  <a:lnTo>
                    <a:pt x="0" y="462"/>
                  </a:lnTo>
                  <a:cubicBezTo>
                    <a:pt x="0" y="462"/>
                    <a:pt x="427" y="1161"/>
                    <a:pt x="963" y="1161"/>
                  </a:cubicBezTo>
                  <a:cubicBezTo>
                    <a:pt x="967" y="1161"/>
                    <a:pt x="970" y="1161"/>
                    <a:pt x="974" y="1161"/>
                  </a:cubicBezTo>
                  <a:cubicBezTo>
                    <a:pt x="1024" y="994"/>
                    <a:pt x="1112" y="787"/>
                    <a:pt x="1279" y="630"/>
                  </a:cubicBezTo>
                  <a:cubicBezTo>
                    <a:pt x="1476" y="443"/>
                    <a:pt x="1772" y="403"/>
                    <a:pt x="1958" y="394"/>
                  </a:cubicBezTo>
                  <a:cubicBezTo>
                    <a:pt x="2047" y="177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4"/>
            <p:cNvSpPr/>
            <p:nvPr/>
          </p:nvSpPr>
          <p:spPr>
            <a:xfrm>
              <a:off x="4514125" y="4562000"/>
              <a:ext cx="56125" cy="123275"/>
            </a:xfrm>
            <a:custGeom>
              <a:avLst/>
              <a:gdLst/>
              <a:ahLst/>
              <a:cxnLst/>
              <a:rect l="l" t="t" r="r" b="b"/>
              <a:pathLst>
                <a:path w="2245" h="4931" extrusionOk="0">
                  <a:moveTo>
                    <a:pt x="2244" y="1"/>
                  </a:moveTo>
                  <a:lnTo>
                    <a:pt x="2244" y="1"/>
                  </a:lnTo>
                  <a:cubicBezTo>
                    <a:pt x="2017" y="394"/>
                    <a:pt x="1821" y="797"/>
                    <a:pt x="1624" y="1211"/>
                  </a:cubicBezTo>
                  <a:cubicBezTo>
                    <a:pt x="1418" y="1615"/>
                    <a:pt x="1230" y="2018"/>
                    <a:pt x="1044" y="2431"/>
                  </a:cubicBezTo>
                  <a:cubicBezTo>
                    <a:pt x="856" y="2844"/>
                    <a:pt x="679" y="3258"/>
                    <a:pt x="502" y="3671"/>
                  </a:cubicBezTo>
                  <a:cubicBezTo>
                    <a:pt x="325" y="4084"/>
                    <a:pt x="158" y="4508"/>
                    <a:pt x="0" y="4931"/>
                  </a:cubicBezTo>
                  <a:cubicBezTo>
                    <a:pt x="217" y="4537"/>
                    <a:pt x="423" y="4134"/>
                    <a:pt x="620" y="3730"/>
                  </a:cubicBezTo>
                  <a:cubicBezTo>
                    <a:pt x="817" y="3317"/>
                    <a:pt x="1014" y="2914"/>
                    <a:pt x="1201" y="2500"/>
                  </a:cubicBezTo>
                  <a:cubicBezTo>
                    <a:pt x="1388" y="2087"/>
                    <a:pt x="1565" y="1683"/>
                    <a:pt x="1742" y="1260"/>
                  </a:cubicBezTo>
                  <a:cubicBezTo>
                    <a:pt x="1919" y="847"/>
                    <a:pt x="2087" y="423"/>
                    <a:pt x="2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4"/>
            <p:cNvSpPr/>
            <p:nvPr/>
          </p:nvSpPr>
          <p:spPr>
            <a:xfrm>
              <a:off x="4370675" y="4558075"/>
              <a:ext cx="152325" cy="109500"/>
            </a:xfrm>
            <a:custGeom>
              <a:avLst/>
              <a:gdLst/>
              <a:ahLst/>
              <a:cxnLst/>
              <a:rect l="l" t="t" r="r" b="b"/>
              <a:pathLst>
                <a:path w="6093" h="4380" extrusionOk="0">
                  <a:moveTo>
                    <a:pt x="334" y="1"/>
                  </a:moveTo>
                  <a:cubicBezTo>
                    <a:pt x="120" y="1"/>
                    <a:pt x="4" y="20"/>
                    <a:pt x="1" y="20"/>
                  </a:cubicBezTo>
                  <a:lnTo>
                    <a:pt x="20" y="108"/>
                  </a:lnTo>
                  <a:cubicBezTo>
                    <a:pt x="23" y="108"/>
                    <a:pt x="139" y="89"/>
                    <a:pt x="353" y="89"/>
                  </a:cubicBezTo>
                  <a:cubicBezTo>
                    <a:pt x="882" y="89"/>
                    <a:pt x="2011" y="209"/>
                    <a:pt x="3504" y="1043"/>
                  </a:cubicBezTo>
                  <a:cubicBezTo>
                    <a:pt x="5590" y="2205"/>
                    <a:pt x="6004" y="4359"/>
                    <a:pt x="6014" y="4379"/>
                  </a:cubicBezTo>
                  <a:lnTo>
                    <a:pt x="6093" y="4370"/>
                  </a:lnTo>
                  <a:cubicBezTo>
                    <a:pt x="6093" y="4350"/>
                    <a:pt x="5669" y="2155"/>
                    <a:pt x="3544" y="974"/>
                  </a:cubicBezTo>
                  <a:cubicBezTo>
                    <a:pt x="2029" y="122"/>
                    <a:pt x="873" y="1"/>
                    <a:pt x="3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4"/>
            <p:cNvSpPr/>
            <p:nvPr/>
          </p:nvSpPr>
          <p:spPr>
            <a:xfrm>
              <a:off x="4416925" y="4347475"/>
              <a:ext cx="8400" cy="22650"/>
            </a:xfrm>
            <a:custGeom>
              <a:avLst/>
              <a:gdLst/>
              <a:ahLst/>
              <a:cxnLst/>
              <a:rect l="l" t="t" r="r" b="b"/>
              <a:pathLst>
                <a:path w="336" h="906" extrusionOk="0">
                  <a:moveTo>
                    <a:pt x="1" y="0"/>
                  </a:moveTo>
                  <a:cubicBezTo>
                    <a:pt x="21" y="167"/>
                    <a:pt x="70" y="315"/>
                    <a:pt x="129" y="473"/>
                  </a:cubicBezTo>
                  <a:cubicBezTo>
                    <a:pt x="188" y="620"/>
                    <a:pt x="247" y="768"/>
                    <a:pt x="335" y="906"/>
                  </a:cubicBezTo>
                  <a:cubicBezTo>
                    <a:pt x="306" y="738"/>
                    <a:pt x="257" y="591"/>
                    <a:pt x="208" y="433"/>
                  </a:cubicBezTo>
                  <a:cubicBezTo>
                    <a:pt x="149" y="285"/>
                    <a:pt x="80" y="13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4"/>
            <p:cNvSpPr/>
            <p:nvPr/>
          </p:nvSpPr>
          <p:spPr>
            <a:xfrm>
              <a:off x="4431450" y="4344750"/>
              <a:ext cx="4700" cy="22175"/>
            </a:xfrm>
            <a:custGeom>
              <a:avLst/>
              <a:gdLst/>
              <a:ahLst/>
              <a:cxnLst/>
              <a:rect l="l" t="t" r="r" b="b"/>
              <a:pathLst>
                <a:path w="188" h="887" extrusionOk="0">
                  <a:moveTo>
                    <a:pt x="1" y="1"/>
                  </a:moveTo>
                  <a:cubicBezTo>
                    <a:pt x="1" y="158"/>
                    <a:pt x="21" y="306"/>
                    <a:pt x="50" y="453"/>
                  </a:cubicBezTo>
                  <a:cubicBezTo>
                    <a:pt x="89" y="601"/>
                    <a:pt x="128" y="739"/>
                    <a:pt x="187" y="886"/>
                  </a:cubicBezTo>
                  <a:cubicBezTo>
                    <a:pt x="187" y="729"/>
                    <a:pt x="168" y="582"/>
                    <a:pt x="139" y="434"/>
                  </a:cubicBezTo>
                  <a:cubicBezTo>
                    <a:pt x="109" y="287"/>
                    <a:pt x="69" y="139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4"/>
            <p:cNvSpPr/>
            <p:nvPr/>
          </p:nvSpPr>
          <p:spPr>
            <a:xfrm>
              <a:off x="4443750" y="4341075"/>
              <a:ext cx="3475" cy="22175"/>
            </a:xfrm>
            <a:custGeom>
              <a:avLst/>
              <a:gdLst/>
              <a:ahLst/>
              <a:cxnLst/>
              <a:rect l="l" t="t" r="r" b="b"/>
              <a:pathLst>
                <a:path w="139" h="887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158"/>
                    <a:pt x="10" y="305"/>
                    <a:pt x="30" y="453"/>
                  </a:cubicBezTo>
                  <a:cubicBezTo>
                    <a:pt x="40" y="591"/>
                    <a:pt x="69" y="738"/>
                    <a:pt x="119" y="886"/>
                  </a:cubicBezTo>
                  <a:cubicBezTo>
                    <a:pt x="139" y="738"/>
                    <a:pt x="128" y="591"/>
                    <a:pt x="109" y="443"/>
                  </a:cubicBezTo>
                  <a:cubicBezTo>
                    <a:pt x="89" y="296"/>
                    <a:pt x="69" y="148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4"/>
            <p:cNvSpPr/>
            <p:nvPr/>
          </p:nvSpPr>
          <p:spPr>
            <a:xfrm>
              <a:off x="4454575" y="4336150"/>
              <a:ext cx="3475" cy="21925"/>
            </a:xfrm>
            <a:custGeom>
              <a:avLst/>
              <a:gdLst/>
              <a:ahLst/>
              <a:cxnLst/>
              <a:rect l="l" t="t" r="r" b="b"/>
              <a:pathLst>
                <a:path w="139" h="877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148"/>
                    <a:pt x="10" y="296"/>
                    <a:pt x="30" y="443"/>
                  </a:cubicBezTo>
                  <a:cubicBezTo>
                    <a:pt x="40" y="591"/>
                    <a:pt x="69" y="738"/>
                    <a:pt x="119" y="876"/>
                  </a:cubicBezTo>
                  <a:cubicBezTo>
                    <a:pt x="139" y="729"/>
                    <a:pt x="128" y="581"/>
                    <a:pt x="109" y="434"/>
                  </a:cubicBezTo>
                  <a:cubicBezTo>
                    <a:pt x="89" y="286"/>
                    <a:pt x="69" y="138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4"/>
            <p:cNvSpPr/>
            <p:nvPr/>
          </p:nvSpPr>
          <p:spPr>
            <a:xfrm>
              <a:off x="4465400" y="4329000"/>
              <a:ext cx="3475" cy="22175"/>
            </a:xfrm>
            <a:custGeom>
              <a:avLst/>
              <a:gdLst/>
              <a:ahLst/>
              <a:cxnLst/>
              <a:rect l="l" t="t" r="r" b="b"/>
              <a:pathLst>
                <a:path w="139" h="887" extrusionOk="0">
                  <a:moveTo>
                    <a:pt x="21" y="1"/>
                  </a:moveTo>
                  <a:cubicBezTo>
                    <a:pt x="1" y="158"/>
                    <a:pt x="10" y="306"/>
                    <a:pt x="30" y="454"/>
                  </a:cubicBezTo>
                  <a:cubicBezTo>
                    <a:pt x="40" y="591"/>
                    <a:pt x="69" y="739"/>
                    <a:pt x="119" y="887"/>
                  </a:cubicBezTo>
                  <a:cubicBezTo>
                    <a:pt x="139" y="739"/>
                    <a:pt x="129" y="591"/>
                    <a:pt x="109" y="444"/>
                  </a:cubicBezTo>
                  <a:cubicBezTo>
                    <a:pt x="89" y="296"/>
                    <a:pt x="69" y="149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4"/>
            <p:cNvSpPr/>
            <p:nvPr/>
          </p:nvSpPr>
          <p:spPr>
            <a:xfrm>
              <a:off x="4475975" y="4321400"/>
              <a:ext cx="3250" cy="21900"/>
            </a:xfrm>
            <a:custGeom>
              <a:avLst/>
              <a:gdLst/>
              <a:ahLst/>
              <a:cxnLst/>
              <a:rect l="l" t="t" r="r" b="b"/>
              <a:pathLst>
                <a:path w="130" h="876" extrusionOk="0">
                  <a:moveTo>
                    <a:pt x="20" y="0"/>
                  </a:moveTo>
                  <a:cubicBezTo>
                    <a:pt x="1" y="147"/>
                    <a:pt x="11" y="295"/>
                    <a:pt x="20" y="443"/>
                  </a:cubicBezTo>
                  <a:cubicBezTo>
                    <a:pt x="40" y="591"/>
                    <a:pt x="70" y="738"/>
                    <a:pt x="119" y="876"/>
                  </a:cubicBezTo>
                  <a:cubicBezTo>
                    <a:pt x="129" y="728"/>
                    <a:pt x="129" y="580"/>
                    <a:pt x="109" y="433"/>
                  </a:cubicBezTo>
                  <a:cubicBezTo>
                    <a:pt x="90" y="285"/>
                    <a:pt x="70" y="138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4"/>
            <p:cNvSpPr/>
            <p:nvPr/>
          </p:nvSpPr>
          <p:spPr>
            <a:xfrm>
              <a:off x="4401200" y="4349675"/>
              <a:ext cx="12800" cy="20450"/>
            </a:xfrm>
            <a:custGeom>
              <a:avLst/>
              <a:gdLst/>
              <a:ahLst/>
              <a:cxnLst/>
              <a:rect l="l" t="t" r="r" b="b"/>
              <a:pathLst>
                <a:path w="512" h="818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149"/>
                    <a:pt x="128" y="296"/>
                    <a:pt x="217" y="434"/>
                  </a:cubicBezTo>
                  <a:cubicBezTo>
                    <a:pt x="306" y="562"/>
                    <a:pt x="394" y="700"/>
                    <a:pt x="512" y="818"/>
                  </a:cubicBezTo>
                  <a:cubicBezTo>
                    <a:pt x="453" y="660"/>
                    <a:pt x="374" y="523"/>
                    <a:pt x="286" y="385"/>
                  </a:cubicBezTo>
                  <a:cubicBezTo>
                    <a:pt x="207" y="247"/>
                    <a:pt x="109" y="119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4"/>
            <p:cNvSpPr/>
            <p:nvPr/>
          </p:nvSpPr>
          <p:spPr>
            <a:xfrm>
              <a:off x="4384950" y="4345000"/>
              <a:ext cx="12825" cy="20700"/>
            </a:xfrm>
            <a:custGeom>
              <a:avLst/>
              <a:gdLst/>
              <a:ahLst/>
              <a:cxnLst/>
              <a:rect l="l" t="t" r="r" b="b"/>
              <a:pathLst>
                <a:path w="513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50" y="158"/>
                    <a:pt x="129" y="296"/>
                    <a:pt x="217" y="434"/>
                  </a:cubicBezTo>
                  <a:cubicBezTo>
                    <a:pt x="306" y="572"/>
                    <a:pt x="394" y="710"/>
                    <a:pt x="512" y="828"/>
                  </a:cubicBezTo>
                  <a:cubicBezTo>
                    <a:pt x="453" y="670"/>
                    <a:pt x="375" y="532"/>
                    <a:pt x="286" y="395"/>
                  </a:cubicBezTo>
                  <a:cubicBezTo>
                    <a:pt x="208" y="257"/>
                    <a:pt x="109" y="119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4" name="Google Shape;5944;p44"/>
          <p:cNvGrpSpPr/>
          <p:nvPr/>
        </p:nvGrpSpPr>
        <p:grpSpPr>
          <a:xfrm>
            <a:off x="719923" y="1243119"/>
            <a:ext cx="3178779" cy="1667206"/>
            <a:chOff x="1718050" y="4485250"/>
            <a:chExt cx="1302725" cy="683225"/>
          </a:xfrm>
        </p:grpSpPr>
        <p:sp>
          <p:nvSpPr>
            <p:cNvPr id="5945" name="Google Shape;5945;p44"/>
            <p:cNvSpPr/>
            <p:nvPr/>
          </p:nvSpPr>
          <p:spPr>
            <a:xfrm>
              <a:off x="1747825" y="4537150"/>
              <a:ext cx="1272950" cy="526775"/>
            </a:xfrm>
            <a:custGeom>
              <a:avLst/>
              <a:gdLst/>
              <a:ahLst/>
              <a:cxnLst/>
              <a:rect l="l" t="t" r="r" b="b"/>
              <a:pathLst>
                <a:path w="50918" h="21071" extrusionOk="0">
                  <a:moveTo>
                    <a:pt x="1" y="0"/>
                  </a:moveTo>
                  <a:lnTo>
                    <a:pt x="1" y="21070"/>
                  </a:lnTo>
                  <a:lnTo>
                    <a:pt x="50918" y="21070"/>
                  </a:lnTo>
                  <a:lnTo>
                    <a:pt x="50918" y="0"/>
                  </a:ln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4"/>
            <p:cNvSpPr/>
            <p:nvPr/>
          </p:nvSpPr>
          <p:spPr>
            <a:xfrm>
              <a:off x="2216750" y="4898075"/>
              <a:ext cx="61525" cy="169025"/>
            </a:xfrm>
            <a:custGeom>
              <a:avLst/>
              <a:gdLst/>
              <a:ahLst/>
              <a:cxnLst/>
              <a:rect l="l" t="t" r="r" b="b"/>
              <a:pathLst>
                <a:path w="2461" h="6761" extrusionOk="0">
                  <a:moveTo>
                    <a:pt x="1" y="0"/>
                  </a:moveTo>
                  <a:lnTo>
                    <a:pt x="1" y="6761"/>
                  </a:lnTo>
                  <a:lnTo>
                    <a:pt x="2461" y="6761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4"/>
            <p:cNvSpPr/>
            <p:nvPr/>
          </p:nvSpPr>
          <p:spPr>
            <a:xfrm>
              <a:off x="2335825" y="4843950"/>
              <a:ext cx="65700" cy="223150"/>
            </a:xfrm>
            <a:custGeom>
              <a:avLst/>
              <a:gdLst/>
              <a:ahLst/>
              <a:cxnLst/>
              <a:rect l="l" t="t" r="r" b="b"/>
              <a:pathLst>
                <a:path w="2628" h="8926" extrusionOk="0">
                  <a:moveTo>
                    <a:pt x="1" y="0"/>
                  </a:moveTo>
                  <a:lnTo>
                    <a:pt x="1" y="8926"/>
                  </a:lnTo>
                  <a:lnTo>
                    <a:pt x="2628" y="892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4"/>
            <p:cNvSpPr/>
            <p:nvPr/>
          </p:nvSpPr>
          <p:spPr>
            <a:xfrm>
              <a:off x="2386750" y="48638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4"/>
            <p:cNvSpPr/>
            <p:nvPr/>
          </p:nvSpPr>
          <p:spPr>
            <a:xfrm>
              <a:off x="2376175" y="48638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0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4"/>
            <p:cNvSpPr/>
            <p:nvPr/>
          </p:nvSpPr>
          <p:spPr>
            <a:xfrm>
              <a:off x="2365600" y="48638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4"/>
            <p:cNvSpPr/>
            <p:nvPr/>
          </p:nvSpPr>
          <p:spPr>
            <a:xfrm>
              <a:off x="2354775" y="486387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4"/>
            <p:cNvSpPr/>
            <p:nvPr/>
          </p:nvSpPr>
          <p:spPr>
            <a:xfrm>
              <a:off x="2344200" y="48638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4"/>
            <p:cNvSpPr/>
            <p:nvPr/>
          </p:nvSpPr>
          <p:spPr>
            <a:xfrm>
              <a:off x="2386750" y="48852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4"/>
            <p:cNvSpPr/>
            <p:nvPr/>
          </p:nvSpPr>
          <p:spPr>
            <a:xfrm>
              <a:off x="2376175" y="48852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1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4"/>
            <p:cNvSpPr/>
            <p:nvPr/>
          </p:nvSpPr>
          <p:spPr>
            <a:xfrm>
              <a:off x="2365600" y="488527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4"/>
            <p:cNvSpPr/>
            <p:nvPr/>
          </p:nvSpPr>
          <p:spPr>
            <a:xfrm>
              <a:off x="2354775" y="488527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4"/>
            <p:cNvSpPr/>
            <p:nvPr/>
          </p:nvSpPr>
          <p:spPr>
            <a:xfrm>
              <a:off x="2344200" y="488527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4"/>
            <p:cNvSpPr/>
            <p:nvPr/>
          </p:nvSpPr>
          <p:spPr>
            <a:xfrm>
              <a:off x="2386750" y="4906675"/>
              <a:ext cx="6425" cy="17750"/>
            </a:xfrm>
            <a:custGeom>
              <a:avLst/>
              <a:gdLst/>
              <a:ahLst/>
              <a:cxnLst/>
              <a:rect l="l" t="t" r="r" b="b"/>
              <a:pathLst>
                <a:path w="25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4"/>
            <p:cNvSpPr/>
            <p:nvPr/>
          </p:nvSpPr>
          <p:spPr>
            <a:xfrm>
              <a:off x="2376175" y="4906675"/>
              <a:ext cx="6175" cy="17750"/>
            </a:xfrm>
            <a:custGeom>
              <a:avLst/>
              <a:gdLst/>
              <a:ahLst/>
              <a:cxnLst/>
              <a:rect l="l" t="t" r="r" b="b"/>
              <a:pathLst>
                <a:path w="247" h="710" extrusionOk="0">
                  <a:moveTo>
                    <a:pt x="1" y="1"/>
                  </a:moveTo>
                  <a:lnTo>
                    <a:pt x="1" y="709"/>
                  </a:lnTo>
                  <a:lnTo>
                    <a:pt x="246" y="709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4"/>
            <p:cNvSpPr/>
            <p:nvPr/>
          </p:nvSpPr>
          <p:spPr>
            <a:xfrm>
              <a:off x="2365600" y="4906675"/>
              <a:ext cx="6175" cy="17750"/>
            </a:xfrm>
            <a:custGeom>
              <a:avLst/>
              <a:gdLst/>
              <a:ahLst/>
              <a:cxnLst/>
              <a:rect l="l" t="t" r="r" b="b"/>
              <a:pathLst>
                <a:path w="24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47" y="709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4"/>
            <p:cNvSpPr/>
            <p:nvPr/>
          </p:nvSpPr>
          <p:spPr>
            <a:xfrm>
              <a:off x="2354775" y="4906675"/>
              <a:ext cx="6400" cy="17750"/>
            </a:xfrm>
            <a:custGeom>
              <a:avLst/>
              <a:gdLst/>
              <a:ahLst/>
              <a:cxnLst/>
              <a:rect l="l" t="t" r="r" b="b"/>
              <a:pathLst>
                <a:path w="256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4"/>
            <p:cNvSpPr/>
            <p:nvPr/>
          </p:nvSpPr>
          <p:spPr>
            <a:xfrm>
              <a:off x="2344200" y="4906675"/>
              <a:ext cx="6425" cy="17750"/>
            </a:xfrm>
            <a:custGeom>
              <a:avLst/>
              <a:gdLst/>
              <a:ahLst/>
              <a:cxnLst/>
              <a:rect l="l" t="t" r="r" b="b"/>
              <a:pathLst>
                <a:path w="257" h="710" extrusionOk="0">
                  <a:moveTo>
                    <a:pt x="0" y="1"/>
                  </a:moveTo>
                  <a:lnTo>
                    <a:pt x="0" y="709"/>
                  </a:lnTo>
                  <a:lnTo>
                    <a:pt x="256" y="70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4"/>
            <p:cNvSpPr/>
            <p:nvPr/>
          </p:nvSpPr>
          <p:spPr>
            <a:xfrm>
              <a:off x="2386750" y="492832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4"/>
            <p:cNvSpPr/>
            <p:nvPr/>
          </p:nvSpPr>
          <p:spPr>
            <a:xfrm>
              <a:off x="2376175" y="492832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1" y="1"/>
                  </a:moveTo>
                  <a:lnTo>
                    <a:pt x="1" y="700"/>
                  </a:lnTo>
                  <a:lnTo>
                    <a:pt x="246" y="70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4"/>
            <p:cNvSpPr/>
            <p:nvPr/>
          </p:nvSpPr>
          <p:spPr>
            <a:xfrm>
              <a:off x="2365600" y="4928325"/>
              <a:ext cx="6175" cy="17500"/>
            </a:xfrm>
            <a:custGeom>
              <a:avLst/>
              <a:gdLst/>
              <a:ahLst/>
              <a:cxnLst/>
              <a:rect l="l" t="t" r="r" b="b"/>
              <a:pathLst>
                <a:path w="24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47" y="700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4"/>
            <p:cNvSpPr/>
            <p:nvPr/>
          </p:nvSpPr>
          <p:spPr>
            <a:xfrm>
              <a:off x="2354775" y="4928325"/>
              <a:ext cx="6400" cy="17500"/>
            </a:xfrm>
            <a:custGeom>
              <a:avLst/>
              <a:gdLst/>
              <a:ahLst/>
              <a:cxnLst/>
              <a:rect l="l" t="t" r="r" b="b"/>
              <a:pathLst>
                <a:path w="256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4"/>
            <p:cNvSpPr/>
            <p:nvPr/>
          </p:nvSpPr>
          <p:spPr>
            <a:xfrm>
              <a:off x="2344200" y="4928325"/>
              <a:ext cx="6425" cy="17500"/>
            </a:xfrm>
            <a:custGeom>
              <a:avLst/>
              <a:gdLst/>
              <a:ahLst/>
              <a:cxnLst/>
              <a:rect l="l" t="t" r="r" b="b"/>
              <a:pathLst>
                <a:path w="257" h="700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4"/>
            <p:cNvSpPr/>
            <p:nvPr/>
          </p:nvSpPr>
          <p:spPr>
            <a:xfrm>
              <a:off x="2386750" y="495122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4"/>
            <p:cNvSpPr/>
            <p:nvPr/>
          </p:nvSpPr>
          <p:spPr>
            <a:xfrm>
              <a:off x="2376175" y="495122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8"/>
                  </a:lnTo>
                  <a:lnTo>
                    <a:pt x="246" y="69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4"/>
            <p:cNvSpPr/>
            <p:nvPr/>
          </p:nvSpPr>
          <p:spPr>
            <a:xfrm>
              <a:off x="2365600" y="495122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47" y="698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4"/>
            <p:cNvSpPr/>
            <p:nvPr/>
          </p:nvSpPr>
          <p:spPr>
            <a:xfrm>
              <a:off x="2354775" y="495122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4"/>
            <p:cNvSpPr/>
            <p:nvPr/>
          </p:nvSpPr>
          <p:spPr>
            <a:xfrm>
              <a:off x="2344200" y="495122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4"/>
            <p:cNvSpPr/>
            <p:nvPr/>
          </p:nvSpPr>
          <p:spPr>
            <a:xfrm>
              <a:off x="2386750" y="49728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4"/>
            <p:cNvSpPr/>
            <p:nvPr/>
          </p:nvSpPr>
          <p:spPr>
            <a:xfrm>
              <a:off x="2376175" y="49728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8"/>
                  </a:lnTo>
                  <a:lnTo>
                    <a:pt x="246" y="69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4"/>
            <p:cNvSpPr/>
            <p:nvPr/>
          </p:nvSpPr>
          <p:spPr>
            <a:xfrm>
              <a:off x="2365600" y="49728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47" y="698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4"/>
            <p:cNvSpPr/>
            <p:nvPr/>
          </p:nvSpPr>
          <p:spPr>
            <a:xfrm>
              <a:off x="2354775" y="497287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4"/>
            <p:cNvSpPr/>
            <p:nvPr/>
          </p:nvSpPr>
          <p:spPr>
            <a:xfrm>
              <a:off x="2344200" y="49728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8"/>
                  </a:lnTo>
                  <a:lnTo>
                    <a:pt x="256" y="69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4"/>
            <p:cNvSpPr/>
            <p:nvPr/>
          </p:nvSpPr>
          <p:spPr>
            <a:xfrm>
              <a:off x="2386750" y="4994250"/>
              <a:ext cx="6425" cy="17525"/>
            </a:xfrm>
            <a:custGeom>
              <a:avLst/>
              <a:gdLst/>
              <a:ahLst/>
              <a:cxnLst/>
              <a:rect l="l" t="t" r="r" b="b"/>
              <a:pathLst>
                <a:path w="25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4"/>
            <p:cNvSpPr/>
            <p:nvPr/>
          </p:nvSpPr>
          <p:spPr>
            <a:xfrm>
              <a:off x="2376175" y="4994250"/>
              <a:ext cx="6175" cy="17525"/>
            </a:xfrm>
            <a:custGeom>
              <a:avLst/>
              <a:gdLst/>
              <a:ahLst/>
              <a:cxnLst/>
              <a:rect l="l" t="t" r="r" b="b"/>
              <a:pathLst>
                <a:path w="247" h="701" extrusionOk="0">
                  <a:moveTo>
                    <a:pt x="1" y="1"/>
                  </a:moveTo>
                  <a:lnTo>
                    <a:pt x="1" y="700"/>
                  </a:lnTo>
                  <a:lnTo>
                    <a:pt x="246" y="70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4"/>
            <p:cNvSpPr/>
            <p:nvPr/>
          </p:nvSpPr>
          <p:spPr>
            <a:xfrm>
              <a:off x="2365600" y="4994250"/>
              <a:ext cx="6175" cy="17525"/>
            </a:xfrm>
            <a:custGeom>
              <a:avLst/>
              <a:gdLst/>
              <a:ahLst/>
              <a:cxnLst/>
              <a:rect l="l" t="t" r="r" b="b"/>
              <a:pathLst>
                <a:path w="24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47" y="700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4"/>
            <p:cNvSpPr/>
            <p:nvPr/>
          </p:nvSpPr>
          <p:spPr>
            <a:xfrm>
              <a:off x="2354775" y="4994250"/>
              <a:ext cx="6400" cy="17525"/>
            </a:xfrm>
            <a:custGeom>
              <a:avLst/>
              <a:gdLst/>
              <a:ahLst/>
              <a:cxnLst/>
              <a:rect l="l" t="t" r="r" b="b"/>
              <a:pathLst>
                <a:path w="256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4"/>
            <p:cNvSpPr/>
            <p:nvPr/>
          </p:nvSpPr>
          <p:spPr>
            <a:xfrm>
              <a:off x="2344200" y="4994250"/>
              <a:ext cx="6425" cy="17525"/>
            </a:xfrm>
            <a:custGeom>
              <a:avLst/>
              <a:gdLst/>
              <a:ahLst/>
              <a:cxnLst/>
              <a:rect l="l" t="t" r="r" b="b"/>
              <a:pathLst>
                <a:path w="257" h="701" extrusionOk="0">
                  <a:moveTo>
                    <a:pt x="0" y="1"/>
                  </a:moveTo>
                  <a:lnTo>
                    <a:pt x="0" y="700"/>
                  </a:lnTo>
                  <a:lnTo>
                    <a:pt x="256" y="700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4"/>
            <p:cNvSpPr/>
            <p:nvPr/>
          </p:nvSpPr>
          <p:spPr>
            <a:xfrm>
              <a:off x="2386750" y="50156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4"/>
            <p:cNvSpPr/>
            <p:nvPr/>
          </p:nvSpPr>
          <p:spPr>
            <a:xfrm>
              <a:off x="2376175" y="50156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1" y="0"/>
                  </a:moveTo>
                  <a:lnTo>
                    <a:pt x="1" y="699"/>
                  </a:lnTo>
                  <a:lnTo>
                    <a:pt x="246" y="69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4"/>
            <p:cNvSpPr/>
            <p:nvPr/>
          </p:nvSpPr>
          <p:spPr>
            <a:xfrm>
              <a:off x="2365600" y="5015675"/>
              <a:ext cx="6175" cy="17475"/>
            </a:xfrm>
            <a:custGeom>
              <a:avLst/>
              <a:gdLst/>
              <a:ahLst/>
              <a:cxnLst/>
              <a:rect l="l" t="t" r="r" b="b"/>
              <a:pathLst>
                <a:path w="24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47" y="69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4"/>
            <p:cNvSpPr/>
            <p:nvPr/>
          </p:nvSpPr>
          <p:spPr>
            <a:xfrm>
              <a:off x="2354775" y="5015675"/>
              <a:ext cx="6400" cy="17475"/>
            </a:xfrm>
            <a:custGeom>
              <a:avLst/>
              <a:gdLst/>
              <a:ahLst/>
              <a:cxnLst/>
              <a:rect l="l" t="t" r="r" b="b"/>
              <a:pathLst>
                <a:path w="256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4"/>
            <p:cNvSpPr/>
            <p:nvPr/>
          </p:nvSpPr>
          <p:spPr>
            <a:xfrm>
              <a:off x="2344200" y="5015675"/>
              <a:ext cx="6425" cy="17475"/>
            </a:xfrm>
            <a:custGeom>
              <a:avLst/>
              <a:gdLst/>
              <a:ahLst/>
              <a:cxnLst/>
              <a:rect l="l" t="t" r="r" b="b"/>
              <a:pathLst>
                <a:path w="257" h="699" extrusionOk="0">
                  <a:moveTo>
                    <a:pt x="0" y="0"/>
                  </a:moveTo>
                  <a:lnTo>
                    <a:pt x="0" y="699"/>
                  </a:lnTo>
                  <a:lnTo>
                    <a:pt x="256" y="69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4"/>
            <p:cNvSpPr/>
            <p:nvPr/>
          </p:nvSpPr>
          <p:spPr>
            <a:xfrm>
              <a:off x="2104075" y="4872225"/>
              <a:ext cx="113700" cy="194875"/>
            </a:xfrm>
            <a:custGeom>
              <a:avLst/>
              <a:gdLst/>
              <a:ahLst/>
              <a:cxnLst/>
              <a:rect l="l" t="t" r="r" b="b"/>
              <a:pathLst>
                <a:path w="4548" h="7795" extrusionOk="0">
                  <a:moveTo>
                    <a:pt x="1" y="1"/>
                  </a:moveTo>
                  <a:lnTo>
                    <a:pt x="1" y="7795"/>
                  </a:lnTo>
                  <a:lnTo>
                    <a:pt x="4547" y="7795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4"/>
            <p:cNvSpPr/>
            <p:nvPr/>
          </p:nvSpPr>
          <p:spPr>
            <a:xfrm>
              <a:off x="220617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4"/>
            <p:cNvSpPr/>
            <p:nvPr/>
          </p:nvSpPr>
          <p:spPr>
            <a:xfrm>
              <a:off x="2195600" y="48931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4"/>
            <p:cNvSpPr/>
            <p:nvPr/>
          </p:nvSpPr>
          <p:spPr>
            <a:xfrm>
              <a:off x="2185000" y="48931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4"/>
            <p:cNvSpPr/>
            <p:nvPr/>
          </p:nvSpPr>
          <p:spPr>
            <a:xfrm>
              <a:off x="217417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4"/>
            <p:cNvSpPr/>
            <p:nvPr/>
          </p:nvSpPr>
          <p:spPr>
            <a:xfrm>
              <a:off x="2163625" y="48931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4"/>
            <p:cNvSpPr/>
            <p:nvPr/>
          </p:nvSpPr>
          <p:spPr>
            <a:xfrm>
              <a:off x="220617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4"/>
            <p:cNvSpPr/>
            <p:nvPr/>
          </p:nvSpPr>
          <p:spPr>
            <a:xfrm>
              <a:off x="2195600" y="49059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4"/>
            <p:cNvSpPr/>
            <p:nvPr/>
          </p:nvSpPr>
          <p:spPr>
            <a:xfrm>
              <a:off x="2185000" y="49059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4"/>
            <p:cNvSpPr/>
            <p:nvPr/>
          </p:nvSpPr>
          <p:spPr>
            <a:xfrm>
              <a:off x="217417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4"/>
            <p:cNvSpPr/>
            <p:nvPr/>
          </p:nvSpPr>
          <p:spPr>
            <a:xfrm>
              <a:off x="2163625" y="49059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4"/>
            <p:cNvSpPr/>
            <p:nvPr/>
          </p:nvSpPr>
          <p:spPr>
            <a:xfrm>
              <a:off x="2206175" y="49187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4"/>
            <p:cNvSpPr/>
            <p:nvPr/>
          </p:nvSpPr>
          <p:spPr>
            <a:xfrm>
              <a:off x="2195600" y="491875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4"/>
            <p:cNvSpPr/>
            <p:nvPr/>
          </p:nvSpPr>
          <p:spPr>
            <a:xfrm>
              <a:off x="2185000" y="49187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4"/>
            <p:cNvSpPr/>
            <p:nvPr/>
          </p:nvSpPr>
          <p:spPr>
            <a:xfrm>
              <a:off x="2174175" y="49187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4"/>
            <p:cNvSpPr/>
            <p:nvPr/>
          </p:nvSpPr>
          <p:spPr>
            <a:xfrm>
              <a:off x="2163625" y="49187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4"/>
            <p:cNvSpPr/>
            <p:nvPr/>
          </p:nvSpPr>
          <p:spPr>
            <a:xfrm>
              <a:off x="220617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4"/>
            <p:cNvSpPr/>
            <p:nvPr/>
          </p:nvSpPr>
          <p:spPr>
            <a:xfrm>
              <a:off x="2195600" y="4931275"/>
              <a:ext cx="6175" cy="10625"/>
            </a:xfrm>
            <a:custGeom>
              <a:avLst/>
              <a:gdLst/>
              <a:ahLst/>
              <a:cxnLst/>
              <a:rect l="l" t="t" r="r" b="b"/>
              <a:pathLst>
                <a:path w="24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4"/>
            <p:cNvSpPr/>
            <p:nvPr/>
          </p:nvSpPr>
          <p:spPr>
            <a:xfrm>
              <a:off x="2185000" y="49312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4"/>
            <p:cNvSpPr/>
            <p:nvPr/>
          </p:nvSpPr>
          <p:spPr>
            <a:xfrm>
              <a:off x="217417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7" y="4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4"/>
            <p:cNvSpPr/>
            <p:nvPr/>
          </p:nvSpPr>
          <p:spPr>
            <a:xfrm>
              <a:off x="2163625" y="49312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4"/>
            <p:cNvSpPr/>
            <p:nvPr/>
          </p:nvSpPr>
          <p:spPr>
            <a:xfrm>
              <a:off x="2152300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4"/>
            <p:cNvSpPr/>
            <p:nvPr/>
          </p:nvSpPr>
          <p:spPr>
            <a:xfrm>
              <a:off x="2141700" y="48931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4"/>
            <p:cNvSpPr/>
            <p:nvPr/>
          </p:nvSpPr>
          <p:spPr>
            <a:xfrm>
              <a:off x="2131150" y="4893150"/>
              <a:ext cx="6150" cy="10350"/>
            </a:xfrm>
            <a:custGeom>
              <a:avLst/>
              <a:gdLst/>
              <a:ahLst/>
              <a:cxnLst/>
              <a:rect l="l" t="t" r="r" b="b"/>
              <a:pathLst>
                <a:path w="24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4"/>
            <p:cNvSpPr/>
            <p:nvPr/>
          </p:nvSpPr>
          <p:spPr>
            <a:xfrm>
              <a:off x="2120325" y="48931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4"/>
            <p:cNvSpPr/>
            <p:nvPr/>
          </p:nvSpPr>
          <p:spPr>
            <a:xfrm>
              <a:off x="2109725" y="48931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1"/>
                  </a:moveTo>
                  <a:lnTo>
                    <a:pt x="1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4"/>
            <p:cNvSpPr/>
            <p:nvPr/>
          </p:nvSpPr>
          <p:spPr>
            <a:xfrm>
              <a:off x="2152300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4"/>
            <p:cNvSpPr/>
            <p:nvPr/>
          </p:nvSpPr>
          <p:spPr>
            <a:xfrm>
              <a:off x="2141700" y="4905950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4"/>
            <p:cNvSpPr/>
            <p:nvPr/>
          </p:nvSpPr>
          <p:spPr>
            <a:xfrm>
              <a:off x="2131150" y="4905950"/>
              <a:ext cx="6150" cy="10350"/>
            </a:xfrm>
            <a:custGeom>
              <a:avLst/>
              <a:gdLst/>
              <a:ahLst/>
              <a:cxnLst/>
              <a:rect l="l" t="t" r="r" b="b"/>
              <a:pathLst>
                <a:path w="24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4"/>
            <p:cNvSpPr/>
            <p:nvPr/>
          </p:nvSpPr>
          <p:spPr>
            <a:xfrm>
              <a:off x="2120325" y="4905950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4"/>
            <p:cNvSpPr/>
            <p:nvPr/>
          </p:nvSpPr>
          <p:spPr>
            <a:xfrm>
              <a:off x="2109725" y="490595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4"/>
            <p:cNvSpPr/>
            <p:nvPr/>
          </p:nvSpPr>
          <p:spPr>
            <a:xfrm>
              <a:off x="2152300" y="49184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4"/>
            <p:cNvSpPr/>
            <p:nvPr/>
          </p:nvSpPr>
          <p:spPr>
            <a:xfrm>
              <a:off x="2141700" y="49184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4"/>
            <p:cNvSpPr/>
            <p:nvPr/>
          </p:nvSpPr>
          <p:spPr>
            <a:xfrm>
              <a:off x="2131150" y="4918475"/>
              <a:ext cx="6150" cy="10625"/>
            </a:xfrm>
            <a:custGeom>
              <a:avLst/>
              <a:gdLst/>
              <a:ahLst/>
              <a:cxnLst/>
              <a:rect l="l" t="t" r="r" b="b"/>
              <a:pathLst>
                <a:path w="24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4"/>
            <p:cNvSpPr/>
            <p:nvPr/>
          </p:nvSpPr>
          <p:spPr>
            <a:xfrm>
              <a:off x="2120325" y="49184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4"/>
            <p:cNvSpPr/>
            <p:nvPr/>
          </p:nvSpPr>
          <p:spPr>
            <a:xfrm>
              <a:off x="2109725" y="49184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4"/>
            <p:cNvSpPr/>
            <p:nvPr/>
          </p:nvSpPr>
          <p:spPr>
            <a:xfrm>
              <a:off x="2152300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4"/>
            <p:cNvSpPr/>
            <p:nvPr/>
          </p:nvSpPr>
          <p:spPr>
            <a:xfrm>
              <a:off x="2141700" y="4931275"/>
              <a:ext cx="6200" cy="10625"/>
            </a:xfrm>
            <a:custGeom>
              <a:avLst/>
              <a:gdLst/>
              <a:ahLst/>
              <a:cxnLst/>
              <a:rect l="l" t="t" r="r" b="b"/>
              <a:pathLst>
                <a:path w="248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47" y="42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4"/>
            <p:cNvSpPr/>
            <p:nvPr/>
          </p:nvSpPr>
          <p:spPr>
            <a:xfrm>
              <a:off x="2131150" y="4931275"/>
              <a:ext cx="6150" cy="10625"/>
            </a:xfrm>
            <a:custGeom>
              <a:avLst/>
              <a:gdLst/>
              <a:ahLst/>
              <a:cxnLst/>
              <a:rect l="l" t="t" r="r" b="b"/>
              <a:pathLst>
                <a:path w="24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46" y="4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4"/>
            <p:cNvSpPr/>
            <p:nvPr/>
          </p:nvSpPr>
          <p:spPr>
            <a:xfrm>
              <a:off x="2120325" y="4931275"/>
              <a:ext cx="6400" cy="10625"/>
            </a:xfrm>
            <a:custGeom>
              <a:avLst/>
              <a:gdLst/>
              <a:ahLst/>
              <a:cxnLst/>
              <a:rect l="l" t="t" r="r" b="b"/>
              <a:pathLst>
                <a:path w="256" h="425" extrusionOk="0">
                  <a:moveTo>
                    <a:pt x="0" y="1"/>
                  </a:moveTo>
                  <a:lnTo>
                    <a:pt x="0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4"/>
            <p:cNvSpPr/>
            <p:nvPr/>
          </p:nvSpPr>
          <p:spPr>
            <a:xfrm>
              <a:off x="2109725" y="4931275"/>
              <a:ext cx="6425" cy="10625"/>
            </a:xfrm>
            <a:custGeom>
              <a:avLst/>
              <a:gdLst/>
              <a:ahLst/>
              <a:cxnLst/>
              <a:rect l="l" t="t" r="r" b="b"/>
              <a:pathLst>
                <a:path w="257" h="425" extrusionOk="0">
                  <a:moveTo>
                    <a:pt x="1" y="1"/>
                  </a:moveTo>
                  <a:lnTo>
                    <a:pt x="1" y="424"/>
                  </a:lnTo>
                  <a:lnTo>
                    <a:pt x="256" y="4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4"/>
            <p:cNvSpPr/>
            <p:nvPr/>
          </p:nvSpPr>
          <p:spPr>
            <a:xfrm>
              <a:off x="2205925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4"/>
            <p:cNvSpPr/>
            <p:nvPr/>
          </p:nvSpPr>
          <p:spPr>
            <a:xfrm>
              <a:off x="2195350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4"/>
            <p:cNvSpPr/>
            <p:nvPr/>
          </p:nvSpPr>
          <p:spPr>
            <a:xfrm>
              <a:off x="2184775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4"/>
            <p:cNvSpPr/>
            <p:nvPr/>
          </p:nvSpPr>
          <p:spPr>
            <a:xfrm>
              <a:off x="21739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4"/>
            <p:cNvSpPr/>
            <p:nvPr/>
          </p:nvSpPr>
          <p:spPr>
            <a:xfrm>
              <a:off x="21633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4"/>
            <p:cNvSpPr/>
            <p:nvPr/>
          </p:nvSpPr>
          <p:spPr>
            <a:xfrm>
              <a:off x="2205925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4"/>
            <p:cNvSpPr/>
            <p:nvPr/>
          </p:nvSpPr>
          <p:spPr>
            <a:xfrm>
              <a:off x="2195350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4"/>
            <p:cNvSpPr/>
            <p:nvPr/>
          </p:nvSpPr>
          <p:spPr>
            <a:xfrm>
              <a:off x="2184775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4"/>
            <p:cNvSpPr/>
            <p:nvPr/>
          </p:nvSpPr>
          <p:spPr>
            <a:xfrm>
              <a:off x="21739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4"/>
            <p:cNvSpPr/>
            <p:nvPr/>
          </p:nvSpPr>
          <p:spPr>
            <a:xfrm>
              <a:off x="21633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4"/>
            <p:cNvSpPr/>
            <p:nvPr/>
          </p:nvSpPr>
          <p:spPr>
            <a:xfrm>
              <a:off x="2205925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4"/>
            <p:cNvSpPr/>
            <p:nvPr/>
          </p:nvSpPr>
          <p:spPr>
            <a:xfrm>
              <a:off x="2195350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4"/>
            <p:cNvSpPr/>
            <p:nvPr/>
          </p:nvSpPr>
          <p:spPr>
            <a:xfrm>
              <a:off x="2184775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4"/>
            <p:cNvSpPr/>
            <p:nvPr/>
          </p:nvSpPr>
          <p:spPr>
            <a:xfrm>
              <a:off x="21739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4"/>
            <p:cNvSpPr/>
            <p:nvPr/>
          </p:nvSpPr>
          <p:spPr>
            <a:xfrm>
              <a:off x="21633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4"/>
            <p:cNvSpPr/>
            <p:nvPr/>
          </p:nvSpPr>
          <p:spPr>
            <a:xfrm>
              <a:off x="2205925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4"/>
            <p:cNvSpPr/>
            <p:nvPr/>
          </p:nvSpPr>
          <p:spPr>
            <a:xfrm>
              <a:off x="2195350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4"/>
            <p:cNvSpPr/>
            <p:nvPr/>
          </p:nvSpPr>
          <p:spPr>
            <a:xfrm>
              <a:off x="2184775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4"/>
            <p:cNvSpPr/>
            <p:nvPr/>
          </p:nvSpPr>
          <p:spPr>
            <a:xfrm>
              <a:off x="21739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4"/>
            <p:cNvSpPr/>
            <p:nvPr/>
          </p:nvSpPr>
          <p:spPr>
            <a:xfrm>
              <a:off x="21633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4"/>
            <p:cNvSpPr/>
            <p:nvPr/>
          </p:nvSpPr>
          <p:spPr>
            <a:xfrm>
              <a:off x="21520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4"/>
            <p:cNvSpPr/>
            <p:nvPr/>
          </p:nvSpPr>
          <p:spPr>
            <a:xfrm>
              <a:off x="2141475" y="49472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4"/>
            <p:cNvSpPr/>
            <p:nvPr/>
          </p:nvSpPr>
          <p:spPr>
            <a:xfrm>
              <a:off x="2130875" y="4947275"/>
              <a:ext cx="6200" cy="10375"/>
            </a:xfrm>
            <a:custGeom>
              <a:avLst/>
              <a:gdLst/>
              <a:ahLst/>
              <a:cxnLst/>
              <a:rect l="l" t="t" r="r" b="b"/>
              <a:pathLst>
                <a:path w="248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4"/>
            <p:cNvSpPr/>
            <p:nvPr/>
          </p:nvSpPr>
          <p:spPr>
            <a:xfrm>
              <a:off x="2120050" y="49472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4"/>
            <p:cNvSpPr/>
            <p:nvPr/>
          </p:nvSpPr>
          <p:spPr>
            <a:xfrm>
              <a:off x="2109500" y="4947275"/>
              <a:ext cx="6400" cy="10375"/>
            </a:xfrm>
            <a:custGeom>
              <a:avLst/>
              <a:gdLst/>
              <a:ahLst/>
              <a:cxnLst/>
              <a:rect l="l" t="t" r="r" b="b"/>
              <a:pathLst>
                <a:path w="256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4"/>
            <p:cNvSpPr/>
            <p:nvPr/>
          </p:nvSpPr>
          <p:spPr>
            <a:xfrm>
              <a:off x="21520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4"/>
            <p:cNvSpPr/>
            <p:nvPr/>
          </p:nvSpPr>
          <p:spPr>
            <a:xfrm>
              <a:off x="2141475" y="49600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4"/>
            <p:cNvSpPr/>
            <p:nvPr/>
          </p:nvSpPr>
          <p:spPr>
            <a:xfrm>
              <a:off x="2130875" y="4960075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4"/>
            <p:cNvSpPr/>
            <p:nvPr/>
          </p:nvSpPr>
          <p:spPr>
            <a:xfrm>
              <a:off x="2120050" y="49600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4"/>
            <p:cNvSpPr/>
            <p:nvPr/>
          </p:nvSpPr>
          <p:spPr>
            <a:xfrm>
              <a:off x="2109500" y="4960075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4"/>
            <p:cNvSpPr/>
            <p:nvPr/>
          </p:nvSpPr>
          <p:spPr>
            <a:xfrm>
              <a:off x="21520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4"/>
            <p:cNvSpPr/>
            <p:nvPr/>
          </p:nvSpPr>
          <p:spPr>
            <a:xfrm>
              <a:off x="2141475" y="4972875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4"/>
            <p:cNvSpPr/>
            <p:nvPr/>
          </p:nvSpPr>
          <p:spPr>
            <a:xfrm>
              <a:off x="2130875" y="4972875"/>
              <a:ext cx="6200" cy="10350"/>
            </a:xfrm>
            <a:custGeom>
              <a:avLst/>
              <a:gdLst/>
              <a:ahLst/>
              <a:cxnLst/>
              <a:rect l="l" t="t" r="r" b="b"/>
              <a:pathLst>
                <a:path w="248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4"/>
            <p:cNvSpPr/>
            <p:nvPr/>
          </p:nvSpPr>
          <p:spPr>
            <a:xfrm>
              <a:off x="2120050" y="4972875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4"/>
            <p:cNvSpPr/>
            <p:nvPr/>
          </p:nvSpPr>
          <p:spPr>
            <a:xfrm>
              <a:off x="2109500" y="4972875"/>
              <a:ext cx="6400" cy="10350"/>
            </a:xfrm>
            <a:custGeom>
              <a:avLst/>
              <a:gdLst/>
              <a:ahLst/>
              <a:cxnLst/>
              <a:rect l="l" t="t" r="r" b="b"/>
              <a:pathLst>
                <a:path w="256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4"/>
            <p:cNvSpPr/>
            <p:nvPr/>
          </p:nvSpPr>
          <p:spPr>
            <a:xfrm>
              <a:off x="21520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4"/>
            <p:cNvSpPr/>
            <p:nvPr/>
          </p:nvSpPr>
          <p:spPr>
            <a:xfrm>
              <a:off x="2141475" y="4985650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4"/>
            <p:cNvSpPr/>
            <p:nvPr/>
          </p:nvSpPr>
          <p:spPr>
            <a:xfrm>
              <a:off x="2130875" y="4985650"/>
              <a:ext cx="6200" cy="10375"/>
            </a:xfrm>
            <a:custGeom>
              <a:avLst/>
              <a:gdLst/>
              <a:ahLst/>
              <a:cxnLst/>
              <a:rect l="l" t="t" r="r" b="b"/>
              <a:pathLst>
                <a:path w="248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4"/>
            <p:cNvSpPr/>
            <p:nvPr/>
          </p:nvSpPr>
          <p:spPr>
            <a:xfrm>
              <a:off x="2120050" y="4985650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4"/>
            <p:cNvSpPr/>
            <p:nvPr/>
          </p:nvSpPr>
          <p:spPr>
            <a:xfrm>
              <a:off x="2109500" y="4985650"/>
              <a:ext cx="6400" cy="10375"/>
            </a:xfrm>
            <a:custGeom>
              <a:avLst/>
              <a:gdLst/>
              <a:ahLst/>
              <a:cxnLst/>
              <a:rect l="l" t="t" r="r" b="b"/>
              <a:pathLst>
                <a:path w="256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4"/>
            <p:cNvSpPr/>
            <p:nvPr/>
          </p:nvSpPr>
          <p:spPr>
            <a:xfrm>
              <a:off x="2205675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4"/>
            <p:cNvSpPr/>
            <p:nvPr/>
          </p:nvSpPr>
          <p:spPr>
            <a:xfrm>
              <a:off x="2195100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46" y="423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4"/>
            <p:cNvSpPr/>
            <p:nvPr/>
          </p:nvSpPr>
          <p:spPr>
            <a:xfrm>
              <a:off x="218427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4"/>
            <p:cNvSpPr/>
            <p:nvPr/>
          </p:nvSpPr>
          <p:spPr>
            <a:xfrm>
              <a:off x="2173700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4"/>
            <p:cNvSpPr/>
            <p:nvPr/>
          </p:nvSpPr>
          <p:spPr>
            <a:xfrm>
              <a:off x="21631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4"/>
            <p:cNvSpPr/>
            <p:nvPr/>
          </p:nvSpPr>
          <p:spPr>
            <a:xfrm>
              <a:off x="2205675" y="50142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4"/>
            <p:cNvSpPr/>
            <p:nvPr/>
          </p:nvSpPr>
          <p:spPr>
            <a:xfrm>
              <a:off x="2195100" y="50142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46" y="42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4"/>
            <p:cNvSpPr/>
            <p:nvPr/>
          </p:nvSpPr>
          <p:spPr>
            <a:xfrm>
              <a:off x="2184275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4"/>
            <p:cNvSpPr/>
            <p:nvPr/>
          </p:nvSpPr>
          <p:spPr>
            <a:xfrm>
              <a:off x="2173700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4"/>
            <p:cNvSpPr/>
            <p:nvPr/>
          </p:nvSpPr>
          <p:spPr>
            <a:xfrm>
              <a:off x="2163125" y="50142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0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4"/>
            <p:cNvSpPr/>
            <p:nvPr/>
          </p:nvSpPr>
          <p:spPr>
            <a:xfrm>
              <a:off x="2205675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4"/>
            <p:cNvSpPr/>
            <p:nvPr/>
          </p:nvSpPr>
          <p:spPr>
            <a:xfrm>
              <a:off x="2195100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4"/>
            <p:cNvSpPr/>
            <p:nvPr/>
          </p:nvSpPr>
          <p:spPr>
            <a:xfrm>
              <a:off x="218427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4"/>
            <p:cNvSpPr/>
            <p:nvPr/>
          </p:nvSpPr>
          <p:spPr>
            <a:xfrm>
              <a:off x="2173700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4"/>
            <p:cNvSpPr/>
            <p:nvPr/>
          </p:nvSpPr>
          <p:spPr>
            <a:xfrm>
              <a:off x="21631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4"/>
            <p:cNvSpPr/>
            <p:nvPr/>
          </p:nvSpPr>
          <p:spPr>
            <a:xfrm>
              <a:off x="2205675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4"/>
            <p:cNvSpPr/>
            <p:nvPr/>
          </p:nvSpPr>
          <p:spPr>
            <a:xfrm>
              <a:off x="2195100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4"/>
            <p:cNvSpPr/>
            <p:nvPr/>
          </p:nvSpPr>
          <p:spPr>
            <a:xfrm>
              <a:off x="218427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4"/>
            <p:cNvSpPr/>
            <p:nvPr/>
          </p:nvSpPr>
          <p:spPr>
            <a:xfrm>
              <a:off x="2173700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4"/>
            <p:cNvSpPr/>
            <p:nvPr/>
          </p:nvSpPr>
          <p:spPr>
            <a:xfrm>
              <a:off x="21631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4"/>
            <p:cNvSpPr/>
            <p:nvPr/>
          </p:nvSpPr>
          <p:spPr>
            <a:xfrm>
              <a:off x="2151800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4"/>
            <p:cNvSpPr/>
            <p:nvPr/>
          </p:nvSpPr>
          <p:spPr>
            <a:xfrm>
              <a:off x="2141225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7" y="42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4"/>
            <p:cNvSpPr/>
            <p:nvPr/>
          </p:nvSpPr>
          <p:spPr>
            <a:xfrm>
              <a:off x="2130650" y="5001400"/>
              <a:ext cx="6175" cy="10600"/>
            </a:xfrm>
            <a:custGeom>
              <a:avLst/>
              <a:gdLst/>
              <a:ahLst/>
              <a:cxnLst/>
              <a:rect l="l" t="t" r="r" b="b"/>
              <a:pathLst>
                <a:path w="24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46" y="423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4"/>
            <p:cNvSpPr/>
            <p:nvPr/>
          </p:nvSpPr>
          <p:spPr>
            <a:xfrm>
              <a:off x="21198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0" y="1"/>
                  </a:moveTo>
                  <a:lnTo>
                    <a:pt x="0" y="423"/>
                  </a:lnTo>
                  <a:lnTo>
                    <a:pt x="256" y="42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4"/>
            <p:cNvSpPr/>
            <p:nvPr/>
          </p:nvSpPr>
          <p:spPr>
            <a:xfrm>
              <a:off x="2109225" y="5001400"/>
              <a:ext cx="6425" cy="10600"/>
            </a:xfrm>
            <a:custGeom>
              <a:avLst/>
              <a:gdLst/>
              <a:ahLst/>
              <a:cxnLst/>
              <a:rect l="l" t="t" r="r" b="b"/>
              <a:pathLst>
                <a:path w="257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" y="423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4"/>
            <p:cNvSpPr/>
            <p:nvPr/>
          </p:nvSpPr>
          <p:spPr>
            <a:xfrm>
              <a:off x="2151800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4"/>
            <p:cNvSpPr/>
            <p:nvPr/>
          </p:nvSpPr>
          <p:spPr>
            <a:xfrm>
              <a:off x="2141225" y="50142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4"/>
            <p:cNvSpPr/>
            <p:nvPr/>
          </p:nvSpPr>
          <p:spPr>
            <a:xfrm>
              <a:off x="2130650" y="50142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4"/>
            <p:cNvSpPr/>
            <p:nvPr/>
          </p:nvSpPr>
          <p:spPr>
            <a:xfrm>
              <a:off x="2119825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4"/>
            <p:cNvSpPr/>
            <p:nvPr/>
          </p:nvSpPr>
          <p:spPr>
            <a:xfrm>
              <a:off x="2109225" y="50142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4"/>
            <p:cNvSpPr/>
            <p:nvPr/>
          </p:nvSpPr>
          <p:spPr>
            <a:xfrm>
              <a:off x="2151800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4"/>
            <p:cNvSpPr/>
            <p:nvPr/>
          </p:nvSpPr>
          <p:spPr>
            <a:xfrm>
              <a:off x="2141225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7" y="41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4"/>
            <p:cNvSpPr/>
            <p:nvPr/>
          </p:nvSpPr>
          <p:spPr>
            <a:xfrm>
              <a:off x="2130650" y="5027000"/>
              <a:ext cx="6175" cy="10350"/>
            </a:xfrm>
            <a:custGeom>
              <a:avLst/>
              <a:gdLst/>
              <a:ahLst/>
              <a:cxnLst/>
              <a:rect l="l" t="t" r="r" b="b"/>
              <a:pathLst>
                <a:path w="24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46" y="41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4"/>
            <p:cNvSpPr/>
            <p:nvPr/>
          </p:nvSpPr>
          <p:spPr>
            <a:xfrm>
              <a:off x="21198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0" y="0"/>
                  </a:moveTo>
                  <a:lnTo>
                    <a:pt x="0" y="413"/>
                  </a:lnTo>
                  <a:lnTo>
                    <a:pt x="256" y="41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4"/>
            <p:cNvSpPr/>
            <p:nvPr/>
          </p:nvSpPr>
          <p:spPr>
            <a:xfrm>
              <a:off x="2109225" y="5027000"/>
              <a:ext cx="6425" cy="10350"/>
            </a:xfrm>
            <a:custGeom>
              <a:avLst/>
              <a:gdLst/>
              <a:ahLst/>
              <a:cxnLst/>
              <a:rect l="l" t="t" r="r" b="b"/>
              <a:pathLst>
                <a:path w="257" h="414" extrusionOk="0">
                  <a:moveTo>
                    <a:pt x="1" y="0"/>
                  </a:moveTo>
                  <a:lnTo>
                    <a:pt x="1" y="413"/>
                  </a:lnTo>
                  <a:lnTo>
                    <a:pt x="257" y="41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4"/>
            <p:cNvSpPr/>
            <p:nvPr/>
          </p:nvSpPr>
          <p:spPr>
            <a:xfrm>
              <a:off x="2151800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4"/>
            <p:cNvSpPr/>
            <p:nvPr/>
          </p:nvSpPr>
          <p:spPr>
            <a:xfrm>
              <a:off x="2141225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7" y="41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4"/>
            <p:cNvSpPr/>
            <p:nvPr/>
          </p:nvSpPr>
          <p:spPr>
            <a:xfrm>
              <a:off x="2130650" y="5039775"/>
              <a:ext cx="6175" cy="10375"/>
            </a:xfrm>
            <a:custGeom>
              <a:avLst/>
              <a:gdLst/>
              <a:ahLst/>
              <a:cxnLst/>
              <a:rect l="l" t="t" r="r" b="b"/>
              <a:pathLst>
                <a:path w="24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46" y="41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4"/>
            <p:cNvSpPr/>
            <p:nvPr/>
          </p:nvSpPr>
          <p:spPr>
            <a:xfrm>
              <a:off x="21198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0" y="1"/>
                  </a:moveTo>
                  <a:lnTo>
                    <a:pt x="0" y="414"/>
                  </a:lnTo>
                  <a:lnTo>
                    <a:pt x="256" y="41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4"/>
            <p:cNvSpPr/>
            <p:nvPr/>
          </p:nvSpPr>
          <p:spPr>
            <a:xfrm>
              <a:off x="2109225" y="5039775"/>
              <a:ext cx="6425" cy="10375"/>
            </a:xfrm>
            <a:custGeom>
              <a:avLst/>
              <a:gdLst/>
              <a:ahLst/>
              <a:cxnLst/>
              <a:rect l="l" t="t" r="r" b="b"/>
              <a:pathLst>
                <a:path w="257" h="415" extrusionOk="0">
                  <a:moveTo>
                    <a:pt x="1" y="1"/>
                  </a:moveTo>
                  <a:lnTo>
                    <a:pt x="1" y="414"/>
                  </a:lnTo>
                  <a:lnTo>
                    <a:pt x="257" y="41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44"/>
            <p:cNvSpPr/>
            <p:nvPr/>
          </p:nvSpPr>
          <p:spPr>
            <a:xfrm>
              <a:off x="2283425" y="4827225"/>
              <a:ext cx="56600" cy="239875"/>
            </a:xfrm>
            <a:custGeom>
              <a:avLst/>
              <a:gdLst/>
              <a:ahLst/>
              <a:cxnLst/>
              <a:rect l="l" t="t" r="r" b="b"/>
              <a:pathLst>
                <a:path w="2264" h="9595" extrusionOk="0">
                  <a:moveTo>
                    <a:pt x="0" y="0"/>
                  </a:moveTo>
                  <a:lnTo>
                    <a:pt x="0" y="9595"/>
                  </a:lnTo>
                  <a:lnTo>
                    <a:pt x="2264" y="9595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44"/>
            <p:cNvSpPr/>
            <p:nvPr/>
          </p:nvSpPr>
          <p:spPr>
            <a:xfrm>
              <a:off x="2327950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44"/>
            <p:cNvSpPr/>
            <p:nvPr/>
          </p:nvSpPr>
          <p:spPr>
            <a:xfrm>
              <a:off x="2314900" y="48378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57" y="246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44"/>
            <p:cNvSpPr/>
            <p:nvPr/>
          </p:nvSpPr>
          <p:spPr>
            <a:xfrm>
              <a:off x="2302125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4"/>
            <p:cNvSpPr/>
            <p:nvPr/>
          </p:nvSpPr>
          <p:spPr>
            <a:xfrm>
              <a:off x="2289075" y="48378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44"/>
            <p:cNvSpPr/>
            <p:nvPr/>
          </p:nvSpPr>
          <p:spPr>
            <a:xfrm>
              <a:off x="2327950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44"/>
            <p:cNvSpPr/>
            <p:nvPr/>
          </p:nvSpPr>
          <p:spPr>
            <a:xfrm>
              <a:off x="2314900" y="48545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4"/>
            <p:cNvSpPr/>
            <p:nvPr/>
          </p:nvSpPr>
          <p:spPr>
            <a:xfrm>
              <a:off x="2302125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4"/>
            <p:cNvSpPr/>
            <p:nvPr/>
          </p:nvSpPr>
          <p:spPr>
            <a:xfrm>
              <a:off x="2289075" y="48545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44"/>
            <p:cNvSpPr/>
            <p:nvPr/>
          </p:nvSpPr>
          <p:spPr>
            <a:xfrm>
              <a:off x="2327950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44"/>
            <p:cNvSpPr/>
            <p:nvPr/>
          </p:nvSpPr>
          <p:spPr>
            <a:xfrm>
              <a:off x="2314900" y="48712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44"/>
            <p:cNvSpPr/>
            <p:nvPr/>
          </p:nvSpPr>
          <p:spPr>
            <a:xfrm>
              <a:off x="2302125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44"/>
            <p:cNvSpPr/>
            <p:nvPr/>
          </p:nvSpPr>
          <p:spPr>
            <a:xfrm>
              <a:off x="2289075" y="48712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44"/>
            <p:cNvSpPr/>
            <p:nvPr/>
          </p:nvSpPr>
          <p:spPr>
            <a:xfrm>
              <a:off x="2327950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44"/>
            <p:cNvSpPr/>
            <p:nvPr/>
          </p:nvSpPr>
          <p:spPr>
            <a:xfrm>
              <a:off x="2314900" y="488797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44"/>
            <p:cNvSpPr/>
            <p:nvPr/>
          </p:nvSpPr>
          <p:spPr>
            <a:xfrm>
              <a:off x="2302125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44"/>
            <p:cNvSpPr/>
            <p:nvPr/>
          </p:nvSpPr>
          <p:spPr>
            <a:xfrm>
              <a:off x="2289075" y="48879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44"/>
            <p:cNvSpPr/>
            <p:nvPr/>
          </p:nvSpPr>
          <p:spPr>
            <a:xfrm>
              <a:off x="2327950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44"/>
            <p:cNvSpPr/>
            <p:nvPr/>
          </p:nvSpPr>
          <p:spPr>
            <a:xfrm>
              <a:off x="2314900" y="490470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44"/>
            <p:cNvSpPr/>
            <p:nvPr/>
          </p:nvSpPr>
          <p:spPr>
            <a:xfrm>
              <a:off x="2302125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44"/>
            <p:cNvSpPr/>
            <p:nvPr/>
          </p:nvSpPr>
          <p:spPr>
            <a:xfrm>
              <a:off x="2289075" y="49047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44"/>
            <p:cNvSpPr/>
            <p:nvPr/>
          </p:nvSpPr>
          <p:spPr>
            <a:xfrm>
              <a:off x="2327950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44"/>
            <p:cNvSpPr/>
            <p:nvPr/>
          </p:nvSpPr>
          <p:spPr>
            <a:xfrm>
              <a:off x="2314900" y="492142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44"/>
            <p:cNvSpPr/>
            <p:nvPr/>
          </p:nvSpPr>
          <p:spPr>
            <a:xfrm>
              <a:off x="2302125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44"/>
            <p:cNvSpPr/>
            <p:nvPr/>
          </p:nvSpPr>
          <p:spPr>
            <a:xfrm>
              <a:off x="2289075" y="49214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44"/>
            <p:cNvSpPr/>
            <p:nvPr/>
          </p:nvSpPr>
          <p:spPr>
            <a:xfrm>
              <a:off x="2327950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44"/>
            <p:cNvSpPr/>
            <p:nvPr/>
          </p:nvSpPr>
          <p:spPr>
            <a:xfrm>
              <a:off x="2314900" y="493817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44"/>
            <p:cNvSpPr/>
            <p:nvPr/>
          </p:nvSpPr>
          <p:spPr>
            <a:xfrm>
              <a:off x="2302125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44"/>
            <p:cNvSpPr/>
            <p:nvPr/>
          </p:nvSpPr>
          <p:spPr>
            <a:xfrm>
              <a:off x="2289075" y="49381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44"/>
            <p:cNvSpPr/>
            <p:nvPr/>
          </p:nvSpPr>
          <p:spPr>
            <a:xfrm>
              <a:off x="2327950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44"/>
            <p:cNvSpPr/>
            <p:nvPr/>
          </p:nvSpPr>
          <p:spPr>
            <a:xfrm>
              <a:off x="2314900" y="49549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44"/>
            <p:cNvSpPr/>
            <p:nvPr/>
          </p:nvSpPr>
          <p:spPr>
            <a:xfrm>
              <a:off x="2302125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44"/>
            <p:cNvSpPr/>
            <p:nvPr/>
          </p:nvSpPr>
          <p:spPr>
            <a:xfrm>
              <a:off x="2289075" y="49549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44"/>
            <p:cNvSpPr/>
            <p:nvPr/>
          </p:nvSpPr>
          <p:spPr>
            <a:xfrm>
              <a:off x="2327950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44"/>
            <p:cNvSpPr/>
            <p:nvPr/>
          </p:nvSpPr>
          <p:spPr>
            <a:xfrm>
              <a:off x="2314900" y="49716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44"/>
            <p:cNvSpPr/>
            <p:nvPr/>
          </p:nvSpPr>
          <p:spPr>
            <a:xfrm>
              <a:off x="2302125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44"/>
            <p:cNvSpPr/>
            <p:nvPr/>
          </p:nvSpPr>
          <p:spPr>
            <a:xfrm>
              <a:off x="2289075" y="4971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44"/>
            <p:cNvSpPr/>
            <p:nvPr/>
          </p:nvSpPr>
          <p:spPr>
            <a:xfrm>
              <a:off x="2327950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44"/>
            <p:cNvSpPr/>
            <p:nvPr/>
          </p:nvSpPr>
          <p:spPr>
            <a:xfrm>
              <a:off x="2314900" y="498835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57" y="24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44"/>
            <p:cNvSpPr/>
            <p:nvPr/>
          </p:nvSpPr>
          <p:spPr>
            <a:xfrm>
              <a:off x="2302125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44"/>
            <p:cNvSpPr/>
            <p:nvPr/>
          </p:nvSpPr>
          <p:spPr>
            <a:xfrm>
              <a:off x="2289075" y="4988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44"/>
            <p:cNvSpPr/>
            <p:nvPr/>
          </p:nvSpPr>
          <p:spPr>
            <a:xfrm>
              <a:off x="1747825" y="4917000"/>
              <a:ext cx="178150" cy="150100"/>
            </a:xfrm>
            <a:custGeom>
              <a:avLst/>
              <a:gdLst/>
              <a:ahLst/>
              <a:cxnLst/>
              <a:rect l="l" t="t" r="r" b="b"/>
              <a:pathLst>
                <a:path w="7126" h="6004" extrusionOk="0">
                  <a:moveTo>
                    <a:pt x="1" y="1"/>
                  </a:moveTo>
                  <a:lnTo>
                    <a:pt x="1" y="6004"/>
                  </a:lnTo>
                  <a:lnTo>
                    <a:pt x="7126" y="6004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44"/>
            <p:cNvSpPr/>
            <p:nvPr/>
          </p:nvSpPr>
          <p:spPr>
            <a:xfrm>
              <a:off x="1869375" y="4802850"/>
              <a:ext cx="56600" cy="264250"/>
            </a:xfrm>
            <a:custGeom>
              <a:avLst/>
              <a:gdLst/>
              <a:ahLst/>
              <a:cxnLst/>
              <a:rect l="l" t="t" r="r" b="b"/>
              <a:pathLst>
                <a:path w="2264" h="10570" extrusionOk="0">
                  <a:moveTo>
                    <a:pt x="0" y="1"/>
                  </a:moveTo>
                  <a:lnTo>
                    <a:pt x="0" y="10570"/>
                  </a:lnTo>
                  <a:lnTo>
                    <a:pt x="2264" y="10570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44"/>
            <p:cNvSpPr/>
            <p:nvPr/>
          </p:nvSpPr>
          <p:spPr>
            <a:xfrm>
              <a:off x="1914150" y="4816625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44"/>
            <p:cNvSpPr/>
            <p:nvPr/>
          </p:nvSpPr>
          <p:spPr>
            <a:xfrm>
              <a:off x="1901100" y="48166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44"/>
            <p:cNvSpPr/>
            <p:nvPr/>
          </p:nvSpPr>
          <p:spPr>
            <a:xfrm>
              <a:off x="1888075" y="481662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44"/>
            <p:cNvSpPr/>
            <p:nvPr/>
          </p:nvSpPr>
          <p:spPr>
            <a:xfrm>
              <a:off x="1875275" y="481662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44"/>
            <p:cNvSpPr/>
            <p:nvPr/>
          </p:nvSpPr>
          <p:spPr>
            <a:xfrm>
              <a:off x="1914150" y="4833350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44"/>
            <p:cNvSpPr/>
            <p:nvPr/>
          </p:nvSpPr>
          <p:spPr>
            <a:xfrm>
              <a:off x="1901100" y="4833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44"/>
            <p:cNvSpPr/>
            <p:nvPr/>
          </p:nvSpPr>
          <p:spPr>
            <a:xfrm>
              <a:off x="1888075" y="483335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44"/>
            <p:cNvSpPr/>
            <p:nvPr/>
          </p:nvSpPr>
          <p:spPr>
            <a:xfrm>
              <a:off x="1875275" y="48333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44"/>
            <p:cNvSpPr/>
            <p:nvPr/>
          </p:nvSpPr>
          <p:spPr>
            <a:xfrm>
              <a:off x="1914150" y="485010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44"/>
            <p:cNvSpPr/>
            <p:nvPr/>
          </p:nvSpPr>
          <p:spPr>
            <a:xfrm>
              <a:off x="1901100" y="4850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44"/>
            <p:cNvSpPr/>
            <p:nvPr/>
          </p:nvSpPr>
          <p:spPr>
            <a:xfrm>
              <a:off x="1888075" y="48501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44"/>
            <p:cNvSpPr/>
            <p:nvPr/>
          </p:nvSpPr>
          <p:spPr>
            <a:xfrm>
              <a:off x="1875275" y="4850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44"/>
            <p:cNvSpPr/>
            <p:nvPr/>
          </p:nvSpPr>
          <p:spPr>
            <a:xfrm>
              <a:off x="1914150" y="4866825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44"/>
            <p:cNvSpPr/>
            <p:nvPr/>
          </p:nvSpPr>
          <p:spPr>
            <a:xfrm>
              <a:off x="1901100" y="4866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44"/>
            <p:cNvSpPr/>
            <p:nvPr/>
          </p:nvSpPr>
          <p:spPr>
            <a:xfrm>
              <a:off x="1888075" y="486682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44"/>
            <p:cNvSpPr/>
            <p:nvPr/>
          </p:nvSpPr>
          <p:spPr>
            <a:xfrm>
              <a:off x="1875275" y="4866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44"/>
            <p:cNvSpPr/>
            <p:nvPr/>
          </p:nvSpPr>
          <p:spPr>
            <a:xfrm>
              <a:off x="1914150" y="488355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44"/>
            <p:cNvSpPr/>
            <p:nvPr/>
          </p:nvSpPr>
          <p:spPr>
            <a:xfrm>
              <a:off x="1901100" y="48835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44"/>
            <p:cNvSpPr/>
            <p:nvPr/>
          </p:nvSpPr>
          <p:spPr>
            <a:xfrm>
              <a:off x="1888075" y="48835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44"/>
            <p:cNvSpPr/>
            <p:nvPr/>
          </p:nvSpPr>
          <p:spPr>
            <a:xfrm>
              <a:off x="1875275" y="48835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44"/>
            <p:cNvSpPr/>
            <p:nvPr/>
          </p:nvSpPr>
          <p:spPr>
            <a:xfrm>
              <a:off x="1914150" y="4900275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44"/>
            <p:cNvSpPr/>
            <p:nvPr/>
          </p:nvSpPr>
          <p:spPr>
            <a:xfrm>
              <a:off x="1901100" y="49002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44"/>
            <p:cNvSpPr/>
            <p:nvPr/>
          </p:nvSpPr>
          <p:spPr>
            <a:xfrm>
              <a:off x="1888075" y="4900275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44"/>
            <p:cNvSpPr/>
            <p:nvPr/>
          </p:nvSpPr>
          <p:spPr>
            <a:xfrm>
              <a:off x="1875275" y="4900275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44"/>
            <p:cNvSpPr/>
            <p:nvPr/>
          </p:nvSpPr>
          <p:spPr>
            <a:xfrm>
              <a:off x="1914150" y="4917000"/>
              <a:ext cx="6150" cy="6200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44"/>
            <p:cNvSpPr/>
            <p:nvPr/>
          </p:nvSpPr>
          <p:spPr>
            <a:xfrm>
              <a:off x="1901100" y="49170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44"/>
            <p:cNvSpPr/>
            <p:nvPr/>
          </p:nvSpPr>
          <p:spPr>
            <a:xfrm>
              <a:off x="1888075" y="4917000"/>
              <a:ext cx="6425" cy="6200"/>
            </a:xfrm>
            <a:custGeom>
              <a:avLst/>
              <a:gdLst/>
              <a:ahLst/>
              <a:cxnLst/>
              <a:rect l="l" t="t" r="r" b="b"/>
              <a:pathLst>
                <a:path w="257" h="248" extrusionOk="0">
                  <a:moveTo>
                    <a:pt x="0" y="1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44"/>
            <p:cNvSpPr/>
            <p:nvPr/>
          </p:nvSpPr>
          <p:spPr>
            <a:xfrm>
              <a:off x="1875275" y="491700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44"/>
            <p:cNvSpPr/>
            <p:nvPr/>
          </p:nvSpPr>
          <p:spPr>
            <a:xfrm>
              <a:off x="1914150" y="493375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44"/>
            <p:cNvSpPr/>
            <p:nvPr/>
          </p:nvSpPr>
          <p:spPr>
            <a:xfrm>
              <a:off x="1901100" y="4933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44"/>
            <p:cNvSpPr/>
            <p:nvPr/>
          </p:nvSpPr>
          <p:spPr>
            <a:xfrm>
              <a:off x="1888075" y="493375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56" y="246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44"/>
            <p:cNvSpPr/>
            <p:nvPr/>
          </p:nvSpPr>
          <p:spPr>
            <a:xfrm>
              <a:off x="1875275" y="4933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44"/>
            <p:cNvSpPr/>
            <p:nvPr/>
          </p:nvSpPr>
          <p:spPr>
            <a:xfrm>
              <a:off x="1914150" y="4950475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44"/>
            <p:cNvSpPr/>
            <p:nvPr/>
          </p:nvSpPr>
          <p:spPr>
            <a:xfrm>
              <a:off x="1901100" y="4950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44"/>
            <p:cNvSpPr/>
            <p:nvPr/>
          </p:nvSpPr>
          <p:spPr>
            <a:xfrm>
              <a:off x="1888075" y="4950475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44"/>
            <p:cNvSpPr/>
            <p:nvPr/>
          </p:nvSpPr>
          <p:spPr>
            <a:xfrm>
              <a:off x="1875275" y="4950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44"/>
            <p:cNvSpPr/>
            <p:nvPr/>
          </p:nvSpPr>
          <p:spPr>
            <a:xfrm>
              <a:off x="1914150" y="4967200"/>
              <a:ext cx="6150" cy="6175"/>
            </a:xfrm>
            <a:custGeom>
              <a:avLst/>
              <a:gdLst/>
              <a:ahLst/>
              <a:cxnLst/>
              <a:rect l="l" t="t" r="r" b="b"/>
              <a:pathLst>
                <a:path w="246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44"/>
            <p:cNvSpPr/>
            <p:nvPr/>
          </p:nvSpPr>
          <p:spPr>
            <a:xfrm>
              <a:off x="1901100" y="49672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47" y="24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44"/>
            <p:cNvSpPr/>
            <p:nvPr/>
          </p:nvSpPr>
          <p:spPr>
            <a:xfrm>
              <a:off x="1888075" y="4967200"/>
              <a:ext cx="6425" cy="6175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0" y="0"/>
                  </a:moveTo>
                  <a:lnTo>
                    <a:pt x="0" y="247"/>
                  </a:lnTo>
                  <a:lnTo>
                    <a:pt x="256" y="24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44"/>
            <p:cNvSpPr/>
            <p:nvPr/>
          </p:nvSpPr>
          <p:spPr>
            <a:xfrm>
              <a:off x="1875275" y="49672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44"/>
            <p:cNvSpPr/>
            <p:nvPr/>
          </p:nvSpPr>
          <p:spPr>
            <a:xfrm>
              <a:off x="1914150" y="4983925"/>
              <a:ext cx="6150" cy="6425"/>
            </a:xfrm>
            <a:custGeom>
              <a:avLst/>
              <a:gdLst/>
              <a:ahLst/>
              <a:cxnLst/>
              <a:rect l="l" t="t" r="r" b="b"/>
              <a:pathLst>
                <a:path w="246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46" y="25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44"/>
            <p:cNvSpPr/>
            <p:nvPr/>
          </p:nvSpPr>
          <p:spPr>
            <a:xfrm>
              <a:off x="1901100" y="4983925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47" y="25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44"/>
            <p:cNvSpPr/>
            <p:nvPr/>
          </p:nvSpPr>
          <p:spPr>
            <a:xfrm>
              <a:off x="1888075" y="4983925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0" y="1"/>
                  </a:moveTo>
                  <a:lnTo>
                    <a:pt x="0" y="256"/>
                  </a:lnTo>
                  <a:lnTo>
                    <a:pt x="256" y="256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44"/>
            <p:cNvSpPr/>
            <p:nvPr/>
          </p:nvSpPr>
          <p:spPr>
            <a:xfrm>
              <a:off x="1875275" y="4983925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1" y="1"/>
                  </a:moveTo>
                  <a:lnTo>
                    <a:pt x="1" y="256"/>
                  </a:lnTo>
                  <a:lnTo>
                    <a:pt x="246" y="25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44"/>
            <p:cNvSpPr/>
            <p:nvPr/>
          </p:nvSpPr>
          <p:spPr>
            <a:xfrm>
              <a:off x="1914150" y="5000650"/>
              <a:ext cx="6150" cy="6425"/>
            </a:xfrm>
            <a:custGeom>
              <a:avLst/>
              <a:gdLst/>
              <a:ahLst/>
              <a:cxnLst/>
              <a:rect l="l" t="t" r="r" b="b"/>
              <a:pathLst>
                <a:path w="246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46" y="25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44"/>
            <p:cNvSpPr/>
            <p:nvPr/>
          </p:nvSpPr>
          <p:spPr>
            <a:xfrm>
              <a:off x="1901100" y="5000650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47" y="25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44"/>
            <p:cNvSpPr/>
            <p:nvPr/>
          </p:nvSpPr>
          <p:spPr>
            <a:xfrm>
              <a:off x="1888075" y="50006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0" y="1"/>
                  </a:moveTo>
                  <a:lnTo>
                    <a:pt x="0" y="257"/>
                  </a:lnTo>
                  <a:lnTo>
                    <a:pt x="256" y="25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44"/>
            <p:cNvSpPr/>
            <p:nvPr/>
          </p:nvSpPr>
          <p:spPr>
            <a:xfrm>
              <a:off x="1875275" y="5000650"/>
              <a:ext cx="6175" cy="6425"/>
            </a:xfrm>
            <a:custGeom>
              <a:avLst/>
              <a:gdLst/>
              <a:ahLst/>
              <a:cxnLst/>
              <a:rect l="l" t="t" r="r" b="b"/>
              <a:pathLst>
                <a:path w="247" h="257" extrusionOk="0">
                  <a:moveTo>
                    <a:pt x="1" y="1"/>
                  </a:moveTo>
                  <a:lnTo>
                    <a:pt x="1" y="257"/>
                  </a:lnTo>
                  <a:lnTo>
                    <a:pt x="246" y="25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44"/>
            <p:cNvSpPr/>
            <p:nvPr/>
          </p:nvSpPr>
          <p:spPr>
            <a:xfrm>
              <a:off x="1932100" y="4885275"/>
              <a:ext cx="116900" cy="181825"/>
            </a:xfrm>
            <a:custGeom>
              <a:avLst/>
              <a:gdLst/>
              <a:ahLst/>
              <a:cxnLst/>
              <a:rect l="l" t="t" r="r" b="b"/>
              <a:pathLst>
                <a:path w="4676" h="7273" extrusionOk="0">
                  <a:moveTo>
                    <a:pt x="0" y="1"/>
                  </a:moveTo>
                  <a:lnTo>
                    <a:pt x="0" y="7273"/>
                  </a:lnTo>
                  <a:lnTo>
                    <a:pt x="4675" y="7273"/>
                  </a:lnTo>
                  <a:lnTo>
                    <a:pt x="467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44"/>
            <p:cNvSpPr/>
            <p:nvPr/>
          </p:nvSpPr>
          <p:spPr>
            <a:xfrm>
              <a:off x="1941700" y="4909125"/>
              <a:ext cx="96950" cy="7675"/>
            </a:xfrm>
            <a:custGeom>
              <a:avLst/>
              <a:gdLst/>
              <a:ahLst/>
              <a:cxnLst/>
              <a:rect l="l" t="t" r="r" b="b"/>
              <a:pathLst>
                <a:path w="3878" h="307" extrusionOk="0">
                  <a:moveTo>
                    <a:pt x="1" y="1"/>
                  </a:moveTo>
                  <a:lnTo>
                    <a:pt x="1" y="306"/>
                  </a:lnTo>
                  <a:lnTo>
                    <a:pt x="3878" y="306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44"/>
            <p:cNvSpPr/>
            <p:nvPr/>
          </p:nvSpPr>
          <p:spPr>
            <a:xfrm>
              <a:off x="1941700" y="4928100"/>
              <a:ext cx="96950" cy="7625"/>
            </a:xfrm>
            <a:custGeom>
              <a:avLst/>
              <a:gdLst/>
              <a:ahLst/>
              <a:cxnLst/>
              <a:rect l="l" t="t" r="r" b="b"/>
              <a:pathLst>
                <a:path w="3878" h="305" extrusionOk="0">
                  <a:moveTo>
                    <a:pt x="1" y="0"/>
                  </a:moveTo>
                  <a:lnTo>
                    <a:pt x="1" y="305"/>
                  </a:lnTo>
                  <a:lnTo>
                    <a:pt x="3878" y="305"/>
                  </a:lnTo>
                  <a:lnTo>
                    <a:pt x="387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44"/>
            <p:cNvSpPr/>
            <p:nvPr/>
          </p:nvSpPr>
          <p:spPr>
            <a:xfrm>
              <a:off x="1941700" y="4947025"/>
              <a:ext cx="96950" cy="7650"/>
            </a:xfrm>
            <a:custGeom>
              <a:avLst/>
              <a:gdLst/>
              <a:ahLst/>
              <a:cxnLst/>
              <a:rect l="l" t="t" r="r" b="b"/>
              <a:pathLst>
                <a:path w="3878" h="306" extrusionOk="0">
                  <a:moveTo>
                    <a:pt x="1" y="0"/>
                  </a:moveTo>
                  <a:lnTo>
                    <a:pt x="1" y="306"/>
                  </a:lnTo>
                  <a:lnTo>
                    <a:pt x="3878" y="306"/>
                  </a:lnTo>
                  <a:lnTo>
                    <a:pt x="3878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44"/>
            <p:cNvSpPr/>
            <p:nvPr/>
          </p:nvSpPr>
          <p:spPr>
            <a:xfrm>
              <a:off x="1941700" y="4965975"/>
              <a:ext cx="96950" cy="7650"/>
            </a:xfrm>
            <a:custGeom>
              <a:avLst/>
              <a:gdLst/>
              <a:ahLst/>
              <a:cxnLst/>
              <a:rect l="l" t="t" r="r" b="b"/>
              <a:pathLst>
                <a:path w="3878" h="306" extrusionOk="0">
                  <a:moveTo>
                    <a:pt x="1" y="1"/>
                  </a:moveTo>
                  <a:lnTo>
                    <a:pt x="1" y="305"/>
                  </a:lnTo>
                  <a:lnTo>
                    <a:pt x="3878" y="305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44"/>
            <p:cNvSpPr/>
            <p:nvPr/>
          </p:nvSpPr>
          <p:spPr>
            <a:xfrm>
              <a:off x="2399800" y="4887975"/>
              <a:ext cx="49950" cy="179125"/>
            </a:xfrm>
            <a:custGeom>
              <a:avLst/>
              <a:gdLst/>
              <a:ahLst/>
              <a:cxnLst/>
              <a:rect l="l" t="t" r="r" b="b"/>
              <a:pathLst>
                <a:path w="1998" h="7165" extrusionOk="0">
                  <a:moveTo>
                    <a:pt x="0" y="1"/>
                  </a:moveTo>
                  <a:lnTo>
                    <a:pt x="0" y="7165"/>
                  </a:lnTo>
                  <a:lnTo>
                    <a:pt x="1998" y="7165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44"/>
            <p:cNvSpPr/>
            <p:nvPr/>
          </p:nvSpPr>
          <p:spPr>
            <a:xfrm>
              <a:off x="1820650" y="4997475"/>
              <a:ext cx="1750" cy="69625"/>
            </a:xfrm>
            <a:custGeom>
              <a:avLst/>
              <a:gdLst/>
              <a:ahLst/>
              <a:cxnLst/>
              <a:rect l="l" t="t" r="r" b="b"/>
              <a:pathLst>
                <a:path w="70" h="2785" extrusionOk="0">
                  <a:moveTo>
                    <a:pt x="1" y="0"/>
                  </a:moveTo>
                  <a:lnTo>
                    <a:pt x="1" y="2785"/>
                  </a:lnTo>
                  <a:lnTo>
                    <a:pt x="69" y="278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B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44"/>
            <p:cNvSpPr/>
            <p:nvPr/>
          </p:nvSpPr>
          <p:spPr>
            <a:xfrm>
              <a:off x="1811050" y="5022575"/>
              <a:ext cx="20950" cy="44525"/>
            </a:xfrm>
            <a:custGeom>
              <a:avLst/>
              <a:gdLst/>
              <a:ahLst/>
              <a:cxnLst/>
              <a:rect l="l" t="t" r="r" b="b"/>
              <a:pathLst>
                <a:path w="838" h="1781" extrusionOk="0">
                  <a:moveTo>
                    <a:pt x="1" y="0"/>
                  </a:moveTo>
                  <a:lnTo>
                    <a:pt x="1" y="1781"/>
                  </a:lnTo>
                  <a:lnTo>
                    <a:pt x="837" y="178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44"/>
            <p:cNvSpPr/>
            <p:nvPr/>
          </p:nvSpPr>
          <p:spPr>
            <a:xfrm>
              <a:off x="1770950" y="4854775"/>
              <a:ext cx="67950" cy="212325"/>
            </a:xfrm>
            <a:custGeom>
              <a:avLst/>
              <a:gdLst/>
              <a:ahLst/>
              <a:cxnLst/>
              <a:rect l="l" t="t" r="r" b="b"/>
              <a:pathLst>
                <a:path w="2718" h="8493" extrusionOk="0">
                  <a:moveTo>
                    <a:pt x="1" y="0"/>
                  </a:moveTo>
                  <a:lnTo>
                    <a:pt x="1" y="8493"/>
                  </a:lnTo>
                  <a:lnTo>
                    <a:pt x="2717" y="8493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44"/>
            <p:cNvSpPr/>
            <p:nvPr/>
          </p:nvSpPr>
          <p:spPr>
            <a:xfrm>
              <a:off x="2048475" y="4806050"/>
              <a:ext cx="57350" cy="261050"/>
            </a:xfrm>
            <a:custGeom>
              <a:avLst/>
              <a:gdLst/>
              <a:ahLst/>
              <a:cxnLst/>
              <a:rect l="l" t="t" r="r" b="b"/>
              <a:pathLst>
                <a:path w="2294" h="10442" extrusionOk="0">
                  <a:moveTo>
                    <a:pt x="1" y="1"/>
                  </a:moveTo>
                  <a:lnTo>
                    <a:pt x="1" y="10442"/>
                  </a:lnTo>
                  <a:lnTo>
                    <a:pt x="2293" y="10442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44"/>
            <p:cNvSpPr/>
            <p:nvPr/>
          </p:nvSpPr>
          <p:spPr>
            <a:xfrm>
              <a:off x="1821375" y="48626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44"/>
            <p:cNvSpPr/>
            <p:nvPr/>
          </p:nvSpPr>
          <p:spPr>
            <a:xfrm>
              <a:off x="1808350" y="48626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44"/>
            <p:cNvSpPr/>
            <p:nvPr/>
          </p:nvSpPr>
          <p:spPr>
            <a:xfrm>
              <a:off x="1795300" y="48626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44"/>
            <p:cNvSpPr/>
            <p:nvPr/>
          </p:nvSpPr>
          <p:spPr>
            <a:xfrm>
              <a:off x="1782525" y="48626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44"/>
            <p:cNvSpPr/>
            <p:nvPr/>
          </p:nvSpPr>
          <p:spPr>
            <a:xfrm>
              <a:off x="1821375" y="48793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44"/>
            <p:cNvSpPr/>
            <p:nvPr/>
          </p:nvSpPr>
          <p:spPr>
            <a:xfrm>
              <a:off x="1808350" y="48793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44"/>
            <p:cNvSpPr/>
            <p:nvPr/>
          </p:nvSpPr>
          <p:spPr>
            <a:xfrm>
              <a:off x="1795300" y="48793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44"/>
            <p:cNvSpPr/>
            <p:nvPr/>
          </p:nvSpPr>
          <p:spPr>
            <a:xfrm>
              <a:off x="1782525" y="48793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44"/>
            <p:cNvSpPr/>
            <p:nvPr/>
          </p:nvSpPr>
          <p:spPr>
            <a:xfrm>
              <a:off x="1821375" y="489610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44"/>
            <p:cNvSpPr/>
            <p:nvPr/>
          </p:nvSpPr>
          <p:spPr>
            <a:xfrm>
              <a:off x="1808350" y="4896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44"/>
            <p:cNvSpPr/>
            <p:nvPr/>
          </p:nvSpPr>
          <p:spPr>
            <a:xfrm>
              <a:off x="1795300" y="489610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44"/>
            <p:cNvSpPr/>
            <p:nvPr/>
          </p:nvSpPr>
          <p:spPr>
            <a:xfrm>
              <a:off x="1782525" y="489610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44"/>
            <p:cNvSpPr/>
            <p:nvPr/>
          </p:nvSpPr>
          <p:spPr>
            <a:xfrm>
              <a:off x="1821375" y="49128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44"/>
            <p:cNvSpPr/>
            <p:nvPr/>
          </p:nvSpPr>
          <p:spPr>
            <a:xfrm>
              <a:off x="1808350" y="4912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44"/>
            <p:cNvSpPr/>
            <p:nvPr/>
          </p:nvSpPr>
          <p:spPr>
            <a:xfrm>
              <a:off x="1795300" y="49128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44"/>
            <p:cNvSpPr/>
            <p:nvPr/>
          </p:nvSpPr>
          <p:spPr>
            <a:xfrm>
              <a:off x="1782525" y="49128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44"/>
            <p:cNvSpPr/>
            <p:nvPr/>
          </p:nvSpPr>
          <p:spPr>
            <a:xfrm>
              <a:off x="1821375" y="492957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44"/>
            <p:cNvSpPr/>
            <p:nvPr/>
          </p:nvSpPr>
          <p:spPr>
            <a:xfrm>
              <a:off x="1808350" y="492957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44"/>
            <p:cNvSpPr/>
            <p:nvPr/>
          </p:nvSpPr>
          <p:spPr>
            <a:xfrm>
              <a:off x="1795300" y="492957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44"/>
            <p:cNvSpPr/>
            <p:nvPr/>
          </p:nvSpPr>
          <p:spPr>
            <a:xfrm>
              <a:off x="1782525" y="492957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44"/>
            <p:cNvSpPr/>
            <p:nvPr/>
          </p:nvSpPr>
          <p:spPr>
            <a:xfrm>
              <a:off x="1821375" y="494630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44"/>
            <p:cNvSpPr/>
            <p:nvPr/>
          </p:nvSpPr>
          <p:spPr>
            <a:xfrm>
              <a:off x="1808350" y="494630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44"/>
            <p:cNvSpPr/>
            <p:nvPr/>
          </p:nvSpPr>
          <p:spPr>
            <a:xfrm>
              <a:off x="1795300" y="494630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44"/>
            <p:cNvSpPr/>
            <p:nvPr/>
          </p:nvSpPr>
          <p:spPr>
            <a:xfrm>
              <a:off x="1782525" y="494630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44"/>
            <p:cNvSpPr/>
            <p:nvPr/>
          </p:nvSpPr>
          <p:spPr>
            <a:xfrm>
              <a:off x="1821375" y="49630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44"/>
            <p:cNvSpPr/>
            <p:nvPr/>
          </p:nvSpPr>
          <p:spPr>
            <a:xfrm>
              <a:off x="1808350" y="49630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44"/>
            <p:cNvSpPr/>
            <p:nvPr/>
          </p:nvSpPr>
          <p:spPr>
            <a:xfrm>
              <a:off x="1795300" y="496302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44"/>
            <p:cNvSpPr/>
            <p:nvPr/>
          </p:nvSpPr>
          <p:spPr>
            <a:xfrm>
              <a:off x="1782525" y="49630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44"/>
            <p:cNvSpPr/>
            <p:nvPr/>
          </p:nvSpPr>
          <p:spPr>
            <a:xfrm>
              <a:off x="1821375" y="49797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44"/>
            <p:cNvSpPr/>
            <p:nvPr/>
          </p:nvSpPr>
          <p:spPr>
            <a:xfrm>
              <a:off x="1808350" y="4979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44"/>
            <p:cNvSpPr/>
            <p:nvPr/>
          </p:nvSpPr>
          <p:spPr>
            <a:xfrm>
              <a:off x="1795300" y="4979750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44"/>
            <p:cNvSpPr/>
            <p:nvPr/>
          </p:nvSpPr>
          <p:spPr>
            <a:xfrm>
              <a:off x="1782525" y="49797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44"/>
            <p:cNvSpPr/>
            <p:nvPr/>
          </p:nvSpPr>
          <p:spPr>
            <a:xfrm>
              <a:off x="1821375" y="49964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44"/>
            <p:cNvSpPr/>
            <p:nvPr/>
          </p:nvSpPr>
          <p:spPr>
            <a:xfrm>
              <a:off x="1808350" y="4996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44"/>
            <p:cNvSpPr/>
            <p:nvPr/>
          </p:nvSpPr>
          <p:spPr>
            <a:xfrm>
              <a:off x="1795300" y="49964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1"/>
                  </a:moveTo>
                  <a:lnTo>
                    <a:pt x="1" y="247"/>
                  </a:lnTo>
                  <a:lnTo>
                    <a:pt x="247" y="24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44"/>
            <p:cNvSpPr/>
            <p:nvPr/>
          </p:nvSpPr>
          <p:spPr>
            <a:xfrm>
              <a:off x="1782525" y="49964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1"/>
                  </a:moveTo>
                  <a:lnTo>
                    <a:pt x="0" y="247"/>
                  </a:lnTo>
                  <a:lnTo>
                    <a:pt x="246" y="247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44"/>
            <p:cNvSpPr/>
            <p:nvPr/>
          </p:nvSpPr>
          <p:spPr>
            <a:xfrm>
              <a:off x="1821375" y="501322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44"/>
            <p:cNvSpPr/>
            <p:nvPr/>
          </p:nvSpPr>
          <p:spPr>
            <a:xfrm>
              <a:off x="1808350" y="501322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44"/>
            <p:cNvSpPr/>
            <p:nvPr/>
          </p:nvSpPr>
          <p:spPr>
            <a:xfrm>
              <a:off x="1795300" y="5013225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44"/>
            <p:cNvSpPr/>
            <p:nvPr/>
          </p:nvSpPr>
          <p:spPr>
            <a:xfrm>
              <a:off x="1782525" y="5013225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44"/>
            <p:cNvSpPr/>
            <p:nvPr/>
          </p:nvSpPr>
          <p:spPr>
            <a:xfrm>
              <a:off x="1821375" y="502995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44"/>
            <p:cNvSpPr/>
            <p:nvPr/>
          </p:nvSpPr>
          <p:spPr>
            <a:xfrm>
              <a:off x="1808350" y="50299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44"/>
            <p:cNvSpPr/>
            <p:nvPr/>
          </p:nvSpPr>
          <p:spPr>
            <a:xfrm>
              <a:off x="1795300" y="5029950"/>
              <a:ext cx="6200" cy="6150"/>
            </a:xfrm>
            <a:custGeom>
              <a:avLst/>
              <a:gdLst/>
              <a:ahLst/>
              <a:cxnLst/>
              <a:rect l="l" t="t" r="r" b="b"/>
              <a:pathLst>
                <a:path w="248" h="246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44"/>
            <p:cNvSpPr/>
            <p:nvPr/>
          </p:nvSpPr>
          <p:spPr>
            <a:xfrm>
              <a:off x="1782525" y="50299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44"/>
            <p:cNvSpPr/>
            <p:nvPr/>
          </p:nvSpPr>
          <p:spPr>
            <a:xfrm>
              <a:off x="1821375" y="50466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44"/>
            <p:cNvSpPr/>
            <p:nvPr/>
          </p:nvSpPr>
          <p:spPr>
            <a:xfrm>
              <a:off x="1808350" y="50466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44"/>
            <p:cNvSpPr/>
            <p:nvPr/>
          </p:nvSpPr>
          <p:spPr>
            <a:xfrm>
              <a:off x="1795300" y="5046675"/>
              <a:ext cx="6200" cy="6175"/>
            </a:xfrm>
            <a:custGeom>
              <a:avLst/>
              <a:gdLst/>
              <a:ahLst/>
              <a:cxnLst/>
              <a:rect l="l" t="t" r="r" b="b"/>
              <a:pathLst>
                <a:path w="248" h="247" extrusionOk="0">
                  <a:moveTo>
                    <a:pt x="1" y="0"/>
                  </a:moveTo>
                  <a:lnTo>
                    <a:pt x="1" y="246"/>
                  </a:lnTo>
                  <a:lnTo>
                    <a:pt x="247" y="24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44"/>
            <p:cNvSpPr/>
            <p:nvPr/>
          </p:nvSpPr>
          <p:spPr>
            <a:xfrm>
              <a:off x="1782525" y="50466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0" y="0"/>
                  </a:move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44"/>
            <p:cNvSpPr/>
            <p:nvPr/>
          </p:nvSpPr>
          <p:spPr>
            <a:xfrm>
              <a:off x="1718050" y="4485250"/>
              <a:ext cx="56125" cy="614325"/>
            </a:xfrm>
            <a:custGeom>
              <a:avLst/>
              <a:gdLst/>
              <a:ahLst/>
              <a:cxnLst/>
              <a:rect l="l" t="t" r="r" b="b"/>
              <a:pathLst>
                <a:path w="2245" h="24573" extrusionOk="0">
                  <a:moveTo>
                    <a:pt x="1" y="0"/>
                  </a:moveTo>
                  <a:lnTo>
                    <a:pt x="1" y="24573"/>
                  </a:lnTo>
                  <a:lnTo>
                    <a:pt x="2244" y="24573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44"/>
            <p:cNvSpPr/>
            <p:nvPr/>
          </p:nvSpPr>
          <p:spPr>
            <a:xfrm>
              <a:off x="2087575" y="4615875"/>
              <a:ext cx="142975" cy="420225"/>
            </a:xfrm>
            <a:custGeom>
              <a:avLst/>
              <a:gdLst/>
              <a:ahLst/>
              <a:cxnLst/>
              <a:rect l="l" t="t" r="r" b="b"/>
              <a:pathLst>
                <a:path w="5719" h="16809" extrusionOk="0">
                  <a:moveTo>
                    <a:pt x="473" y="0"/>
                  </a:moveTo>
                  <a:lnTo>
                    <a:pt x="1" y="149"/>
                  </a:lnTo>
                  <a:lnTo>
                    <a:pt x="5246" y="16809"/>
                  </a:lnTo>
                  <a:lnTo>
                    <a:pt x="5719" y="16662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44"/>
            <p:cNvSpPr/>
            <p:nvPr/>
          </p:nvSpPr>
          <p:spPr>
            <a:xfrm>
              <a:off x="2145150" y="4621775"/>
              <a:ext cx="49500" cy="73825"/>
            </a:xfrm>
            <a:custGeom>
              <a:avLst/>
              <a:gdLst/>
              <a:ahLst/>
              <a:cxnLst/>
              <a:rect l="l" t="t" r="r" b="b"/>
              <a:pathLst>
                <a:path w="1980" h="2953" extrusionOk="0">
                  <a:moveTo>
                    <a:pt x="552" y="1"/>
                  </a:moveTo>
                  <a:lnTo>
                    <a:pt x="1" y="326"/>
                  </a:lnTo>
                  <a:lnTo>
                    <a:pt x="1575" y="2953"/>
                  </a:lnTo>
                  <a:cubicBezTo>
                    <a:pt x="1881" y="2776"/>
                    <a:pt x="1979" y="2382"/>
                    <a:pt x="1792" y="2078"/>
                  </a:cubicBezTo>
                  <a:lnTo>
                    <a:pt x="55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44"/>
            <p:cNvSpPr/>
            <p:nvPr/>
          </p:nvSpPr>
          <p:spPr>
            <a:xfrm>
              <a:off x="2029775" y="4944100"/>
              <a:ext cx="388500" cy="138525"/>
            </a:xfrm>
            <a:custGeom>
              <a:avLst/>
              <a:gdLst/>
              <a:ahLst/>
              <a:cxnLst/>
              <a:rect l="l" t="t" r="r" b="b"/>
              <a:pathLst>
                <a:path w="15540" h="5541" extrusionOk="0">
                  <a:moveTo>
                    <a:pt x="5511" y="0"/>
                  </a:moveTo>
                  <a:cubicBezTo>
                    <a:pt x="4148" y="0"/>
                    <a:pt x="2871" y="717"/>
                    <a:pt x="2155" y="1909"/>
                  </a:cubicBezTo>
                  <a:lnTo>
                    <a:pt x="1" y="5540"/>
                  </a:lnTo>
                  <a:lnTo>
                    <a:pt x="15539" y="5540"/>
                  </a:lnTo>
                  <a:lnTo>
                    <a:pt x="14664" y="3001"/>
                  </a:lnTo>
                  <a:cubicBezTo>
                    <a:pt x="14102" y="1742"/>
                    <a:pt x="12921" y="865"/>
                    <a:pt x="11554" y="698"/>
                  </a:cubicBezTo>
                  <a:lnTo>
                    <a:pt x="5984" y="29"/>
                  </a:lnTo>
                  <a:cubicBezTo>
                    <a:pt x="5826" y="10"/>
                    <a:pt x="5668" y="0"/>
                    <a:pt x="5511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44"/>
            <p:cNvSpPr/>
            <p:nvPr/>
          </p:nvSpPr>
          <p:spPr>
            <a:xfrm>
              <a:off x="2283675" y="5003875"/>
              <a:ext cx="60050" cy="52900"/>
            </a:xfrm>
            <a:custGeom>
              <a:avLst/>
              <a:gdLst/>
              <a:ahLst/>
              <a:cxnLst/>
              <a:rect l="l" t="t" r="r" b="b"/>
              <a:pathLst>
                <a:path w="2402" h="2116" extrusionOk="0">
                  <a:moveTo>
                    <a:pt x="945" y="0"/>
                  </a:moveTo>
                  <a:lnTo>
                    <a:pt x="0" y="2116"/>
                  </a:lnTo>
                  <a:lnTo>
                    <a:pt x="2225" y="2116"/>
                  </a:lnTo>
                  <a:lnTo>
                    <a:pt x="2303" y="1496"/>
                  </a:lnTo>
                  <a:cubicBezTo>
                    <a:pt x="2402" y="698"/>
                    <a:pt x="1781" y="0"/>
                    <a:pt x="974" y="0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44"/>
            <p:cNvSpPr/>
            <p:nvPr/>
          </p:nvSpPr>
          <p:spPr>
            <a:xfrm>
              <a:off x="2295000" y="5020825"/>
              <a:ext cx="49450" cy="2975"/>
            </a:xfrm>
            <a:custGeom>
              <a:avLst/>
              <a:gdLst/>
              <a:ahLst/>
              <a:cxnLst/>
              <a:rect l="l" t="t" r="r" b="b"/>
              <a:pathLst>
                <a:path w="1978" h="119" extrusionOk="0">
                  <a:moveTo>
                    <a:pt x="0" y="1"/>
                  </a:moveTo>
                  <a:lnTo>
                    <a:pt x="0" y="119"/>
                  </a:lnTo>
                  <a:lnTo>
                    <a:pt x="1978" y="119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44"/>
            <p:cNvSpPr/>
            <p:nvPr/>
          </p:nvSpPr>
          <p:spPr>
            <a:xfrm>
              <a:off x="2289575" y="5028475"/>
              <a:ext cx="54875" cy="3450"/>
            </a:xfrm>
            <a:custGeom>
              <a:avLst/>
              <a:gdLst/>
              <a:ahLst/>
              <a:cxnLst/>
              <a:rect l="l" t="t" r="r" b="b"/>
              <a:pathLst>
                <a:path w="2195" h="138" extrusionOk="0">
                  <a:moveTo>
                    <a:pt x="1" y="0"/>
                  </a:moveTo>
                  <a:lnTo>
                    <a:pt x="1" y="138"/>
                  </a:lnTo>
                  <a:lnTo>
                    <a:pt x="2195" y="138"/>
                  </a:lnTo>
                  <a:lnTo>
                    <a:pt x="219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44"/>
            <p:cNvSpPr/>
            <p:nvPr/>
          </p:nvSpPr>
          <p:spPr>
            <a:xfrm>
              <a:off x="2289575" y="5036350"/>
              <a:ext cx="54875" cy="3700"/>
            </a:xfrm>
            <a:custGeom>
              <a:avLst/>
              <a:gdLst/>
              <a:ahLst/>
              <a:cxnLst/>
              <a:rect l="l" t="t" r="r" b="b"/>
              <a:pathLst>
                <a:path w="2195" h="148" extrusionOk="0">
                  <a:moveTo>
                    <a:pt x="1" y="0"/>
                  </a:moveTo>
                  <a:lnTo>
                    <a:pt x="1" y="147"/>
                  </a:lnTo>
                  <a:lnTo>
                    <a:pt x="2195" y="147"/>
                  </a:lnTo>
                  <a:lnTo>
                    <a:pt x="219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44"/>
            <p:cNvSpPr/>
            <p:nvPr/>
          </p:nvSpPr>
          <p:spPr>
            <a:xfrm>
              <a:off x="2292275" y="5012475"/>
              <a:ext cx="54650" cy="3725"/>
            </a:xfrm>
            <a:custGeom>
              <a:avLst/>
              <a:gdLst/>
              <a:ahLst/>
              <a:cxnLst/>
              <a:rect l="l" t="t" r="r" b="b"/>
              <a:pathLst>
                <a:path w="2186" h="149" extrusionOk="0">
                  <a:moveTo>
                    <a:pt x="1" y="0"/>
                  </a:moveTo>
                  <a:lnTo>
                    <a:pt x="1" y="148"/>
                  </a:lnTo>
                  <a:lnTo>
                    <a:pt x="2185" y="148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44"/>
            <p:cNvSpPr/>
            <p:nvPr/>
          </p:nvSpPr>
          <p:spPr>
            <a:xfrm>
              <a:off x="1925700" y="4803600"/>
              <a:ext cx="79725" cy="68175"/>
            </a:xfrm>
            <a:custGeom>
              <a:avLst/>
              <a:gdLst/>
              <a:ahLst/>
              <a:cxnLst/>
              <a:rect l="l" t="t" r="r" b="b"/>
              <a:pathLst>
                <a:path w="3189" h="2727" extrusionOk="0">
                  <a:moveTo>
                    <a:pt x="434" y="1"/>
                  </a:moveTo>
                  <a:lnTo>
                    <a:pt x="1" y="2451"/>
                  </a:lnTo>
                  <a:lnTo>
                    <a:pt x="3061" y="2726"/>
                  </a:lnTo>
                  <a:lnTo>
                    <a:pt x="3130" y="1654"/>
                  </a:lnTo>
                  <a:lnTo>
                    <a:pt x="3189" y="65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44"/>
            <p:cNvSpPr/>
            <p:nvPr/>
          </p:nvSpPr>
          <p:spPr>
            <a:xfrm>
              <a:off x="2043300" y="4755625"/>
              <a:ext cx="20700" cy="34725"/>
            </a:xfrm>
            <a:custGeom>
              <a:avLst/>
              <a:gdLst/>
              <a:ahLst/>
              <a:cxnLst/>
              <a:rect l="l" t="t" r="r" b="b"/>
              <a:pathLst>
                <a:path w="828" h="1389" extrusionOk="0">
                  <a:moveTo>
                    <a:pt x="0" y="0"/>
                  </a:moveTo>
                  <a:cubicBezTo>
                    <a:pt x="70" y="542"/>
                    <a:pt x="158" y="965"/>
                    <a:pt x="247" y="1388"/>
                  </a:cubicBezTo>
                  <a:cubicBezTo>
                    <a:pt x="394" y="1250"/>
                    <a:pt x="542" y="1102"/>
                    <a:pt x="680" y="965"/>
                  </a:cubicBezTo>
                  <a:cubicBezTo>
                    <a:pt x="729" y="925"/>
                    <a:pt x="768" y="876"/>
                    <a:pt x="798" y="827"/>
                  </a:cubicBezTo>
                  <a:cubicBezTo>
                    <a:pt x="827" y="768"/>
                    <a:pt x="827" y="699"/>
                    <a:pt x="788" y="650"/>
                  </a:cubicBezTo>
                  <a:cubicBezTo>
                    <a:pt x="739" y="581"/>
                    <a:pt x="641" y="581"/>
                    <a:pt x="552" y="562"/>
                  </a:cubicBezTo>
                  <a:cubicBezTo>
                    <a:pt x="424" y="542"/>
                    <a:pt x="306" y="453"/>
                    <a:pt x="217" y="345"/>
                  </a:cubicBezTo>
                  <a:cubicBezTo>
                    <a:pt x="129" y="247"/>
                    <a:pt x="60" y="118"/>
                    <a:pt x="0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44"/>
            <p:cNvSpPr/>
            <p:nvPr/>
          </p:nvSpPr>
          <p:spPr>
            <a:xfrm>
              <a:off x="1919075" y="4686675"/>
              <a:ext cx="134850" cy="155200"/>
            </a:xfrm>
            <a:custGeom>
              <a:avLst/>
              <a:gdLst/>
              <a:ahLst/>
              <a:cxnLst/>
              <a:rect l="l" t="t" r="r" b="b"/>
              <a:pathLst>
                <a:path w="5394" h="6208" extrusionOk="0">
                  <a:moveTo>
                    <a:pt x="2733" y="1"/>
                  </a:moveTo>
                  <a:cubicBezTo>
                    <a:pt x="1696" y="1"/>
                    <a:pt x="883" y="614"/>
                    <a:pt x="482" y="1341"/>
                  </a:cubicBezTo>
                  <a:cubicBezTo>
                    <a:pt x="0" y="2198"/>
                    <a:pt x="40" y="3300"/>
                    <a:pt x="482" y="4175"/>
                  </a:cubicBezTo>
                  <a:cubicBezTo>
                    <a:pt x="935" y="5052"/>
                    <a:pt x="1761" y="5701"/>
                    <a:pt x="2686" y="6025"/>
                  </a:cubicBezTo>
                  <a:cubicBezTo>
                    <a:pt x="2997" y="6137"/>
                    <a:pt x="3343" y="6208"/>
                    <a:pt x="3679" y="6208"/>
                  </a:cubicBezTo>
                  <a:cubicBezTo>
                    <a:pt x="4087" y="6208"/>
                    <a:pt x="4481" y="6103"/>
                    <a:pt x="4783" y="5839"/>
                  </a:cubicBezTo>
                  <a:cubicBezTo>
                    <a:pt x="5127" y="5544"/>
                    <a:pt x="5304" y="5081"/>
                    <a:pt x="5343" y="4638"/>
                  </a:cubicBezTo>
                  <a:cubicBezTo>
                    <a:pt x="5393" y="4186"/>
                    <a:pt x="5324" y="3733"/>
                    <a:pt x="5265" y="3280"/>
                  </a:cubicBezTo>
                  <a:cubicBezTo>
                    <a:pt x="5166" y="2620"/>
                    <a:pt x="5068" y="1942"/>
                    <a:pt x="4773" y="1341"/>
                  </a:cubicBezTo>
                  <a:cubicBezTo>
                    <a:pt x="4477" y="741"/>
                    <a:pt x="3966" y="210"/>
                    <a:pt x="3307" y="62"/>
                  </a:cubicBezTo>
                  <a:cubicBezTo>
                    <a:pt x="3109" y="20"/>
                    <a:pt x="2918" y="1"/>
                    <a:pt x="2733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44"/>
            <p:cNvSpPr/>
            <p:nvPr/>
          </p:nvSpPr>
          <p:spPr>
            <a:xfrm>
              <a:off x="1913650" y="4693650"/>
              <a:ext cx="135075" cy="123250"/>
            </a:xfrm>
            <a:custGeom>
              <a:avLst/>
              <a:gdLst/>
              <a:ahLst/>
              <a:cxnLst/>
              <a:rect l="l" t="t" r="r" b="b"/>
              <a:pathLst>
                <a:path w="5403" h="4930" extrusionOk="0">
                  <a:moveTo>
                    <a:pt x="3156" y="0"/>
                  </a:moveTo>
                  <a:cubicBezTo>
                    <a:pt x="2875" y="0"/>
                    <a:pt x="2591" y="45"/>
                    <a:pt x="2313" y="137"/>
                  </a:cubicBezTo>
                  <a:lnTo>
                    <a:pt x="2067" y="226"/>
                  </a:lnTo>
                  <a:cubicBezTo>
                    <a:pt x="768" y="659"/>
                    <a:pt x="1" y="1997"/>
                    <a:pt x="296" y="3326"/>
                  </a:cubicBezTo>
                  <a:lnTo>
                    <a:pt x="817" y="4930"/>
                  </a:lnTo>
                  <a:lnTo>
                    <a:pt x="1604" y="2243"/>
                  </a:lnTo>
                  <a:cubicBezTo>
                    <a:pt x="4370" y="2243"/>
                    <a:pt x="5403" y="1210"/>
                    <a:pt x="5403" y="1210"/>
                  </a:cubicBezTo>
                  <a:cubicBezTo>
                    <a:pt x="4895" y="441"/>
                    <a:pt x="4042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44"/>
            <p:cNvSpPr/>
            <p:nvPr/>
          </p:nvSpPr>
          <p:spPr>
            <a:xfrm>
              <a:off x="1981075" y="4767450"/>
              <a:ext cx="48725" cy="44225"/>
            </a:xfrm>
            <a:custGeom>
              <a:avLst/>
              <a:gdLst/>
              <a:ahLst/>
              <a:cxnLst/>
              <a:rect l="l" t="t" r="r" b="b"/>
              <a:pathLst>
                <a:path w="1949" h="1769" extrusionOk="0">
                  <a:moveTo>
                    <a:pt x="976" y="1"/>
                  </a:moveTo>
                  <a:cubicBezTo>
                    <a:pt x="745" y="1"/>
                    <a:pt x="515" y="90"/>
                    <a:pt x="344" y="266"/>
                  </a:cubicBezTo>
                  <a:cubicBezTo>
                    <a:pt x="0" y="620"/>
                    <a:pt x="10" y="1180"/>
                    <a:pt x="364" y="1525"/>
                  </a:cubicBezTo>
                  <a:cubicBezTo>
                    <a:pt x="531" y="1688"/>
                    <a:pt x="749" y="1769"/>
                    <a:pt x="969" y="1769"/>
                  </a:cubicBezTo>
                  <a:cubicBezTo>
                    <a:pt x="1202" y="1769"/>
                    <a:pt x="1437" y="1678"/>
                    <a:pt x="1614" y="1495"/>
                  </a:cubicBezTo>
                  <a:cubicBezTo>
                    <a:pt x="1949" y="1151"/>
                    <a:pt x="1938" y="590"/>
                    <a:pt x="1594" y="246"/>
                  </a:cubicBezTo>
                  <a:cubicBezTo>
                    <a:pt x="1421" y="82"/>
                    <a:pt x="1198" y="1"/>
                    <a:pt x="976" y="1"/>
                  </a:cubicBezTo>
                  <a:close/>
                </a:path>
              </a:pathLst>
            </a:custGeom>
            <a:solidFill>
              <a:srgbClr val="A64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44"/>
            <p:cNvSpPr/>
            <p:nvPr/>
          </p:nvSpPr>
          <p:spPr>
            <a:xfrm>
              <a:off x="2030750" y="4753100"/>
              <a:ext cx="9900" cy="7000"/>
            </a:xfrm>
            <a:custGeom>
              <a:avLst/>
              <a:gdLst/>
              <a:ahLst/>
              <a:cxnLst/>
              <a:rect l="l" t="t" r="r" b="b"/>
              <a:pathLst>
                <a:path w="396" h="280" extrusionOk="0">
                  <a:moveTo>
                    <a:pt x="198" y="1"/>
                  </a:moveTo>
                  <a:cubicBezTo>
                    <a:pt x="89" y="1"/>
                    <a:pt x="0" y="141"/>
                    <a:pt x="99" y="239"/>
                  </a:cubicBezTo>
                  <a:cubicBezTo>
                    <a:pt x="128" y="268"/>
                    <a:pt x="160" y="279"/>
                    <a:pt x="191" y="279"/>
                  </a:cubicBezTo>
                  <a:cubicBezTo>
                    <a:pt x="299" y="279"/>
                    <a:pt x="395" y="134"/>
                    <a:pt x="296" y="42"/>
                  </a:cubicBezTo>
                  <a:cubicBezTo>
                    <a:pt x="265" y="13"/>
                    <a:pt x="231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44"/>
            <p:cNvSpPr/>
            <p:nvPr/>
          </p:nvSpPr>
          <p:spPr>
            <a:xfrm>
              <a:off x="2027550" y="4737725"/>
              <a:ext cx="14800" cy="9700"/>
            </a:xfrm>
            <a:custGeom>
              <a:avLst/>
              <a:gdLst/>
              <a:ahLst/>
              <a:cxnLst/>
              <a:rect l="l" t="t" r="r" b="b"/>
              <a:pathLst>
                <a:path w="592" h="388" extrusionOk="0">
                  <a:moveTo>
                    <a:pt x="319" y="1"/>
                  </a:moveTo>
                  <a:cubicBezTo>
                    <a:pt x="184" y="1"/>
                    <a:pt x="64" y="121"/>
                    <a:pt x="20" y="234"/>
                  </a:cubicBezTo>
                  <a:cubicBezTo>
                    <a:pt x="1" y="274"/>
                    <a:pt x="1" y="342"/>
                    <a:pt x="50" y="372"/>
                  </a:cubicBezTo>
                  <a:cubicBezTo>
                    <a:pt x="66" y="384"/>
                    <a:pt x="84" y="387"/>
                    <a:pt x="104" y="387"/>
                  </a:cubicBezTo>
                  <a:cubicBezTo>
                    <a:pt x="134" y="387"/>
                    <a:pt x="168" y="378"/>
                    <a:pt x="197" y="372"/>
                  </a:cubicBezTo>
                  <a:cubicBezTo>
                    <a:pt x="306" y="342"/>
                    <a:pt x="424" y="333"/>
                    <a:pt x="493" y="254"/>
                  </a:cubicBezTo>
                  <a:cubicBezTo>
                    <a:pt x="591" y="165"/>
                    <a:pt x="512" y="38"/>
                    <a:pt x="375" y="8"/>
                  </a:cubicBezTo>
                  <a:cubicBezTo>
                    <a:pt x="356" y="3"/>
                    <a:pt x="337" y="1"/>
                    <a:pt x="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44"/>
            <p:cNvSpPr/>
            <p:nvPr/>
          </p:nvSpPr>
          <p:spPr>
            <a:xfrm>
              <a:off x="2036400" y="4783875"/>
              <a:ext cx="12325" cy="11375"/>
            </a:xfrm>
            <a:custGeom>
              <a:avLst/>
              <a:gdLst/>
              <a:ahLst/>
              <a:cxnLst/>
              <a:rect l="l" t="t" r="r" b="b"/>
              <a:pathLst>
                <a:path w="493" h="455" extrusionOk="0">
                  <a:moveTo>
                    <a:pt x="66" y="0"/>
                  </a:moveTo>
                  <a:cubicBezTo>
                    <a:pt x="61" y="0"/>
                    <a:pt x="56" y="1"/>
                    <a:pt x="51" y="2"/>
                  </a:cubicBezTo>
                  <a:cubicBezTo>
                    <a:pt x="21" y="12"/>
                    <a:pt x="1" y="42"/>
                    <a:pt x="1" y="71"/>
                  </a:cubicBezTo>
                  <a:cubicBezTo>
                    <a:pt x="40" y="278"/>
                    <a:pt x="217" y="435"/>
                    <a:pt x="424" y="455"/>
                  </a:cubicBezTo>
                  <a:cubicBezTo>
                    <a:pt x="454" y="455"/>
                    <a:pt x="484" y="425"/>
                    <a:pt x="484" y="396"/>
                  </a:cubicBezTo>
                  <a:cubicBezTo>
                    <a:pt x="493" y="366"/>
                    <a:pt x="464" y="337"/>
                    <a:pt x="434" y="327"/>
                  </a:cubicBezTo>
                  <a:cubicBezTo>
                    <a:pt x="287" y="317"/>
                    <a:pt x="149" y="199"/>
                    <a:pt x="119" y="51"/>
                  </a:cubicBezTo>
                  <a:cubicBezTo>
                    <a:pt x="119" y="26"/>
                    <a:pt x="97" y="0"/>
                    <a:pt x="66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44"/>
            <p:cNvSpPr/>
            <p:nvPr/>
          </p:nvSpPr>
          <p:spPr>
            <a:xfrm>
              <a:off x="1953750" y="4649600"/>
              <a:ext cx="24625" cy="24625"/>
            </a:xfrm>
            <a:custGeom>
              <a:avLst/>
              <a:gdLst/>
              <a:ahLst/>
              <a:cxnLst/>
              <a:rect l="l" t="t" r="r" b="b"/>
              <a:pathLst>
                <a:path w="985" h="985" extrusionOk="0">
                  <a:moveTo>
                    <a:pt x="492" y="0"/>
                  </a:moveTo>
                  <a:cubicBezTo>
                    <a:pt x="217" y="0"/>
                    <a:pt x="0" y="217"/>
                    <a:pt x="0" y="492"/>
                  </a:cubicBezTo>
                  <a:cubicBezTo>
                    <a:pt x="0" y="768"/>
                    <a:pt x="217" y="984"/>
                    <a:pt x="492" y="984"/>
                  </a:cubicBezTo>
                  <a:cubicBezTo>
                    <a:pt x="768" y="984"/>
                    <a:pt x="984" y="768"/>
                    <a:pt x="984" y="492"/>
                  </a:cubicBezTo>
                  <a:cubicBezTo>
                    <a:pt x="984" y="217"/>
                    <a:pt x="768" y="0"/>
                    <a:pt x="492" y="0"/>
                  </a:cubicBezTo>
                  <a:close/>
                </a:path>
              </a:pathLst>
            </a:custGeom>
            <a:solidFill>
              <a:srgbClr val="7F81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44"/>
            <p:cNvSpPr/>
            <p:nvPr/>
          </p:nvSpPr>
          <p:spPr>
            <a:xfrm>
              <a:off x="1985500" y="4696050"/>
              <a:ext cx="93250" cy="44600"/>
            </a:xfrm>
            <a:custGeom>
              <a:avLst/>
              <a:gdLst/>
              <a:ahLst/>
              <a:cxnLst/>
              <a:rect l="l" t="t" r="r" b="b"/>
              <a:pathLst>
                <a:path w="3730" h="1784" extrusionOk="0">
                  <a:moveTo>
                    <a:pt x="3605" y="0"/>
                  </a:moveTo>
                  <a:cubicBezTo>
                    <a:pt x="3590" y="0"/>
                    <a:pt x="3576" y="4"/>
                    <a:pt x="3563" y="12"/>
                  </a:cubicBezTo>
                  <a:lnTo>
                    <a:pt x="79" y="1567"/>
                  </a:lnTo>
                  <a:cubicBezTo>
                    <a:pt x="29" y="1586"/>
                    <a:pt x="0" y="1655"/>
                    <a:pt x="29" y="1714"/>
                  </a:cubicBezTo>
                  <a:cubicBezTo>
                    <a:pt x="49" y="1753"/>
                    <a:pt x="88" y="1783"/>
                    <a:pt x="128" y="1783"/>
                  </a:cubicBezTo>
                  <a:cubicBezTo>
                    <a:pt x="147" y="1783"/>
                    <a:pt x="158" y="1783"/>
                    <a:pt x="177" y="1773"/>
                  </a:cubicBezTo>
                  <a:lnTo>
                    <a:pt x="3651" y="218"/>
                  </a:lnTo>
                  <a:cubicBezTo>
                    <a:pt x="3710" y="189"/>
                    <a:pt x="3730" y="120"/>
                    <a:pt x="3710" y="71"/>
                  </a:cubicBezTo>
                  <a:cubicBezTo>
                    <a:pt x="3689" y="28"/>
                    <a:pt x="3646" y="0"/>
                    <a:pt x="3605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44"/>
            <p:cNvSpPr/>
            <p:nvPr/>
          </p:nvSpPr>
          <p:spPr>
            <a:xfrm>
              <a:off x="1904800" y="4659650"/>
              <a:ext cx="138525" cy="110250"/>
            </a:xfrm>
            <a:custGeom>
              <a:avLst/>
              <a:gdLst/>
              <a:ahLst/>
              <a:cxnLst/>
              <a:rect l="l" t="t" r="r" b="b"/>
              <a:pathLst>
                <a:path w="5541" h="4410" extrusionOk="0">
                  <a:moveTo>
                    <a:pt x="3238" y="1"/>
                  </a:moveTo>
                  <a:cubicBezTo>
                    <a:pt x="3218" y="1"/>
                    <a:pt x="3199" y="1"/>
                    <a:pt x="3179" y="1"/>
                  </a:cubicBezTo>
                  <a:cubicBezTo>
                    <a:pt x="3041" y="1"/>
                    <a:pt x="2894" y="21"/>
                    <a:pt x="2746" y="41"/>
                  </a:cubicBezTo>
                  <a:lnTo>
                    <a:pt x="2736" y="51"/>
                  </a:lnTo>
                  <a:cubicBezTo>
                    <a:pt x="2490" y="90"/>
                    <a:pt x="2244" y="149"/>
                    <a:pt x="2008" y="218"/>
                  </a:cubicBezTo>
                  <a:cubicBezTo>
                    <a:pt x="207" y="759"/>
                    <a:pt x="0" y="2540"/>
                    <a:pt x="49" y="3594"/>
                  </a:cubicBezTo>
                  <a:cubicBezTo>
                    <a:pt x="59" y="3810"/>
                    <a:pt x="79" y="4086"/>
                    <a:pt x="99" y="4410"/>
                  </a:cubicBezTo>
                  <a:lnTo>
                    <a:pt x="2962" y="3161"/>
                  </a:lnTo>
                  <a:lnTo>
                    <a:pt x="4547" y="2472"/>
                  </a:lnTo>
                  <a:lnTo>
                    <a:pt x="4527" y="2472"/>
                  </a:lnTo>
                  <a:lnTo>
                    <a:pt x="4547" y="2461"/>
                  </a:lnTo>
                  <a:lnTo>
                    <a:pt x="5540" y="2028"/>
                  </a:lnTo>
                  <a:cubicBezTo>
                    <a:pt x="5269" y="1067"/>
                    <a:pt x="4700" y="1"/>
                    <a:pt x="3238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44"/>
            <p:cNvSpPr/>
            <p:nvPr/>
          </p:nvSpPr>
          <p:spPr>
            <a:xfrm>
              <a:off x="1904300" y="4760000"/>
              <a:ext cx="52925" cy="45250"/>
            </a:xfrm>
            <a:custGeom>
              <a:avLst/>
              <a:gdLst/>
              <a:ahLst/>
              <a:cxnLst/>
              <a:rect l="l" t="t" r="r" b="b"/>
              <a:pathLst>
                <a:path w="2117" h="1810" extrusionOk="0">
                  <a:moveTo>
                    <a:pt x="838" y="1"/>
                  </a:moveTo>
                  <a:cubicBezTo>
                    <a:pt x="622" y="1"/>
                    <a:pt x="407" y="69"/>
                    <a:pt x="257" y="219"/>
                  </a:cubicBezTo>
                  <a:cubicBezTo>
                    <a:pt x="60" y="406"/>
                    <a:pt x="1" y="652"/>
                    <a:pt x="50" y="879"/>
                  </a:cubicBezTo>
                  <a:cubicBezTo>
                    <a:pt x="119" y="1203"/>
                    <a:pt x="384" y="1459"/>
                    <a:pt x="679" y="1626"/>
                  </a:cubicBezTo>
                  <a:cubicBezTo>
                    <a:pt x="872" y="1737"/>
                    <a:pt x="1102" y="1810"/>
                    <a:pt x="1322" y="1810"/>
                  </a:cubicBezTo>
                  <a:cubicBezTo>
                    <a:pt x="1495" y="1810"/>
                    <a:pt x="1662" y="1764"/>
                    <a:pt x="1801" y="1656"/>
                  </a:cubicBezTo>
                  <a:cubicBezTo>
                    <a:pt x="2028" y="1469"/>
                    <a:pt x="2116" y="1134"/>
                    <a:pt x="2048" y="849"/>
                  </a:cubicBezTo>
                  <a:cubicBezTo>
                    <a:pt x="1969" y="564"/>
                    <a:pt x="1762" y="327"/>
                    <a:pt x="1497" y="190"/>
                  </a:cubicBezTo>
                  <a:cubicBezTo>
                    <a:pt x="1339" y="101"/>
                    <a:pt x="1171" y="42"/>
                    <a:pt x="994" y="13"/>
                  </a:cubicBezTo>
                  <a:cubicBezTo>
                    <a:pt x="943" y="5"/>
                    <a:pt x="890" y="1"/>
                    <a:pt x="838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44"/>
            <p:cNvSpPr/>
            <p:nvPr/>
          </p:nvSpPr>
          <p:spPr>
            <a:xfrm>
              <a:off x="1884625" y="4848625"/>
              <a:ext cx="161650" cy="319850"/>
            </a:xfrm>
            <a:custGeom>
              <a:avLst/>
              <a:gdLst/>
              <a:ahLst/>
              <a:cxnLst/>
              <a:rect l="l" t="t" r="r" b="b"/>
              <a:pathLst>
                <a:path w="6466" h="12794" extrusionOk="0">
                  <a:moveTo>
                    <a:pt x="1899" y="0"/>
                  </a:moveTo>
                  <a:cubicBezTo>
                    <a:pt x="1899" y="0"/>
                    <a:pt x="0" y="1526"/>
                    <a:pt x="611" y="6633"/>
                  </a:cubicBezTo>
                  <a:cubicBezTo>
                    <a:pt x="926" y="9281"/>
                    <a:pt x="1004" y="11337"/>
                    <a:pt x="1004" y="12793"/>
                  </a:cubicBezTo>
                  <a:lnTo>
                    <a:pt x="6466" y="12793"/>
                  </a:lnTo>
                  <a:cubicBezTo>
                    <a:pt x="6397" y="12321"/>
                    <a:pt x="6347" y="5462"/>
                    <a:pt x="6347" y="4409"/>
                  </a:cubicBezTo>
                  <a:cubicBezTo>
                    <a:pt x="6347" y="2726"/>
                    <a:pt x="4724" y="630"/>
                    <a:pt x="4724" y="630"/>
                  </a:cubicBezTo>
                  <a:lnTo>
                    <a:pt x="189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44"/>
            <p:cNvSpPr/>
            <p:nvPr/>
          </p:nvSpPr>
          <p:spPr>
            <a:xfrm>
              <a:off x="2177125" y="4877150"/>
              <a:ext cx="114950" cy="79750"/>
            </a:xfrm>
            <a:custGeom>
              <a:avLst/>
              <a:gdLst/>
              <a:ahLst/>
              <a:cxnLst/>
              <a:rect l="l" t="t" r="r" b="b"/>
              <a:pathLst>
                <a:path w="4598" h="3190" extrusionOk="0">
                  <a:moveTo>
                    <a:pt x="4311" y="1"/>
                  </a:moveTo>
                  <a:lnTo>
                    <a:pt x="1605" y="2018"/>
                  </a:lnTo>
                  <a:cubicBezTo>
                    <a:pt x="1336" y="2222"/>
                    <a:pt x="1088" y="2302"/>
                    <a:pt x="938" y="2302"/>
                  </a:cubicBezTo>
                  <a:cubicBezTo>
                    <a:pt x="885" y="2302"/>
                    <a:pt x="844" y="2292"/>
                    <a:pt x="818" y="2274"/>
                  </a:cubicBezTo>
                  <a:cubicBezTo>
                    <a:pt x="788" y="2244"/>
                    <a:pt x="798" y="2156"/>
                    <a:pt x="808" y="2087"/>
                  </a:cubicBezTo>
                  <a:lnTo>
                    <a:pt x="1083" y="335"/>
                  </a:lnTo>
                  <a:lnTo>
                    <a:pt x="375" y="335"/>
                  </a:lnTo>
                  <a:lnTo>
                    <a:pt x="99" y="2087"/>
                  </a:lnTo>
                  <a:cubicBezTo>
                    <a:pt x="1" y="2677"/>
                    <a:pt x="228" y="2953"/>
                    <a:pt x="365" y="3051"/>
                  </a:cubicBezTo>
                  <a:cubicBezTo>
                    <a:pt x="493" y="3150"/>
                    <a:pt x="641" y="3189"/>
                    <a:pt x="798" y="3189"/>
                  </a:cubicBezTo>
                  <a:cubicBezTo>
                    <a:pt x="1162" y="3189"/>
                    <a:pt x="1575" y="2983"/>
                    <a:pt x="1890" y="2756"/>
                  </a:cubicBezTo>
                  <a:lnTo>
                    <a:pt x="4597" y="739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44"/>
            <p:cNvSpPr/>
            <p:nvPr/>
          </p:nvSpPr>
          <p:spPr>
            <a:xfrm>
              <a:off x="2145650" y="4933000"/>
              <a:ext cx="59550" cy="89825"/>
            </a:xfrm>
            <a:custGeom>
              <a:avLst/>
              <a:gdLst/>
              <a:ahLst/>
              <a:cxnLst/>
              <a:rect l="l" t="t" r="r" b="b"/>
              <a:pathLst>
                <a:path w="2382" h="3593" extrusionOk="0">
                  <a:moveTo>
                    <a:pt x="1811" y="1"/>
                  </a:moveTo>
                  <a:lnTo>
                    <a:pt x="0" y="3189"/>
                  </a:lnTo>
                  <a:lnTo>
                    <a:pt x="571" y="3592"/>
                  </a:lnTo>
                  <a:lnTo>
                    <a:pt x="2382" y="414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44"/>
            <p:cNvSpPr/>
            <p:nvPr/>
          </p:nvSpPr>
          <p:spPr>
            <a:xfrm>
              <a:off x="2183300" y="4935200"/>
              <a:ext cx="21675" cy="24425"/>
            </a:xfrm>
            <a:custGeom>
              <a:avLst/>
              <a:gdLst/>
              <a:ahLst/>
              <a:cxnLst/>
              <a:rect l="l" t="t" r="r" b="b"/>
              <a:pathLst>
                <a:path w="867" h="977" extrusionOk="0">
                  <a:moveTo>
                    <a:pt x="621" y="1"/>
                  </a:moveTo>
                  <a:cubicBezTo>
                    <a:pt x="500" y="1"/>
                    <a:pt x="346" y="99"/>
                    <a:pt x="226" y="267"/>
                  </a:cubicBezTo>
                  <a:cubicBezTo>
                    <a:pt x="49" y="513"/>
                    <a:pt x="0" y="808"/>
                    <a:pt x="118" y="926"/>
                  </a:cubicBezTo>
                  <a:cubicBezTo>
                    <a:pt x="152" y="960"/>
                    <a:pt x="196" y="976"/>
                    <a:pt x="245" y="976"/>
                  </a:cubicBezTo>
                  <a:cubicBezTo>
                    <a:pt x="367" y="976"/>
                    <a:pt x="521" y="878"/>
                    <a:pt x="640" y="710"/>
                  </a:cubicBezTo>
                  <a:cubicBezTo>
                    <a:pt x="817" y="464"/>
                    <a:pt x="866" y="169"/>
                    <a:pt x="748" y="51"/>
                  </a:cubicBezTo>
                  <a:cubicBezTo>
                    <a:pt x="714" y="17"/>
                    <a:pt x="671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44"/>
            <p:cNvSpPr/>
            <p:nvPr/>
          </p:nvSpPr>
          <p:spPr>
            <a:xfrm>
              <a:off x="2117850" y="4841875"/>
              <a:ext cx="191175" cy="190075"/>
            </a:xfrm>
            <a:custGeom>
              <a:avLst/>
              <a:gdLst/>
              <a:ahLst/>
              <a:cxnLst/>
              <a:rect l="l" t="t" r="r" b="b"/>
              <a:pathLst>
                <a:path w="7647" h="7603" extrusionOk="0">
                  <a:moveTo>
                    <a:pt x="5630" y="880"/>
                  </a:moveTo>
                  <a:cubicBezTo>
                    <a:pt x="5934" y="890"/>
                    <a:pt x="6181" y="998"/>
                    <a:pt x="6319" y="1225"/>
                  </a:cubicBezTo>
                  <a:cubicBezTo>
                    <a:pt x="6800" y="1973"/>
                    <a:pt x="6063" y="3793"/>
                    <a:pt x="4714" y="5191"/>
                  </a:cubicBezTo>
                  <a:cubicBezTo>
                    <a:pt x="3772" y="6160"/>
                    <a:pt x="2739" y="6723"/>
                    <a:pt x="2034" y="6723"/>
                  </a:cubicBezTo>
                  <a:cubicBezTo>
                    <a:pt x="1724" y="6723"/>
                    <a:pt x="1476" y="6613"/>
                    <a:pt x="1329" y="6382"/>
                  </a:cubicBezTo>
                  <a:cubicBezTo>
                    <a:pt x="847" y="5634"/>
                    <a:pt x="1585" y="3813"/>
                    <a:pt x="2943" y="2415"/>
                  </a:cubicBezTo>
                  <a:cubicBezTo>
                    <a:pt x="3887" y="1442"/>
                    <a:pt x="4921" y="880"/>
                    <a:pt x="5630" y="880"/>
                  </a:cubicBezTo>
                  <a:close/>
                  <a:moveTo>
                    <a:pt x="5749" y="1"/>
                  </a:moveTo>
                  <a:cubicBezTo>
                    <a:pt x="4845" y="1"/>
                    <a:pt x="3652" y="630"/>
                    <a:pt x="2540" y="1786"/>
                  </a:cubicBezTo>
                  <a:cubicBezTo>
                    <a:pt x="797" y="3577"/>
                    <a:pt x="1" y="5870"/>
                    <a:pt x="729" y="7012"/>
                  </a:cubicBezTo>
                  <a:cubicBezTo>
                    <a:pt x="985" y="7405"/>
                    <a:pt x="1388" y="7602"/>
                    <a:pt x="1880" y="7602"/>
                  </a:cubicBezTo>
                  <a:cubicBezTo>
                    <a:pt x="1887" y="7602"/>
                    <a:pt x="1893" y="7602"/>
                    <a:pt x="1900" y="7602"/>
                  </a:cubicBezTo>
                  <a:cubicBezTo>
                    <a:pt x="2813" y="7602"/>
                    <a:pt x="4004" y="6973"/>
                    <a:pt x="5118" y="5820"/>
                  </a:cubicBezTo>
                  <a:cubicBezTo>
                    <a:pt x="6859" y="4029"/>
                    <a:pt x="7647" y="1737"/>
                    <a:pt x="6929" y="605"/>
                  </a:cubicBezTo>
                  <a:cubicBezTo>
                    <a:pt x="6668" y="196"/>
                    <a:pt x="6254" y="1"/>
                    <a:pt x="5749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44"/>
            <p:cNvSpPr/>
            <p:nvPr/>
          </p:nvSpPr>
          <p:spPr>
            <a:xfrm>
              <a:off x="1902575" y="4876525"/>
              <a:ext cx="223175" cy="224200"/>
            </a:xfrm>
            <a:custGeom>
              <a:avLst/>
              <a:gdLst/>
              <a:ahLst/>
              <a:cxnLst/>
              <a:rect l="l" t="t" r="r" b="b"/>
              <a:pathLst>
                <a:path w="8927" h="8968" extrusionOk="0">
                  <a:moveTo>
                    <a:pt x="1760" y="0"/>
                  </a:moveTo>
                  <a:cubicBezTo>
                    <a:pt x="1356" y="0"/>
                    <a:pt x="953" y="151"/>
                    <a:pt x="641" y="459"/>
                  </a:cubicBezTo>
                  <a:cubicBezTo>
                    <a:pt x="70" y="1020"/>
                    <a:pt x="0" y="1915"/>
                    <a:pt x="473" y="2555"/>
                  </a:cubicBezTo>
                  <a:lnTo>
                    <a:pt x="6309" y="8528"/>
                  </a:lnTo>
                  <a:cubicBezTo>
                    <a:pt x="6597" y="8821"/>
                    <a:pt x="6977" y="8967"/>
                    <a:pt x="7354" y="8967"/>
                  </a:cubicBezTo>
                  <a:cubicBezTo>
                    <a:pt x="7762" y="8967"/>
                    <a:pt x="8168" y="8797"/>
                    <a:pt x="8454" y="8460"/>
                  </a:cubicBezTo>
                  <a:cubicBezTo>
                    <a:pt x="8927" y="7898"/>
                    <a:pt x="8916" y="7082"/>
                    <a:pt x="8424" y="6540"/>
                  </a:cubicBezTo>
                  <a:lnTo>
                    <a:pt x="3002" y="587"/>
                  </a:lnTo>
                  <a:cubicBezTo>
                    <a:pt x="2682" y="198"/>
                    <a:pt x="2221" y="0"/>
                    <a:pt x="1760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44"/>
            <p:cNvSpPr/>
            <p:nvPr/>
          </p:nvSpPr>
          <p:spPr>
            <a:xfrm>
              <a:off x="1902575" y="4876525"/>
              <a:ext cx="135325" cy="134975"/>
            </a:xfrm>
            <a:custGeom>
              <a:avLst/>
              <a:gdLst/>
              <a:ahLst/>
              <a:cxnLst/>
              <a:rect l="l" t="t" r="r" b="b"/>
              <a:pathLst>
                <a:path w="5413" h="5399" extrusionOk="0">
                  <a:moveTo>
                    <a:pt x="1760" y="0"/>
                  </a:moveTo>
                  <a:cubicBezTo>
                    <a:pt x="1356" y="0"/>
                    <a:pt x="953" y="151"/>
                    <a:pt x="641" y="459"/>
                  </a:cubicBezTo>
                  <a:cubicBezTo>
                    <a:pt x="70" y="1020"/>
                    <a:pt x="0" y="1915"/>
                    <a:pt x="473" y="2555"/>
                  </a:cubicBezTo>
                  <a:lnTo>
                    <a:pt x="3248" y="5399"/>
                  </a:lnTo>
                  <a:lnTo>
                    <a:pt x="5413" y="3234"/>
                  </a:lnTo>
                  <a:lnTo>
                    <a:pt x="3002" y="587"/>
                  </a:lnTo>
                  <a:cubicBezTo>
                    <a:pt x="2682" y="198"/>
                    <a:pt x="2221" y="0"/>
                    <a:pt x="1760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44"/>
            <p:cNvSpPr/>
            <p:nvPr/>
          </p:nvSpPr>
          <p:spPr>
            <a:xfrm>
              <a:off x="1912900" y="4938850"/>
              <a:ext cx="72625" cy="74125"/>
            </a:xfrm>
            <a:custGeom>
              <a:avLst/>
              <a:gdLst/>
              <a:ahLst/>
              <a:cxnLst/>
              <a:rect l="l" t="t" r="r" b="b"/>
              <a:pathLst>
                <a:path w="2905" h="2965" extrusionOk="0">
                  <a:moveTo>
                    <a:pt x="61" y="0"/>
                  </a:moveTo>
                  <a:cubicBezTo>
                    <a:pt x="45" y="0"/>
                    <a:pt x="30" y="8"/>
                    <a:pt x="20" y="23"/>
                  </a:cubicBezTo>
                  <a:cubicBezTo>
                    <a:pt x="1" y="42"/>
                    <a:pt x="1" y="82"/>
                    <a:pt x="20" y="111"/>
                  </a:cubicBezTo>
                  <a:lnTo>
                    <a:pt x="2796" y="2945"/>
                  </a:lnTo>
                  <a:cubicBezTo>
                    <a:pt x="2806" y="2965"/>
                    <a:pt x="2826" y="2965"/>
                    <a:pt x="2835" y="2965"/>
                  </a:cubicBezTo>
                  <a:cubicBezTo>
                    <a:pt x="2855" y="2965"/>
                    <a:pt x="2865" y="2965"/>
                    <a:pt x="2885" y="2945"/>
                  </a:cubicBezTo>
                  <a:cubicBezTo>
                    <a:pt x="2904" y="2925"/>
                    <a:pt x="2904" y="2886"/>
                    <a:pt x="2885" y="2866"/>
                  </a:cubicBezTo>
                  <a:lnTo>
                    <a:pt x="109" y="23"/>
                  </a:lnTo>
                  <a:cubicBezTo>
                    <a:pt x="94" y="8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44"/>
            <p:cNvSpPr/>
            <p:nvPr/>
          </p:nvSpPr>
          <p:spPr>
            <a:xfrm>
              <a:off x="2051925" y="4925900"/>
              <a:ext cx="252925" cy="180825"/>
            </a:xfrm>
            <a:custGeom>
              <a:avLst/>
              <a:gdLst/>
              <a:ahLst/>
              <a:cxnLst/>
              <a:rect l="l" t="t" r="r" b="b"/>
              <a:pathLst>
                <a:path w="10117" h="7233" extrusionOk="0">
                  <a:moveTo>
                    <a:pt x="8285" y="1"/>
                  </a:moveTo>
                  <a:cubicBezTo>
                    <a:pt x="8070" y="1"/>
                    <a:pt x="7870" y="73"/>
                    <a:pt x="7716" y="246"/>
                  </a:cubicBezTo>
                  <a:cubicBezTo>
                    <a:pt x="5708" y="2509"/>
                    <a:pt x="886" y="4418"/>
                    <a:pt x="886" y="4418"/>
                  </a:cubicBezTo>
                  <a:cubicBezTo>
                    <a:pt x="187" y="4841"/>
                    <a:pt x="0" y="5776"/>
                    <a:pt x="492" y="6435"/>
                  </a:cubicBezTo>
                  <a:cubicBezTo>
                    <a:pt x="807" y="6863"/>
                    <a:pt x="1156" y="7233"/>
                    <a:pt x="1579" y="7233"/>
                  </a:cubicBezTo>
                  <a:cubicBezTo>
                    <a:pt x="1711" y="7233"/>
                    <a:pt x="1850" y="7197"/>
                    <a:pt x="1998" y="7115"/>
                  </a:cubicBezTo>
                  <a:cubicBezTo>
                    <a:pt x="1998" y="7115"/>
                    <a:pt x="5698" y="6347"/>
                    <a:pt x="9024" y="3021"/>
                  </a:cubicBezTo>
                  <a:cubicBezTo>
                    <a:pt x="9664" y="2381"/>
                    <a:pt x="10117" y="1613"/>
                    <a:pt x="9644" y="845"/>
                  </a:cubicBezTo>
                  <a:cubicBezTo>
                    <a:pt x="9362" y="392"/>
                    <a:pt x="8783" y="1"/>
                    <a:pt x="8285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44"/>
            <p:cNvSpPr/>
            <p:nvPr/>
          </p:nvSpPr>
          <p:spPr>
            <a:xfrm>
              <a:off x="2254650" y="4912250"/>
              <a:ext cx="54625" cy="33800"/>
            </a:xfrm>
            <a:custGeom>
              <a:avLst/>
              <a:gdLst/>
              <a:ahLst/>
              <a:cxnLst/>
              <a:rect l="l" t="t" r="r" b="b"/>
              <a:pathLst>
                <a:path w="2185" h="1352" extrusionOk="0">
                  <a:moveTo>
                    <a:pt x="1723" y="1"/>
                  </a:moveTo>
                  <a:cubicBezTo>
                    <a:pt x="1670" y="1"/>
                    <a:pt x="1617" y="11"/>
                    <a:pt x="1565" y="33"/>
                  </a:cubicBezTo>
                  <a:lnTo>
                    <a:pt x="295" y="585"/>
                  </a:lnTo>
                  <a:cubicBezTo>
                    <a:pt x="99" y="673"/>
                    <a:pt x="0" y="910"/>
                    <a:pt x="88" y="1106"/>
                  </a:cubicBezTo>
                  <a:cubicBezTo>
                    <a:pt x="156" y="1262"/>
                    <a:pt x="307" y="1351"/>
                    <a:pt x="462" y="1351"/>
                  </a:cubicBezTo>
                  <a:cubicBezTo>
                    <a:pt x="512" y="1351"/>
                    <a:pt x="562" y="1342"/>
                    <a:pt x="610" y="1323"/>
                  </a:cubicBezTo>
                  <a:lnTo>
                    <a:pt x="1890" y="772"/>
                  </a:lnTo>
                  <a:cubicBezTo>
                    <a:pt x="2087" y="683"/>
                    <a:pt x="2185" y="447"/>
                    <a:pt x="2096" y="240"/>
                  </a:cubicBezTo>
                  <a:cubicBezTo>
                    <a:pt x="2030" y="93"/>
                    <a:pt x="1881" y="1"/>
                    <a:pt x="1723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44"/>
            <p:cNvSpPr/>
            <p:nvPr/>
          </p:nvSpPr>
          <p:spPr>
            <a:xfrm>
              <a:off x="2254650" y="4932200"/>
              <a:ext cx="54625" cy="33875"/>
            </a:xfrm>
            <a:custGeom>
              <a:avLst/>
              <a:gdLst/>
              <a:ahLst/>
              <a:cxnLst/>
              <a:rect l="l" t="t" r="r" b="b"/>
              <a:pathLst>
                <a:path w="2185" h="1355" extrusionOk="0">
                  <a:moveTo>
                    <a:pt x="1723" y="0"/>
                  </a:moveTo>
                  <a:cubicBezTo>
                    <a:pt x="1670" y="0"/>
                    <a:pt x="1616" y="11"/>
                    <a:pt x="1565" y="33"/>
                  </a:cubicBezTo>
                  <a:lnTo>
                    <a:pt x="295" y="584"/>
                  </a:lnTo>
                  <a:cubicBezTo>
                    <a:pt x="99" y="672"/>
                    <a:pt x="0" y="908"/>
                    <a:pt x="88" y="1115"/>
                  </a:cubicBezTo>
                  <a:cubicBezTo>
                    <a:pt x="155" y="1263"/>
                    <a:pt x="304" y="1355"/>
                    <a:pt x="457" y="1355"/>
                  </a:cubicBezTo>
                  <a:cubicBezTo>
                    <a:pt x="508" y="1355"/>
                    <a:pt x="561" y="1344"/>
                    <a:pt x="610" y="1322"/>
                  </a:cubicBezTo>
                  <a:lnTo>
                    <a:pt x="1890" y="771"/>
                  </a:lnTo>
                  <a:cubicBezTo>
                    <a:pt x="2087" y="682"/>
                    <a:pt x="2185" y="446"/>
                    <a:pt x="2096" y="249"/>
                  </a:cubicBezTo>
                  <a:cubicBezTo>
                    <a:pt x="2030" y="94"/>
                    <a:pt x="1881" y="0"/>
                    <a:pt x="1723" y="0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44"/>
            <p:cNvSpPr/>
            <p:nvPr/>
          </p:nvSpPr>
          <p:spPr>
            <a:xfrm>
              <a:off x="2254650" y="4952325"/>
              <a:ext cx="54625" cy="33675"/>
            </a:xfrm>
            <a:custGeom>
              <a:avLst/>
              <a:gdLst/>
              <a:ahLst/>
              <a:cxnLst/>
              <a:rect l="l" t="t" r="r" b="b"/>
              <a:pathLst>
                <a:path w="2185" h="1347" extrusionOk="0">
                  <a:moveTo>
                    <a:pt x="1730" y="1"/>
                  </a:moveTo>
                  <a:cubicBezTo>
                    <a:pt x="1675" y="1"/>
                    <a:pt x="1619" y="12"/>
                    <a:pt x="1565" y="35"/>
                  </a:cubicBezTo>
                  <a:lnTo>
                    <a:pt x="295" y="576"/>
                  </a:lnTo>
                  <a:cubicBezTo>
                    <a:pt x="99" y="665"/>
                    <a:pt x="0" y="901"/>
                    <a:pt x="88" y="1107"/>
                  </a:cubicBezTo>
                  <a:cubicBezTo>
                    <a:pt x="155" y="1255"/>
                    <a:pt x="304" y="1347"/>
                    <a:pt x="458" y="1347"/>
                  </a:cubicBezTo>
                  <a:cubicBezTo>
                    <a:pt x="509" y="1347"/>
                    <a:pt x="561" y="1336"/>
                    <a:pt x="610" y="1314"/>
                  </a:cubicBezTo>
                  <a:lnTo>
                    <a:pt x="1890" y="763"/>
                  </a:lnTo>
                  <a:cubicBezTo>
                    <a:pt x="2087" y="674"/>
                    <a:pt x="2185" y="438"/>
                    <a:pt x="2096" y="241"/>
                  </a:cubicBezTo>
                  <a:cubicBezTo>
                    <a:pt x="2031" y="89"/>
                    <a:pt x="1885" y="1"/>
                    <a:pt x="1730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44"/>
            <p:cNvSpPr/>
            <p:nvPr/>
          </p:nvSpPr>
          <p:spPr>
            <a:xfrm>
              <a:off x="2251425" y="4972775"/>
              <a:ext cx="54425" cy="33900"/>
            </a:xfrm>
            <a:custGeom>
              <a:avLst/>
              <a:gdLst/>
              <a:ahLst/>
              <a:cxnLst/>
              <a:rect l="l" t="t" r="r" b="b"/>
              <a:pathLst>
                <a:path w="2177" h="1356" extrusionOk="0">
                  <a:moveTo>
                    <a:pt x="1719" y="1"/>
                  </a:moveTo>
                  <a:cubicBezTo>
                    <a:pt x="1667" y="1"/>
                    <a:pt x="1615" y="11"/>
                    <a:pt x="1566" y="33"/>
                  </a:cubicBezTo>
                  <a:lnTo>
                    <a:pt x="296" y="584"/>
                  </a:lnTo>
                  <a:cubicBezTo>
                    <a:pt x="90" y="673"/>
                    <a:pt x="1" y="910"/>
                    <a:pt x="90" y="1106"/>
                  </a:cubicBezTo>
                  <a:cubicBezTo>
                    <a:pt x="149" y="1261"/>
                    <a:pt x="297" y="1355"/>
                    <a:pt x="454" y="1355"/>
                  </a:cubicBezTo>
                  <a:cubicBezTo>
                    <a:pt x="506" y="1355"/>
                    <a:pt x="560" y="1345"/>
                    <a:pt x="611" y="1323"/>
                  </a:cubicBezTo>
                  <a:lnTo>
                    <a:pt x="1881" y="772"/>
                  </a:lnTo>
                  <a:cubicBezTo>
                    <a:pt x="2087" y="683"/>
                    <a:pt x="2176" y="447"/>
                    <a:pt x="2087" y="240"/>
                  </a:cubicBezTo>
                  <a:cubicBezTo>
                    <a:pt x="2021" y="93"/>
                    <a:pt x="1872" y="1"/>
                    <a:pt x="1719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44"/>
            <p:cNvSpPr/>
            <p:nvPr/>
          </p:nvSpPr>
          <p:spPr>
            <a:xfrm>
              <a:off x="2225125" y="4908975"/>
              <a:ext cx="47250" cy="49450"/>
            </a:xfrm>
            <a:custGeom>
              <a:avLst/>
              <a:gdLst/>
              <a:ahLst/>
              <a:cxnLst/>
              <a:rect l="l" t="t" r="r" b="b"/>
              <a:pathLst>
                <a:path w="1890" h="1978" extrusionOk="0">
                  <a:moveTo>
                    <a:pt x="1358" y="1"/>
                  </a:moveTo>
                  <a:cubicBezTo>
                    <a:pt x="1220" y="1"/>
                    <a:pt x="1084" y="62"/>
                    <a:pt x="994" y="175"/>
                  </a:cubicBezTo>
                  <a:lnTo>
                    <a:pt x="167" y="1218"/>
                  </a:lnTo>
                  <a:cubicBezTo>
                    <a:pt x="0" y="1415"/>
                    <a:pt x="40" y="1710"/>
                    <a:pt x="246" y="1877"/>
                  </a:cubicBezTo>
                  <a:cubicBezTo>
                    <a:pt x="330" y="1944"/>
                    <a:pt x="432" y="1977"/>
                    <a:pt x="534" y="1977"/>
                  </a:cubicBezTo>
                  <a:cubicBezTo>
                    <a:pt x="671" y="1977"/>
                    <a:pt x="809" y="1917"/>
                    <a:pt x="906" y="1798"/>
                  </a:cubicBezTo>
                  <a:lnTo>
                    <a:pt x="1732" y="765"/>
                  </a:lnTo>
                  <a:cubicBezTo>
                    <a:pt x="1890" y="558"/>
                    <a:pt x="1860" y="263"/>
                    <a:pt x="1654" y="105"/>
                  </a:cubicBezTo>
                  <a:cubicBezTo>
                    <a:pt x="1565" y="34"/>
                    <a:pt x="1461" y="1"/>
                    <a:pt x="1358" y="1"/>
                  </a:cubicBezTo>
                  <a:close/>
                </a:path>
              </a:pathLst>
            </a:custGeom>
            <a:solidFill>
              <a:srgbClr val="B55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44"/>
            <p:cNvSpPr/>
            <p:nvPr/>
          </p:nvSpPr>
          <p:spPr>
            <a:xfrm>
              <a:off x="2268175" y="4929950"/>
              <a:ext cx="35450" cy="16850"/>
            </a:xfrm>
            <a:custGeom>
              <a:avLst/>
              <a:gdLst/>
              <a:ahLst/>
              <a:cxnLst/>
              <a:rect l="l" t="t" r="r" b="b"/>
              <a:pathLst>
                <a:path w="1418" h="674" extrusionOk="0">
                  <a:moveTo>
                    <a:pt x="1343" y="1"/>
                  </a:moveTo>
                  <a:cubicBezTo>
                    <a:pt x="1334" y="1"/>
                    <a:pt x="1326" y="2"/>
                    <a:pt x="1319" y="5"/>
                  </a:cubicBezTo>
                  <a:lnTo>
                    <a:pt x="50" y="556"/>
                  </a:lnTo>
                  <a:cubicBezTo>
                    <a:pt x="20" y="565"/>
                    <a:pt x="0" y="605"/>
                    <a:pt x="20" y="635"/>
                  </a:cubicBezTo>
                  <a:cubicBezTo>
                    <a:pt x="30" y="654"/>
                    <a:pt x="50" y="674"/>
                    <a:pt x="69" y="674"/>
                  </a:cubicBezTo>
                  <a:cubicBezTo>
                    <a:pt x="79" y="674"/>
                    <a:pt x="89" y="674"/>
                    <a:pt x="99" y="664"/>
                  </a:cubicBezTo>
                  <a:lnTo>
                    <a:pt x="1368" y="113"/>
                  </a:lnTo>
                  <a:cubicBezTo>
                    <a:pt x="1398" y="103"/>
                    <a:pt x="1417" y="64"/>
                    <a:pt x="1398" y="34"/>
                  </a:cubicBezTo>
                  <a:cubicBezTo>
                    <a:pt x="1390" y="12"/>
                    <a:pt x="1367" y="1"/>
                    <a:pt x="134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44"/>
            <p:cNvSpPr/>
            <p:nvPr/>
          </p:nvSpPr>
          <p:spPr>
            <a:xfrm>
              <a:off x="2276775" y="4949900"/>
              <a:ext cx="26850" cy="13150"/>
            </a:xfrm>
            <a:custGeom>
              <a:avLst/>
              <a:gdLst/>
              <a:ahLst/>
              <a:cxnLst/>
              <a:rect l="l" t="t" r="r" b="b"/>
              <a:pathLst>
                <a:path w="1074" h="526" extrusionOk="0">
                  <a:moveTo>
                    <a:pt x="998" y="0"/>
                  </a:moveTo>
                  <a:cubicBezTo>
                    <a:pt x="990" y="0"/>
                    <a:pt x="982" y="1"/>
                    <a:pt x="975" y="4"/>
                  </a:cubicBezTo>
                  <a:lnTo>
                    <a:pt x="50" y="407"/>
                  </a:lnTo>
                  <a:cubicBezTo>
                    <a:pt x="21" y="417"/>
                    <a:pt x="1" y="456"/>
                    <a:pt x="21" y="486"/>
                  </a:cubicBezTo>
                  <a:cubicBezTo>
                    <a:pt x="30" y="506"/>
                    <a:pt x="50" y="526"/>
                    <a:pt x="69" y="526"/>
                  </a:cubicBezTo>
                  <a:cubicBezTo>
                    <a:pt x="80" y="526"/>
                    <a:pt x="89" y="526"/>
                    <a:pt x="99" y="515"/>
                  </a:cubicBezTo>
                  <a:lnTo>
                    <a:pt x="1024" y="122"/>
                  </a:lnTo>
                  <a:cubicBezTo>
                    <a:pt x="1054" y="102"/>
                    <a:pt x="1073" y="73"/>
                    <a:pt x="1054" y="33"/>
                  </a:cubicBezTo>
                  <a:cubicBezTo>
                    <a:pt x="1046" y="11"/>
                    <a:pt x="1022" y="0"/>
                    <a:pt x="998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44"/>
            <p:cNvSpPr/>
            <p:nvPr/>
          </p:nvSpPr>
          <p:spPr>
            <a:xfrm>
              <a:off x="2280225" y="4969825"/>
              <a:ext cx="21675" cy="10950"/>
            </a:xfrm>
            <a:custGeom>
              <a:avLst/>
              <a:gdLst/>
              <a:ahLst/>
              <a:cxnLst/>
              <a:rect l="l" t="t" r="r" b="b"/>
              <a:pathLst>
                <a:path w="867" h="438" extrusionOk="0">
                  <a:moveTo>
                    <a:pt x="800" y="0"/>
                  </a:moveTo>
                  <a:cubicBezTo>
                    <a:pt x="793" y="0"/>
                    <a:pt x="785" y="2"/>
                    <a:pt x="778" y="4"/>
                  </a:cubicBezTo>
                  <a:lnTo>
                    <a:pt x="40" y="319"/>
                  </a:lnTo>
                  <a:cubicBezTo>
                    <a:pt x="10" y="339"/>
                    <a:pt x="1" y="378"/>
                    <a:pt x="10" y="407"/>
                  </a:cubicBezTo>
                  <a:cubicBezTo>
                    <a:pt x="20" y="427"/>
                    <a:pt x="40" y="437"/>
                    <a:pt x="69" y="437"/>
                  </a:cubicBezTo>
                  <a:lnTo>
                    <a:pt x="89" y="437"/>
                  </a:lnTo>
                  <a:lnTo>
                    <a:pt x="827" y="122"/>
                  </a:lnTo>
                  <a:cubicBezTo>
                    <a:pt x="856" y="102"/>
                    <a:pt x="867" y="73"/>
                    <a:pt x="856" y="43"/>
                  </a:cubicBezTo>
                  <a:cubicBezTo>
                    <a:pt x="849" y="13"/>
                    <a:pt x="825" y="0"/>
                    <a:pt x="800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44"/>
            <p:cNvSpPr/>
            <p:nvPr/>
          </p:nvSpPr>
          <p:spPr>
            <a:xfrm>
              <a:off x="1968025" y="4659650"/>
              <a:ext cx="75300" cy="79025"/>
            </a:xfrm>
            <a:custGeom>
              <a:avLst/>
              <a:gdLst/>
              <a:ahLst/>
              <a:cxnLst/>
              <a:rect l="l" t="t" r="r" b="b"/>
              <a:pathLst>
                <a:path w="3012" h="3161" extrusionOk="0">
                  <a:moveTo>
                    <a:pt x="709" y="1"/>
                  </a:moveTo>
                  <a:cubicBezTo>
                    <a:pt x="689" y="1"/>
                    <a:pt x="670" y="1"/>
                    <a:pt x="650" y="1"/>
                  </a:cubicBezTo>
                  <a:cubicBezTo>
                    <a:pt x="295" y="552"/>
                    <a:pt x="0" y="1536"/>
                    <a:pt x="433" y="3161"/>
                  </a:cubicBezTo>
                  <a:lnTo>
                    <a:pt x="2018" y="2472"/>
                  </a:lnTo>
                  <a:lnTo>
                    <a:pt x="1998" y="2472"/>
                  </a:lnTo>
                  <a:lnTo>
                    <a:pt x="2018" y="2461"/>
                  </a:lnTo>
                  <a:lnTo>
                    <a:pt x="3011" y="2028"/>
                  </a:lnTo>
                  <a:cubicBezTo>
                    <a:pt x="2740" y="1067"/>
                    <a:pt x="2171" y="1"/>
                    <a:pt x="709" y="1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44"/>
            <p:cNvSpPr/>
            <p:nvPr/>
          </p:nvSpPr>
          <p:spPr>
            <a:xfrm>
              <a:off x="1924225" y="4841725"/>
              <a:ext cx="90325" cy="58575"/>
            </a:xfrm>
            <a:custGeom>
              <a:avLst/>
              <a:gdLst/>
              <a:ahLst/>
              <a:cxnLst/>
              <a:rect l="l" t="t" r="r" b="b"/>
              <a:pathLst>
                <a:path w="3613" h="2343" extrusionOk="0">
                  <a:moveTo>
                    <a:pt x="217" y="1"/>
                  </a:moveTo>
                  <a:lnTo>
                    <a:pt x="0" y="630"/>
                  </a:lnTo>
                  <a:lnTo>
                    <a:pt x="3612" y="2343"/>
                  </a:lnTo>
                  <a:lnTo>
                    <a:pt x="3366" y="680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8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44"/>
            <p:cNvSpPr/>
            <p:nvPr/>
          </p:nvSpPr>
          <p:spPr>
            <a:xfrm>
              <a:off x="1922250" y="4768350"/>
              <a:ext cx="21675" cy="22725"/>
            </a:xfrm>
            <a:custGeom>
              <a:avLst/>
              <a:gdLst/>
              <a:ahLst/>
              <a:cxnLst/>
              <a:rect l="l" t="t" r="r" b="b"/>
              <a:pathLst>
                <a:path w="867" h="909" extrusionOk="0">
                  <a:moveTo>
                    <a:pt x="64" y="1"/>
                  </a:moveTo>
                  <a:cubicBezTo>
                    <a:pt x="38" y="1"/>
                    <a:pt x="9" y="18"/>
                    <a:pt x="1" y="42"/>
                  </a:cubicBezTo>
                  <a:cubicBezTo>
                    <a:pt x="1" y="72"/>
                    <a:pt x="20" y="112"/>
                    <a:pt x="50" y="121"/>
                  </a:cubicBezTo>
                  <a:cubicBezTo>
                    <a:pt x="50" y="121"/>
                    <a:pt x="572" y="259"/>
                    <a:pt x="739" y="869"/>
                  </a:cubicBezTo>
                  <a:cubicBezTo>
                    <a:pt x="739" y="889"/>
                    <a:pt x="768" y="908"/>
                    <a:pt x="798" y="908"/>
                  </a:cubicBezTo>
                  <a:lnTo>
                    <a:pt x="808" y="908"/>
                  </a:lnTo>
                  <a:cubicBezTo>
                    <a:pt x="847" y="899"/>
                    <a:pt x="867" y="869"/>
                    <a:pt x="857" y="830"/>
                  </a:cubicBezTo>
                  <a:cubicBezTo>
                    <a:pt x="670" y="160"/>
                    <a:pt x="99" y="3"/>
                    <a:pt x="79" y="3"/>
                  </a:cubicBezTo>
                  <a:cubicBezTo>
                    <a:pt x="74" y="1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44"/>
            <p:cNvSpPr/>
            <p:nvPr/>
          </p:nvSpPr>
          <p:spPr>
            <a:xfrm>
              <a:off x="1924225" y="4778200"/>
              <a:ext cx="14775" cy="12875"/>
            </a:xfrm>
            <a:custGeom>
              <a:avLst/>
              <a:gdLst/>
              <a:ahLst/>
              <a:cxnLst/>
              <a:rect l="l" t="t" r="r" b="b"/>
              <a:pathLst>
                <a:path w="591" h="515" extrusionOk="0">
                  <a:moveTo>
                    <a:pt x="537" y="0"/>
                  </a:moveTo>
                  <a:cubicBezTo>
                    <a:pt x="532" y="0"/>
                    <a:pt x="527" y="1"/>
                    <a:pt x="522" y="3"/>
                  </a:cubicBezTo>
                  <a:cubicBezTo>
                    <a:pt x="493" y="3"/>
                    <a:pt x="0" y="81"/>
                    <a:pt x="0" y="455"/>
                  </a:cubicBezTo>
                  <a:cubicBezTo>
                    <a:pt x="0" y="485"/>
                    <a:pt x="30" y="514"/>
                    <a:pt x="60" y="514"/>
                  </a:cubicBezTo>
                  <a:cubicBezTo>
                    <a:pt x="89" y="514"/>
                    <a:pt x="119" y="485"/>
                    <a:pt x="119" y="455"/>
                  </a:cubicBezTo>
                  <a:cubicBezTo>
                    <a:pt x="119" y="190"/>
                    <a:pt x="532" y="121"/>
                    <a:pt x="532" y="121"/>
                  </a:cubicBezTo>
                  <a:cubicBezTo>
                    <a:pt x="571" y="111"/>
                    <a:pt x="591" y="81"/>
                    <a:pt x="591" y="52"/>
                  </a:cubicBezTo>
                  <a:cubicBezTo>
                    <a:pt x="583" y="19"/>
                    <a:pt x="561" y="0"/>
                    <a:pt x="537" y="0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44"/>
            <p:cNvSpPr/>
            <p:nvPr/>
          </p:nvSpPr>
          <p:spPr>
            <a:xfrm>
              <a:off x="1975900" y="4889600"/>
              <a:ext cx="63750" cy="69250"/>
            </a:xfrm>
            <a:custGeom>
              <a:avLst/>
              <a:gdLst/>
              <a:ahLst/>
              <a:cxnLst/>
              <a:rect l="l" t="t" r="r" b="b"/>
              <a:pathLst>
                <a:path w="2550" h="2770" extrusionOk="0">
                  <a:moveTo>
                    <a:pt x="63" y="1"/>
                  </a:moveTo>
                  <a:cubicBezTo>
                    <a:pt x="48" y="1"/>
                    <a:pt x="33" y="6"/>
                    <a:pt x="20" y="14"/>
                  </a:cubicBezTo>
                  <a:cubicBezTo>
                    <a:pt x="0" y="34"/>
                    <a:pt x="0" y="73"/>
                    <a:pt x="20" y="103"/>
                  </a:cubicBezTo>
                  <a:lnTo>
                    <a:pt x="2431" y="2750"/>
                  </a:lnTo>
                  <a:cubicBezTo>
                    <a:pt x="2451" y="2770"/>
                    <a:pt x="2460" y="2770"/>
                    <a:pt x="2480" y="2770"/>
                  </a:cubicBezTo>
                  <a:cubicBezTo>
                    <a:pt x="2490" y="2770"/>
                    <a:pt x="2510" y="2770"/>
                    <a:pt x="2519" y="2760"/>
                  </a:cubicBezTo>
                  <a:cubicBezTo>
                    <a:pt x="2549" y="2741"/>
                    <a:pt x="2549" y="2701"/>
                    <a:pt x="2530" y="2671"/>
                  </a:cubicBezTo>
                  <a:lnTo>
                    <a:pt x="109" y="25"/>
                  </a:lnTo>
                  <a:cubicBezTo>
                    <a:pt x="98" y="8"/>
                    <a:pt x="81" y="1"/>
                    <a:pt x="63" y="1"/>
                  </a:cubicBezTo>
                  <a:close/>
                </a:path>
              </a:pathLst>
            </a:custGeom>
            <a:solidFill>
              <a:srgbClr val="28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44"/>
            <p:cNvSpPr/>
            <p:nvPr/>
          </p:nvSpPr>
          <p:spPr>
            <a:xfrm>
              <a:off x="1837375" y="4882575"/>
              <a:ext cx="20200" cy="66700"/>
            </a:xfrm>
            <a:custGeom>
              <a:avLst/>
              <a:gdLst/>
              <a:ahLst/>
              <a:cxnLst/>
              <a:rect l="l" t="t" r="r" b="b"/>
              <a:pathLst>
                <a:path w="808" h="2668" extrusionOk="0">
                  <a:moveTo>
                    <a:pt x="1" y="0"/>
                  </a:moveTo>
                  <a:lnTo>
                    <a:pt x="1" y="2667"/>
                  </a:lnTo>
                  <a:lnTo>
                    <a:pt x="808" y="2667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44"/>
            <p:cNvSpPr/>
            <p:nvPr/>
          </p:nvSpPr>
          <p:spPr>
            <a:xfrm>
              <a:off x="1810075" y="4768675"/>
              <a:ext cx="74800" cy="146400"/>
            </a:xfrm>
            <a:custGeom>
              <a:avLst/>
              <a:gdLst/>
              <a:ahLst/>
              <a:cxnLst/>
              <a:rect l="l" t="t" r="r" b="b"/>
              <a:pathLst>
                <a:path w="2992" h="5856" extrusionOk="0">
                  <a:moveTo>
                    <a:pt x="1496" y="0"/>
                  </a:moveTo>
                  <a:cubicBezTo>
                    <a:pt x="669" y="0"/>
                    <a:pt x="0" y="669"/>
                    <a:pt x="0" y="1496"/>
                  </a:cubicBezTo>
                  <a:lnTo>
                    <a:pt x="0" y="5855"/>
                  </a:lnTo>
                  <a:lnTo>
                    <a:pt x="2992" y="5855"/>
                  </a:lnTo>
                  <a:lnTo>
                    <a:pt x="2992" y="1496"/>
                  </a:lnTo>
                  <a:cubicBezTo>
                    <a:pt x="2992" y="669"/>
                    <a:pt x="2323" y="0"/>
                    <a:pt x="1496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44"/>
            <p:cNvSpPr/>
            <p:nvPr/>
          </p:nvSpPr>
          <p:spPr>
            <a:xfrm>
              <a:off x="1802200" y="4933750"/>
              <a:ext cx="92775" cy="234725"/>
            </a:xfrm>
            <a:custGeom>
              <a:avLst/>
              <a:gdLst/>
              <a:ahLst/>
              <a:cxnLst/>
              <a:rect l="l" t="t" r="r" b="b"/>
              <a:pathLst>
                <a:path w="3711" h="9389" extrusionOk="0">
                  <a:moveTo>
                    <a:pt x="197" y="0"/>
                  </a:moveTo>
                  <a:cubicBezTo>
                    <a:pt x="89" y="0"/>
                    <a:pt x="0" y="89"/>
                    <a:pt x="0" y="187"/>
                  </a:cubicBezTo>
                  <a:lnTo>
                    <a:pt x="0" y="9388"/>
                  </a:lnTo>
                  <a:lnTo>
                    <a:pt x="3711" y="9388"/>
                  </a:lnTo>
                  <a:lnTo>
                    <a:pt x="3711" y="187"/>
                  </a:lnTo>
                  <a:cubicBezTo>
                    <a:pt x="3711" y="89"/>
                    <a:pt x="3622" y="0"/>
                    <a:pt x="3514" y="0"/>
                  </a:cubicBez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44"/>
            <p:cNvSpPr/>
            <p:nvPr/>
          </p:nvSpPr>
          <p:spPr>
            <a:xfrm>
              <a:off x="1770950" y="4550425"/>
              <a:ext cx="658400" cy="544975"/>
            </a:xfrm>
            <a:custGeom>
              <a:avLst/>
              <a:gdLst/>
              <a:ahLst/>
              <a:cxnLst/>
              <a:rect l="l" t="t" r="r" b="b"/>
              <a:pathLst>
                <a:path w="26336" h="21799" extrusionOk="0">
                  <a:moveTo>
                    <a:pt x="955" y="965"/>
                  </a:moveTo>
                  <a:lnTo>
                    <a:pt x="15638" y="3465"/>
                  </a:lnTo>
                  <a:cubicBezTo>
                    <a:pt x="18167" y="4184"/>
                    <a:pt x="20184" y="6102"/>
                    <a:pt x="21041" y="8592"/>
                  </a:cubicBezTo>
                  <a:lnTo>
                    <a:pt x="24062" y="21080"/>
                  </a:lnTo>
                  <a:lnTo>
                    <a:pt x="729" y="21080"/>
                  </a:lnTo>
                  <a:lnTo>
                    <a:pt x="955" y="965"/>
                  </a:lnTo>
                  <a:close/>
                  <a:moveTo>
                    <a:pt x="139" y="1"/>
                  </a:moveTo>
                  <a:lnTo>
                    <a:pt x="1" y="21799"/>
                  </a:lnTo>
                  <a:lnTo>
                    <a:pt x="26335" y="21799"/>
                  </a:lnTo>
                  <a:lnTo>
                    <a:pt x="21720" y="8356"/>
                  </a:lnTo>
                  <a:cubicBezTo>
                    <a:pt x="21198" y="6841"/>
                    <a:pt x="20293" y="5522"/>
                    <a:pt x="19112" y="4518"/>
                  </a:cubicBezTo>
                  <a:cubicBezTo>
                    <a:pt x="18157" y="3711"/>
                    <a:pt x="17035" y="3101"/>
                    <a:pt x="15795" y="2756"/>
                  </a:cubicBezTo>
                  <a:lnTo>
                    <a:pt x="9123" y="1586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44"/>
            <p:cNvSpPr/>
            <p:nvPr/>
          </p:nvSpPr>
          <p:spPr>
            <a:xfrm>
              <a:off x="2377900" y="4948000"/>
              <a:ext cx="64475" cy="75325"/>
            </a:xfrm>
            <a:custGeom>
              <a:avLst/>
              <a:gdLst/>
              <a:ahLst/>
              <a:cxnLst/>
              <a:rect l="l" t="t" r="r" b="b"/>
              <a:pathLst>
                <a:path w="2579" h="3013" extrusionOk="0">
                  <a:moveTo>
                    <a:pt x="2156" y="1"/>
                  </a:moveTo>
                  <a:lnTo>
                    <a:pt x="2156" y="1654"/>
                  </a:lnTo>
                  <a:cubicBezTo>
                    <a:pt x="2156" y="2166"/>
                    <a:pt x="1732" y="2579"/>
                    <a:pt x="1231" y="2579"/>
                  </a:cubicBezTo>
                  <a:lnTo>
                    <a:pt x="0" y="2579"/>
                  </a:lnTo>
                  <a:lnTo>
                    <a:pt x="0" y="3012"/>
                  </a:lnTo>
                  <a:lnTo>
                    <a:pt x="1231" y="3012"/>
                  </a:lnTo>
                  <a:cubicBezTo>
                    <a:pt x="1979" y="3012"/>
                    <a:pt x="2578" y="2402"/>
                    <a:pt x="2578" y="1654"/>
                  </a:cubicBezTo>
                  <a:lnTo>
                    <a:pt x="2578" y="1"/>
                  </a:lnTo>
                  <a:close/>
                </a:path>
              </a:pathLst>
            </a:custGeom>
            <a:solidFill>
              <a:srgbClr val="F8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44"/>
            <p:cNvSpPr/>
            <p:nvPr/>
          </p:nvSpPr>
          <p:spPr>
            <a:xfrm>
              <a:off x="2397075" y="4816875"/>
              <a:ext cx="79750" cy="143950"/>
            </a:xfrm>
            <a:custGeom>
              <a:avLst/>
              <a:gdLst/>
              <a:ahLst/>
              <a:cxnLst/>
              <a:rect l="l" t="t" r="r" b="b"/>
              <a:pathLst>
                <a:path w="3190" h="5758" extrusionOk="0">
                  <a:moveTo>
                    <a:pt x="1" y="1"/>
                  </a:moveTo>
                  <a:lnTo>
                    <a:pt x="1" y="5758"/>
                  </a:lnTo>
                  <a:lnTo>
                    <a:pt x="3189" y="5758"/>
                  </a:lnTo>
                  <a:lnTo>
                    <a:pt x="3189" y="3189"/>
                  </a:lnTo>
                  <a:cubicBezTo>
                    <a:pt x="3189" y="1428"/>
                    <a:pt x="1763" y="1"/>
                    <a:pt x="1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44"/>
            <p:cNvSpPr/>
            <p:nvPr/>
          </p:nvSpPr>
          <p:spPr>
            <a:xfrm>
              <a:off x="2397075" y="4832625"/>
              <a:ext cx="68425" cy="128200"/>
            </a:xfrm>
            <a:custGeom>
              <a:avLst/>
              <a:gdLst/>
              <a:ahLst/>
              <a:cxnLst/>
              <a:rect l="l" t="t" r="r" b="b"/>
              <a:pathLst>
                <a:path w="2737" h="5128" extrusionOk="0">
                  <a:moveTo>
                    <a:pt x="1" y="1"/>
                  </a:moveTo>
                  <a:lnTo>
                    <a:pt x="1" y="5128"/>
                  </a:lnTo>
                  <a:lnTo>
                    <a:pt x="2737" y="5128"/>
                  </a:lnTo>
                  <a:lnTo>
                    <a:pt x="2737" y="3159"/>
                  </a:lnTo>
                  <a:cubicBezTo>
                    <a:pt x="2737" y="1556"/>
                    <a:pt x="1546" y="227"/>
                    <a:pt x="1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44"/>
            <p:cNvSpPr/>
            <p:nvPr/>
          </p:nvSpPr>
          <p:spPr>
            <a:xfrm>
              <a:off x="2874625" y="4566425"/>
              <a:ext cx="73350" cy="97200"/>
            </a:xfrm>
            <a:custGeom>
              <a:avLst/>
              <a:gdLst/>
              <a:ahLst/>
              <a:cxnLst/>
              <a:rect l="l" t="t" r="r" b="b"/>
              <a:pathLst>
                <a:path w="2934" h="3888" extrusionOk="0">
                  <a:moveTo>
                    <a:pt x="1466" y="887"/>
                  </a:moveTo>
                  <a:cubicBezTo>
                    <a:pt x="1831" y="887"/>
                    <a:pt x="2116" y="1172"/>
                    <a:pt x="2116" y="1526"/>
                  </a:cubicBezTo>
                  <a:cubicBezTo>
                    <a:pt x="2116" y="1890"/>
                    <a:pt x="1831" y="2175"/>
                    <a:pt x="1466" y="2175"/>
                  </a:cubicBezTo>
                  <a:cubicBezTo>
                    <a:pt x="1112" y="2175"/>
                    <a:pt x="827" y="1890"/>
                    <a:pt x="827" y="1526"/>
                  </a:cubicBezTo>
                  <a:cubicBezTo>
                    <a:pt x="827" y="1172"/>
                    <a:pt x="1112" y="887"/>
                    <a:pt x="1466" y="887"/>
                  </a:cubicBezTo>
                  <a:close/>
                  <a:moveTo>
                    <a:pt x="1466" y="1"/>
                  </a:moveTo>
                  <a:cubicBezTo>
                    <a:pt x="659" y="1"/>
                    <a:pt x="0" y="660"/>
                    <a:pt x="0" y="1467"/>
                  </a:cubicBezTo>
                  <a:cubicBezTo>
                    <a:pt x="0" y="1851"/>
                    <a:pt x="148" y="2195"/>
                    <a:pt x="384" y="2451"/>
                  </a:cubicBezTo>
                  <a:cubicBezTo>
                    <a:pt x="797" y="3061"/>
                    <a:pt x="1466" y="3888"/>
                    <a:pt x="1466" y="3888"/>
                  </a:cubicBezTo>
                  <a:cubicBezTo>
                    <a:pt x="1466" y="3888"/>
                    <a:pt x="2136" y="3061"/>
                    <a:pt x="2549" y="2451"/>
                  </a:cubicBezTo>
                  <a:cubicBezTo>
                    <a:pt x="2785" y="2195"/>
                    <a:pt x="2933" y="1851"/>
                    <a:pt x="2933" y="1467"/>
                  </a:cubicBezTo>
                  <a:cubicBezTo>
                    <a:pt x="2933" y="660"/>
                    <a:pt x="2284" y="1"/>
                    <a:pt x="1466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44"/>
            <p:cNvSpPr/>
            <p:nvPr/>
          </p:nvSpPr>
          <p:spPr>
            <a:xfrm>
              <a:off x="2909800" y="4676150"/>
              <a:ext cx="3225" cy="4700"/>
            </a:xfrm>
            <a:custGeom>
              <a:avLst/>
              <a:gdLst/>
              <a:ahLst/>
              <a:cxnLst/>
              <a:rect l="l" t="t" r="r" b="b"/>
              <a:pathLst>
                <a:path w="129" h="188" extrusionOk="0">
                  <a:moveTo>
                    <a:pt x="59" y="1"/>
                  </a:moveTo>
                  <a:cubicBezTo>
                    <a:pt x="30" y="1"/>
                    <a:pt x="0" y="30"/>
                    <a:pt x="0" y="69"/>
                  </a:cubicBezTo>
                  <a:lnTo>
                    <a:pt x="0" y="128"/>
                  </a:lnTo>
                  <a:cubicBezTo>
                    <a:pt x="0" y="158"/>
                    <a:pt x="30" y="188"/>
                    <a:pt x="59" y="188"/>
                  </a:cubicBezTo>
                  <a:cubicBezTo>
                    <a:pt x="99" y="188"/>
                    <a:pt x="118" y="158"/>
                    <a:pt x="118" y="128"/>
                  </a:cubicBezTo>
                  <a:lnTo>
                    <a:pt x="129" y="69"/>
                  </a:lnTo>
                  <a:cubicBezTo>
                    <a:pt x="129" y="30"/>
                    <a:pt x="99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44"/>
            <p:cNvSpPr/>
            <p:nvPr/>
          </p:nvSpPr>
          <p:spPr>
            <a:xfrm>
              <a:off x="2506325" y="4690175"/>
              <a:ext cx="470675" cy="351100"/>
            </a:xfrm>
            <a:custGeom>
              <a:avLst/>
              <a:gdLst/>
              <a:ahLst/>
              <a:cxnLst/>
              <a:rect l="l" t="t" r="r" b="b"/>
              <a:pathLst>
                <a:path w="18827" h="14044" extrusionOk="0">
                  <a:moveTo>
                    <a:pt x="16198" y="0"/>
                  </a:moveTo>
                  <a:cubicBezTo>
                    <a:pt x="16169" y="0"/>
                    <a:pt x="16139" y="30"/>
                    <a:pt x="16139" y="60"/>
                  </a:cubicBezTo>
                  <a:lnTo>
                    <a:pt x="16150" y="188"/>
                  </a:lnTo>
                  <a:cubicBezTo>
                    <a:pt x="16150" y="217"/>
                    <a:pt x="16179" y="247"/>
                    <a:pt x="16209" y="247"/>
                  </a:cubicBezTo>
                  <a:cubicBezTo>
                    <a:pt x="16248" y="237"/>
                    <a:pt x="16268" y="217"/>
                    <a:pt x="16268" y="178"/>
                  </a:cubicBezTo>
                  <a:lnTo>
                    <a:pt x="16268" y="60"/>
                  </a:lnTo>
                  <a:cubicBezTo>
                    <a:pt x="16268" y="20"/>
                    <a:pt x="16238" y="0"/>
                    <a:pt x="16198" y="0"/>
                  </a:cubicBezTo>
                  <a:close/>
                  <a:moveTo>
                    <a:pt x="16228" y="611"/>
                  </a:moveTo>
                  <a:cubicBezTo>
                    <a:pt x="16198" y="611"/>
                    <a:pt x="16169" y="641"/>
                    <a:pt x="16179" y="680"/>
                  </a:cubicBezTo>
                  <a:cubicBezTo>
                    <a:pt x="16179" y="719"/>
                    <a:pt x="16179" y="759"/>
                    <a:pt x="16189" y="798"/>
                  </a:cubicBezTo>
                  <a:cubicBezTo>
                    <a:pt x="16189" y="837"/>
                    <a:pt x="16218" y="857"/>
                    <a:pt x="16248" y="857"/>
                  </a:cubicBezTo>
                  <a:cubicBezTo>
                    <a:pt x="16287" y="857"/>
                    <a:pt x="16307" y="827"/>
                    <a:pt x="16307" y="788"/>
                  </a:cubicBezTo>
                  <a:cubicBezTo>
                    <a:pt x="16307" y="748"/>
                    <a:pt x="16297" y="709"/>
                    <a:pt x="16297" y="670"/>
                  </a:cubicBezTo>
                  <a:cubicBezTo>
                    <a:pt x="16297" y="630"/>
                    <a:pt x="16257" y="611"/>
                    <a:pt x="16228" y="611"/>
                  </a:cubicBezTo>
                  <a:close/>
                  <a:moveTo>
                    <a:pt x="16307" y="1221"/>
                  </a:moveTo>
                  <a:cubicBezTo>
                    <a:pt x="16268" y="1231"/>
                    <a:pt x="16248" y="1260"/>
                    <a:pt x="16257" y="1290"/>
                  </a:cubicBezTo>
                  <a:cubicBezTo>
                    <a:pt x="16257" y="1339"/>
                    <a:pt x="16268" y="1378"/>
                    <a:pt x="16277" y="1418"/>
                  </a:cubicBezTo>
                  <a:cubicBezTo>
                    <a:pt x="16287" y="1447"/>
                    <a:pt x="16307" y="1467"/>
                    <a:pt x="16336" y="1467"/>
                  </a:cubicBezTo>
                  <a:lnTo>
                    <a:pt x="16346" y="1467"/>
                  </a:lnTo>
                  <a:cubicBezTo>
                    <a:pt x="16386" y="1457"/>
                    <a:pt x="16405" y="1428"/>
                    <a:pt x="16395" y="1388"/>
                  </a:cubicBezTo>
                  <a:cubicBezTo>
                    <a:pt x="16386" y="1349"/>
                    <a:pt x="16386" y="1310"/>
                    <a:pt x="16375" y="1270"/>
                  </a:cubicBezTo>
                  <a:cubicBezTo>
                    <a:pt x="16366" y="1240"/>
                    <a:pt x="16336" y="1221"/>
                    <a:pt x="16307" y="1221"/>
                  </a:cubicBezTo>
                  <a:close/>
                  <a:moveTo>
                    <a:pt x="18242" y="1789"/>
                  </a:moveTo>
                  <a:cubicBezTo>
                    <a:pt x="18236" y="1789"/>
                    <a:pt x="18231" y="1790"/>
                    <a:pt x="18226" y="1792"/>
                  </a:cubicBezTo>
                  <a:cubicBezTo>
                    <a:pt x="18177" y="1802"/>
                    <a:pt x="18137" y="1831"/>
                    <a:pt x="18098" y="1851"/>
                  </a:cubicBezTo>
                  <a:cubicBezTo>
                    <a:pt x="18068" y="1870"/>
                    <a:pt x="18059" y="1910"/>
                    <a:pt x="18078" y="1940"/>
                  </a:cubicBezTo>
                  <a:cubicBezTo>
                    <a:pt x="18088" y="1959"/>
                    <a:pt x="18107" y="1969"/>
                    <a:pt x="18127" y="1969"/>
                  </a:cubicBezTo>
                  <a:cubicBezTo>
                    <a:pt x="18147" y="1969"/>
                    <a:pt x="18157" y="1959"/>
                    <a:pt x="18167" y="1959"/>
                  </a:cubicBezTo>
                  <a:cubicBezTo>
                    <a:pt x="18196" y="1940"/>
                    <a:pt x="18226" y="1920"/>
                    <a:pt x="18265" y="1910"/>
                  </a:cubicBezTo>
                  <a:cubicBezTo>
                    <a:pt x="18295" y="1900"/>
                    <a:pt x="18315" y="1861"/>
                    <a:pt x="18304" y="1831"/>
                  </a:cubicBezTo>
                  <a:cubicBezTo>
                    <a:pt x="18296" y="1807"/>
                    <a:pt x="18268" y="1789"/>
                    <a:pt x="18242" y="1789"/>
                  </a:cubicBezTo>
                  <a:close/>
                  <a:moveTo>
                    <a:pt x="16481" y="1814"/>
                  </a:moveTo>
                  <a:cubicBezTo>
                    <a:pt x="16472" y="1814"/>
                    <a:pt x="16463" y="1816"/>
                    <a:pt x="16454" y="1821"/>
                  </a:cubicBezTo>
                  <a:cubicBezTo>
                    <a:pt x="16425" y="1831"/>
                    <a:pt x="16405" y="1870"/>
                    <a:pt x="16415" y="1900"/>
                  </a:cubicBezTo>
                  <a:cubicBezTo>
                    <a:pt x="16435" y="1940"/>
                    <a:pt x="16454" y="1979"/>
                    <a:pt x="16464" y="2018"/>
                  </a:cubicBezTo>
                  <a:cubicBezTo>
                    <a:pt x="16484" y="2038"/>
                    <a:pt x="16504" y="2047"/>
                    <a:pt x="16523" y="2047"/>
                  </a:cubicBezTo>
                  <a:lnTo>
                    <a:pt x="16553" y="2047"/>
                  </a:lnTo>
                  <a:cubicBezTo>
                    <a:pt x="16583" y="2028"/>
                    <a:pt x="16592" y="1988"/>
                    <a:pt x="16583" y="1959"/>
                  </a:cubicBezTo>
                  <a:cubicBezTo>
                    <a:pt x="16563" y="1929"/>
                    <a:pt x="16543" y="1890"/>
                    <a:pt x="16533" y="1851"/>
                  </a:cubicBezTo>
                  <a:cubicBezTo>
                    <a:pt x="16526" y="1830"/>
                    <a:pt x="16504" y="1814"/>
                    <a:pt x="16481" y="1814"/>
                  </a:cubicBezTo>
                  <a:close/>
                  <a:moveTo>
                    <a:pt x="18695" y="1886"/>
                  </a:moveTo>
                  <a:cubicBezTo>
                    <a:pt x="18680" y="1886"/>
                    <a:pt x="18667" y="1891"/>
                    <a:pt x="18659" y="1900"/>
                  </a:cubicBezTo>
                  <a:cubicBezTo>
                    <a:pt x="18629" y="1920"/>
                    <a:pt x="18629" y="1959"/>
                    <a:pt x="18649" y="1988"/>
                  </a:cubicBezTo>
                  <a:cubicBezTo>
                    <a:pt x="18669" y="2008"/>
                    <a:pt x="18688" y="2038"/>
                    <a:pt x="18698" y="2067"/>
                  </a:cubicBezTo>
                  <a:cubicBezTo>
                    <a:pt x="18708" y="2097"/>
                    <a:pt x="18728" y="2117"/>
                    <a:pt x="18757" y="2117"/>
                  </a:cubicBezTo>
                  <a:cubicBezTo>
                    <a:pt x="18767" y="2117"/>
                    <a:pt x="18767" y="2117"/>
                    <a:pt x="18777" y="2106"/>
                  </a:cubicBezTo>
                  <a:cubicBezTo>
                    <a:pt x="18807" y="2097"/>
                    <a:pt x="18826" y="2067"/>
                    <a:pt x="18816" y="2028"/>
                  </a:cubicBezTo>
                  <a:cubicBezTo>
                    <a:pt x="18796" y="1988"/>
                    <a:pt x="18777" y="1940"/>
                    <a:pt x="18748" y="1910"/>
                  </a:cubicBezTo>
                  <a:cubicBezTo>
                    <a:pt x="18731" y="1894"/>
                    <a:pt x="18712" y="1886"/>
                    <a:pt x="18695" y="1886"/>
                  </a:cubicBezTo>
                  <a:close/>
                  <a:moveTo>
                    <a:pt x="17789" y="2201"/>
                  </a:moveTo>
                  <a:cubicBezTo>
                    <a:pt x="17771" y="2201"/>
                    <a:pt x="17755" y="2209"/>
                    <a:pt x="17744" y="2225"/>
                  </a:cubicBezTo>
                  <a:cubicBezTo>
                    <a:pt x="17724" y="2264"/>
                    <a:pt x="17704" y="2294"/>
                    <a:pt x="17685" y="2333"/>
                  </a:cubicBezTo>
                  <a:cubicBezTo>
                    <a:pt x="17665" y="2362"/>
                    <a:pt x="17674" y="2402"/>
                    <a:pt x="17704" y="2421"/>
                  </a:cubicBezTo>
                  <a:lnTo>
                    <a:pt x="17734" y="2421"/>
                  </a:lnTo>
                  <a:cubicBezTo>
                    <a:pt x="17753" y="2421"/>
                    <a:pt x="17773" y="2412"/>
                    <a:pt x="17783" y="2392"/>
                  </a:cubicBezTo>
                  <a:cubicBezTo>
                    <a:pt x="17803" y="2362"/>
                    <a:pt x="17832" y="2323"/>
                    <a:pt x="17852" y="2294"/>
                  </a:cubicBezTo>
                  <a:cubicBezTo>
                    <a:pt x="17871" y="2264"/>
                    <a:pt x="17862" y="2225"/>
                    <a:pt x="17832" y="2215"/>
                  </a:cubicBezTo>
                  <a:cubicBezTo>
                    <a:pt x="17819" y="2206"/>
                    <a:pt x="17804" y="2201"/>
                    <a:pt x="17789" y="2201"/>
                  </a:cubicBezTo>
                  <a:close/>
                  <a:moveTo>
                    <a:pt x="16825" y="2309"/>
                  </a:moveTo>
                  <a:cubicBezTo>
                    <a:pt x="16807" y="2309"/>
                    <a:pt x="16790" y="2317"/>
                    <a:pt x="16779" y="2333"/>
                  </a:cubicBezTo>
                  <a:cubicBezTo>
                    <a:pt x="16760" y="2362"/>
                    <a:pt x="16760" y="2392"/>
                    <a:pt x="16789" y="2421"/>
                  </a:cubicBezTo>
                  <a:cubicBezTo>
                    <a:pt x="16819" y="2441"/>
                    <a:pt x="16848" y="2471"/>
                    <a:pt x="16887" y="2500"/>
                  </a:cubicBezTo>
                  <a:cubicBezTo>
                    <a:pt x="16897" y="2500"/>
                    <a:pt x="16907" y="2510"/>
                    <a:pt x="16917" y="2510"/>
                  </a:cubicBezTo>
                  <a:cubicBezTo>
                    <a:pt x="16937" y="2510"/>
                    <a:pt x="16956" y="2500"/>
                    <a:pt x="16966" y="2480"/>
                  </a:cubicBezTo>
                  <a:cubicBezTo>
                    <a:pt x="16986" y="2461"/>
                    <a:pt x="16986" y="2421"/>
                    <a:pt x="16956" y="2402"/>
                  </a:cubicBezTo>
                  <a:cubicBezTo>
                    <a:pt x="16927" y="2373"/>
                    <a:pt x="16897" y="2353"/>
                    <a:pt x="16868" y="2323"/>
                  </a:cubicBezTo>
                  <a:cubicBezTo>
                    <a:pt x="16854" y="2314"/>
                    <a:pt x="16839" y="2309"/>
                    <a:pt x="16825" y="2309"/>
                  </a:cubicBezTo>
                  <a:close/>
                  <a:moveTo>
                    <a:pt x="18639" y="2446"/>
                  </a:moveTo>
                  <a:cubicBezTo>
                    <a:pt x="18624" y="2446"/>
                    <a:pt x="18609" y="2451"/>
                    <a:pt x="18600" y="2461"/>
                  </a:cubicBezTo>
                  <a:cubicBezTo>
                    <a:pt x="18570" y="2491"/>
                    <a:pt x="18540" y="2510"/>
                    <a:pt x="18511" y="2530"/>
                  </a:cubicBezTo>
                  <a:cubicBezTo>
                    <a:pt x="18481" y="2550"/>
                    <a:pt x="18472" y="2589"/>
                    <a:pt x="18492" y="2618"/>
                  </a:cubicBezTo>
                  <a:cubicBezTo>
                    <a:pt x="18511" y="2638"/>
                    <a:pt x="18531" y="2648"/>
                    <a:pt x="18540" y="2648"/>
                  </a:cubicBezTo>
                  <a:cubicBezTo>
                    <a:pt x="18560" y="2648"/>
                    <a:pt x="18570" y="2638"/>
                    <a:pt x="18580" y="2638"/>
                  </a:cubicBezTo>
                  <a:cubicBezTo>
                    <a:pt x="18619" y="2609"/>
                    <a:pt x="18649" y="2579"/>
                    <a:pt x="18688" y="2550"/>
                  </a:cubicBezTo>
                  <a:cubicBezTo>
                    <a:pt x="18708" y="2520"/>
                    <a:pt x="18708" y="2480"/>
                    <a:pt x="18678" y="2461"/>
                  </a:cubicBezTo>
                  <a:cubicBezTo>
                    <a:pt x="18668" y="2451"/>
                    <a:pt x="18654" y="2446"/>
                    <a:pt x="18639" y="2446"/>
                  </a:cubicBezTo>
                  <a:close/>
                  <a:moveTo>
                    <a:pt x="18083" y="2675"/>
                  </a:moveTo>
                  <a:cubicBezTo>
                    <a:pt x="18078" y="2675"/>
                    <a:pt x="18073" y="2676"/>
                    <a:pt x="18068" y="2677"/>
                  </a:cubicBezTo>
                  <a:cubicBezTo>
                    <a:pt x="18029" y="2677"/>
                    <a:pt x="17989" y="2687"/>
                    <a:pt x="17960" y="2687"/>
                  </a:cubicBezTo>
                  <a:cubicBezTo>
                    <a:pt x="17921" y="2687"/>
                    <a:pt x="17901" y="2717"/>
                    <a:pt x="17901" y="2756"/>
                  </a:cubicBezTo>
                  <a:cubicBezTo>
                    <a:pt x="17901" y="2786"/>
                    <a:pt x="17930" y="2815"/>
                    <a:pt x="17960" y="2815"/>
                  </a:cubicBezTo>
                  <a:cubicBezTo>
                    <a:pt x="18009" y="2806"/>
                    <a:pt x="18048" y="2806"/>
                    <a:pt x="18088" y="2795"/>
                  </a:cubicBezTo>
                  <a:cubicBezTo>
                    <a:pt x="18127" y="2795"/>
                    <a:pt x="18147" y="2756"/>
                    <a:pt x="18147" y="2727"/>
                  </a:cubicBezTo>
                  <a:cubicBezTo>
                    <a:pt x="18139" y="2701"/>
                    <a:pt x="18115" y="2675"/>
                    <a:pt x="18083" y="2675"/>
                  </a:cubicBezTo>
                  <a:close/>
                  <a:moveTo>
                    <a:pt x="17354" y="2616"/>
                  </a:moveTo>
                  <a:cubicBezTo>
                    <a:pt x="17330" y="2616"/>
                    <a:pt x="17307" y="2633"/>
                    <a:pt x="17291" y="2658"/>
                  </a:cubicBezTo>
                  <a:cubicBezTo>
                    <a:pt x="17281" y="2687"/>
                    <a:pt x="17301" y="2727"/>
                    <a:pt x="17330" y="2736"/>
                  </a:cubicBezTo>
                  <a:cubicBezTo>
                    <a:pt x="17370" y="2747"/>
                    <a:pt x="17419" y="2766"/>
                    <a:pt x="17458" y="2776"/>
                  </a:cubicBezTo>
                  <a:lnTo>
                    <a:pt x="17468" y="2776"/>
                  </a:lnTo>
                  <a:lnTo>
                    <a:pt x="17458" y="2786"/>
                  </a:lnTo>
                  <a:cubicBezTo>
                    <a:pt x="17449" y="2825"/>
                    <a:pt x="17429" y="2865"/>
                    <a:pt x="17419" y="2904"/>
                  </a:cubicBezTo>
                  <a:cubicBezTo>
                    <a:pt x="17409" y="2933"/>
                    <a:pt x="17419" y="2972"/>
                    <a:pt x="17458" y="2983"/>
                  </a:cubicBezTo>
                  <a:lnTo>
                    <a:pt x="17478" y="2983"/>
                  </a:lnTo>
                  <a:cubicBezTo>
                    <a:pt x="17497" y="2983"/>
                    <a:pt x="17527" y="2972"/>
                    <a:pt x="17537" y="2943"/>
                  </a:cubicBezTo>
                  <a:cubicBezTo>
                    <a:pt x="17547" y="2904"/>
                    <a:pt x="17556" y="2865"/>
                    <a:pt x="17576" y="2825"/>
                  </a:cubicBezTo>
                  <a:cubicBezTo>
                    <a:pt x="17586" y="2795"/>
                    <a:pt x="17576" y="2766"/>
                    <a:pt x="17537" y="2747"/>
                  </a:cubicBezTo>
                  <a:lnTo>
                    <a:pt x="17527" y="2747"/>
                  </a:lnTo>
                  <a:lnTo>
                    <a:pt x="17527" y="2727"/>
                  </a:lnTo>
                  <a:cubicBezTo>
                    <a:pt x="17537" y="2697"/>
                    <a:pt x="17517" y="2658"/>
                    <a:pt x="17488" y="2658"/>
                  </a:cubicBezTo>
                  <a:cubicBezTo>
                    <a:pt x="17449" y="2648"/>
                    <a:pt x="17409" y="2628"/>
                    <a:pt x="17370" y="2618"/>
                  </a:cubicBezTo>
                  <a:cubicBezTo>
                    <a:pt x="17365" y="2617"/>
                    <a:pt x="17360" y="2616"/>
                    <a:pt x="17354" y="2616"/>
                  </a:cubicBezTo>
                  <a:close/>
                  <a:moveTo>
                    <a:pt x="17370" y="3337"/>
                  </a:moveTo>
                  <a:cubicBezTo>
                    <a:pt x="17340" y="3337"/>
                    <a:pt x="17311" y="3357"/>
                    <a:pt x="17301" y="3396"/>
                  </a:cubicBezTo>
                  <a:cubicBezTo>
                    <a:pt x="17301" y="3435"/>
                    <a:pt x="17291" y="3475"/>
                    <a:pt x="17291" y="3514"/>
                  </a:cubicBezTo>
                  <a:cubicBezTo>
                    <a:pt x="17291" y="3553"/>
                    <a:pt x="17311" y="3583"/>
                    <a:pt x="17350" y="3583"/>
                  </a:cubicBezTo>
                  <a:cubicBezTo>
                    <a:pt x="17379" y="3583"/>
                    <a:pt x="17409" y="3563"/>
                    <a:pt x="17409" y="3534"/>
                  </a:cubicBezTo>
                  <a:cubicBezTo>
                    <a:pt x="17419" y="3484"/>
                    <a:pt x="17419" y="3445"/>
                    <a:pt x="17429" y="3405"/>
                  </a:cubicBezTo>
                  <a:cubicBezTo>
                    <a:pt x="17429" y="3376"/>
                    <a:pt x="17409" y="3346"/>
                    <a:pt x="17370" y="3337"/>
                  </a:cubicBezTo>
                  <a:close/>
                  <a:moveTo>
                    <a:pt x="17351" y="3955"/>
                  </a:moveTo>
                  <a:cubicBezTo>
                    <a:pt x="17348" y="3955"/>
                    <a:pt x="17344" y="3955"/>
                    <a:pt x="17340" y="3957"/>
                  </a:cubicBezTo>
                  <a:cubicBezTo>
                    <a:pt x="17311" y="3957"/>
                    <a:pt x="17281" y="3986"/>
                    <a:pt x="17281" y="4016"/>
                  </a:cubicBezTo>
                  <a:cubicBezTo>
                    <a:pt x="17281" y="4065"/>
                    <a:pt x="17291" y="4105"/>
                    <a:pt x="17291" y="4144"/>
                  </a:cubicBezTo>
                  <a:cubicBezTo>
                    <a:pt x="17291" y="4173"/>
                    <a:pt x="17320" y="4203"/>
                    <a:pt x="17350" y="4203"/>
                  </a:cubicBezTo>
                  <a:lnTo>
                    <a:pt x="17360" y="4203"/>
                  </a:lnTo>
                  <a:cubicBezTo>
                    <a:pt x="17389" y="4193"/>
                    <a:pt x="17419" y="4164"/>
                    <a:pt x="17409" y="4134"/>
                  </a:cubicBezTo>
                  <a:cubicBezTo>
                    <a:pt x="17409" y="4094"/>
                    <a:pt x="17409" y="4055"/>
                    <a:pt x="17399" y="4016"/>
                  </a:cubicBezTo>
                  <a:cubicBezTo>
                    <a:pt x="17399" y="3981"/>
                    <a:pt x="17377" y="3955"/>
                    <a:pt x="17351" y="3955"/>
                  </a:cubicBezTo>
                  <a:close/>
                  <a:moveTo>
                    <a:pt x="17428" y="4564"/>
                  </a:moveTo>
                  <a:cubicBezTo>
                    <a:pt x="17422" y="4564"/>
                    <a:pt x="17416" y="4565"/>
                    <a:pt x="17409" y="4567"/>
                  </a:cubicBezTo>
                  <a:cubicBezTo>
                    <a:pt x="17379" y="4567"/>
                    <a:pt x="17360" y="4606"/>
                    <a:pt x="17360" y="4636"/>
                  </a:cubicBezTo>
                  <a:lnTo>
                    <a:pt x="17389" y="4754"/>
                  </a:lnTo>
                  <a:cubicBezTo>
                    <a:pt x="17399" y="4783"/>
                    <a:pt x="17419" y="4803"/>
                    <a:pt x="17449" y="4803"/>
                  </a:cubicBezTo>
                  <a:lnTo>
                    <a:pt x="17468" y="4803"/>
                  </a:lnTo>
                  <a:cubicBezTo>
                    <a:pt x="17497" y="4793"/>
                    <a:pt x="17517" y="4764"/>
                    <a:pt x="17508" y="4734"/>
                  </a:cubicBezTo>
                  <a:cubicBezTo>
                    <a:pt x="17497" y="4695"/>
                    <a:pt x="17488" y="4656"/>
                    <a:pt x="17488" y="4616"/>
                  </a:cubicBezTo>
                  <a:cubicBezTo>
                    <a:pt x="17479" y="4583"/>
                    <a:pt x="17458" y="4564"/>
                    <a:pt x="17428" y="4564"/>
                  </a:cubicBezTo>
                  <a:close/>
                  <a:moveTo>
                    <a:pt x="17575" y="5155"/>
                  </a:moveTo>
                  <a:cubicBezTo>
                    <a:pt x="17569" y="5155"/>
                    <a:pt x="17563" y="5156"/>
                    <a:pt x="17556" y="5157"/>
                  </a:cubicBezTo>
                  <a:cubicBezTo>
                    <a:pt x="17527" y="5167"/>
                    <a:pt x="17508" y="5207"/>
                    <a:pt x="17517" y="5236"/>
                  </a:cubicBezTo>
                  <a:cubicBezTo>
                    <a:pt x="17527" y="5275"/>
                    <a:pt x="17537" y="5315"/>
                    <a:pt x="17556" y="5354"/>
                  </a:cubicBezTo>
                  <a:cubicBezTo>
                    <a:pt x="17556" y="5384"/>
                    <a:pt x="17586" y="5404"/>
                    <a:pt x="17615" y="5404"/>
                  </a:cubicBezTo>
                  <a:cubicBezTo>
                    <a:pt x="17615" y="5404"/>
                    <a:pt x="17626" y="5404"/>
                    <a:pt x="17626" y="5393"/>
                  </a:cubicBezTo>
                  <a:cubicBezTo>
                    <a:pt x="17665" y="5384"/>
                    <a:pt x="17685" y="5354"/>
                    <a:pt x="17674" y="5325"/>
                  </a:cubicBezTo>
                  <a:cubicBezTo>
                    <a:pt x="17655" y="5285"/>
                    <a:pt x="17645" y="5246"/>
                    <a:pt x="17635" y="5207"/>
                  </a:cubicBezTo>
                  <a:cubicBezTo>
                    <a:pt x="17627" y="5174"/>
                    <a:pt x="17605" y="5155"/>
                    <a:pt x="17575" y="5155"/>
                  </a:cubicBezTo>
                  <a:close/>
                  <a:moveTo>
                    <a:pt x="17760" y="5745"/>
                  </a:moveTo>
                  <a:cubicBezTo>
                    <a:pt x="17754" y="5745"/>
                    <a:pt x="17749" y="5746"/>
                    <a:pt x="17744" y="5748"/>
                  </a:cubicBezTo>
                  <a:cubicBezTo>
                    <a:pt x="17714" y="5758"/>
                    <a:pt x="17694" y="5797"/>
                    <a:pt x="17704" y="5826"/>
                  </a:cubicBezTo>
                  <a:lnTo>
                    <a:pt x="17744" y="5944"/>
                  </a:lnTo>
                  <a:cubicBezTo>
                    <a:pt x="17753" y="5964"/>
                    <a:pt x="17773" y="5984"/>
                    <a:pt x="17803" y="5984"/>
                  </a:cubicBezTo>
                  <a:lnTo>
                    <a:pt x="17822" y="5984"/>
                  </a:lnTo>
                  <a:cubicBezTo>
                    <a:pt x="17852" y="5974"/>
                    <a:pt x="17871" y="5935"/>
                    <a:pt x="17862" y="5905"/>
                  </a:cubicBezTo>
                  <a:lnTo>
                    <a:pt x="17822" y="5787"/>
                  </a:lnTo>
                  <a:cubicBezTo>
                    <a:pt x="17814" y="5763"/>
                    <a:pt x="17786" y="5745"/>
                    <a:pt x="17760" y="5745"/>
                  </a:cubicBezTo>
                  <a:close/>
                  <a:moveTo>
                    <a:pt x="17961" y="6326"/>
                  </a:moveTo>
                  <a:cubicBezTo>
                    <a:pt x="17955" y="6326"/>
                    <a:pt x="17948" y="6327"/>
                    <a:pt x="17941" y="6329"/>
                  </a:cubicBezTo>
                  <a:cubicBezTo>
                    <a:pt x="17911" y="6338"/>
                    <a:pt x="17891" y="6377"/>
                    <a:pt x="17901" y="6407"/>
                  </a:cubicBezTo>
                  <a:lnTo>
                    <a:pt x="17941" y="6525"/>
                  </a:lnTo>
                  <a:cubicBezTo>
                    <a:pt x="17950" y="6545"/>
                    <a:pt x="17980" y="6565"/>
                    <a:pt x="18000" y="6565"/>
                  </a:cubicBezTo>
                  <a:lnTo>
                    <a:pt x="18019" y="6565"/>
                  </a:lnTo>
                  <a:cubicBezTo>
                    <a:pt x="18059" y="6555"/>
                    <a:pt x="18068" y="6515"/>
                    <a:pt x="18059" y="6486"/>
                  </a:cubicBezTo>
                  <a:lnTo>
                    <a:pt x="18019" y="6368"/>
                  </a:lnTo>
                  <a:cubicBezTo>
                    <a:pt x="18011" y="6344"/>
                    <a:pt x="17990" y="6326"/>
                    <a:pt x="17961" y="6326"/>
                  </a:cubicBezTo>
                  <a:close/>
                  <a:moveTo>
                    <a:pt x="18158" y="6915"/>
                  </a:moveTo>
                  <a:cubicBezTo>
                    <a:pt x="18151" y="6915"/>
                    <a:pt x="18144" y="6917"/>
                    <a:pt x="18137" y="6919"/>
                  </a:cubicBezTo>
                  <a:cubicBezTo>
                    <a:pt x="18098" y="6929"/>
                    <a:pt x="18088" y="6958"/>
                    <a:pt x="18098" y="6988"/>
                  </a:cubicBezTo>
                  <a:lnTo>
                    <a:pt x="18127" y="7106"/>
                  </a:lnTo>
                  <a:cubicBezTo>
                    <a:pt x="18137" y="7136"/>
                    <a:pt x="18157" y="7155"/>
                    <a:pt x="18186" y="7155"/>
                  </a:cubicBezTo>
                  <a:lnTo>
                    <a:pt x="18206" y="7155"/>
                  </a:lnTo>
                  <a:cubicBezTo>
                    <a:pt x="18236" y="7145"/>
                    <a:pt x="18255" y="7106"/>
                    <a:pt x="18245" y="7077"/>
                  </a:cubicBezTo>
                  <a:cubicBezTo>
                    <a:pt x="18236" y="7037"/>
                    <a:pt x="18226" y="6998"/>
                    <a:pt x="18206" y="6958"/>
                  </a:cubicBezTo>
                  <a:cubicBezTo>
                    <a:pt x="18199" y="6928"/>
                    <a:pt x="18180" y="6915"/>
                    <a:pt x="18158" y="6915"/>
                  </a:cubicBezTo>
                  <a:close/>
                  <a:moveTo>
                    <a:pt x="18310" y="7507"/>
                  </a:moveTo>
                  <a:cubicBezTo>
                    <a:pt x="18305" y="7507"/>
                    <a:pt x="18300" y="7508"/>
                    <a:pt x="18295" y="7510"/>
                  </a:cubicBezTo>
                  <a:cubicBezTo>
                    <a:pt x="18255" y="7519"/>
                    <a:pt x="18236" y="7549"/>
                    <a:pt x="18245" y="7578"/>
                  </a:cubicBezTo>
                  <a:cubicBezTo>
                    <a:pt x="18255" y="7617"/>
                    <a:pt x="18265" y="7657"/>
                    <a:pt x="18265" y="7696"/>
                  </a:cubicBezTo>
                  <a:cubicBezTo>
                    <a:pt x="18275" y="7726"/>
                    <a:pt x="18304" y="7755"/>
                    <a:pt x="18334" y="7755"/>
                  </a:cubicBezTo>
                  <a:cubicBezTo>
                    <a:pt x="18334" y="7755"/>
                    <a:pt x="18334" y="7746"/>
                    <a:pt x="18344" y="7746"/>
                  </a:cubicBezTo>
                  <a:cubicBezTo>
                    <a:pt x="18374" y="7746"/>
                    <a:pt x="18393" y="7706"/>
                    <a:pt x="18393" y="7676"/>
                  </a:cubicBezTo>
                  <a:lnTo>
                    <a:pt x="18363" y="7558"/>
                  </a:lnTo>
                  <a:cubicBezTo>
                    <a:pt x="18356" y="7526"/>
                    <a:pt x="18334" y="7507"/>
                    <a:pt x="18310" y="7507"/>
                  </a:cubicBezTo>
                  <a:close/>
                  <a:moveTo>
                    <a:pt x="18393" y="8120"/>
                  </a:moveTo>
                  <a:cubicBezTo>
                    <a:pt x="18354" y="8120"/>
                    <a:pt x="18334" y="8139"/>
                    <a:pt x="18334" y="8179"/>
                  </a:cubicBezTo>
                  <a:cubicBezTo>
                    <a:pt x="18334" y="8218"/>
                    <a:pt x="18334" y="8257"/>
                    <a:pt x="18324" y="8297"/>
                  </a:cubicBezTo>
                  <a:cubicBezTo>
                    <a:pt x="18324" y="8336"/>
                    <a:pt x="18354" y="8356"/>
                    <a:pt x="18383" y="8365"/>
                  </a:cubicBezTo>
                  <a:lnTo>
                    <a:pt x="18393" y="8365"/>
                  </a:lnTo>
                  <a:cubicBezTo>
                    <a:pt x="18422" y="8365"/>
                    <a:pt x="18452" y="8336"/>
                    <a:pt x="18452" y="8306"/>
                  </a:cubicBezTo>
                  <a:lnTo>
                    <a:pt x="18452" y="8179"/>
                  </a:lnTo>
                  <a:cubicBezTo>
                    <a:pt x="18452" y="8139"/>
                    <a:pt x="18422" y="8120"/>
                    <a:pt x="18393" y="8120"/>
                  </a:cubicBezTo>
                  <a:close/>
                  <a:moveTo>
                    <a:pt x="18342" y="8728"/>
                  </a:moveTo>
                  <a:cubicBezTo>
                    <a:pt x="18316" y="8728"/>
                    <a:pt x="18293" y="8753"/>
                    <a:pt x="18285" y="8779"/>
                  </a:cubicBezTo>
                  <a:cubicBezTo>
                    <a:pt x="18285" y="8818"/>
                    <a:pt x="18275" y="8857"/>
                    <a:pt x="18275" y="8907"/>
                  </a:cubicBezTo>
                  <a:cubicBezTo>
                    <a:pt x="18265" y="8936"/>
                    <a:pt x="18295" y="8966"/>
                    <a:pt x="18324" y="8975"/>
                  </a:cubicBezTo>
                  <a:lnTo>
                    <a:pt x="18334" y="8975"/>
                  </a:lnTo>
                  <a:cubicBezTo>
                    <a:pt x="18363" y="8975"/>
                    <a:pt x="18393" y="8956"/>
                    <a:pt x="18393" y="8916"/>
                  </a:cubicBezTo>
                  <a:cubicBezTo>
                    <a:pt x="18403" y="8877"/>
                    <a:pt x="18403" y="8838"/>
                    <a:pt x="18413" y="8798"/>
                  </a:cubicBezTo>
                  <a:cubicBezTo>
                    <a:pt x="18413" y="8769"/>
                    <a:pt x="18393" y="8730"/>
                    <a:pt x="18354" y="8730"/>
                  </a:cubicBezTo>
                  <a:cubicBezTo>
                    <a:pt x="18350" y="8728"/>
                    <a:pt x="18346" y="8728"/>
                    <a:pt x="18342" y="8728"/>
                  </a:cubicBezTo>
                  <a:close/>
                  <a:moveTo>
                    <a:pt x="18230" y="9327"/>
                  </a:moveTo>
                  <a:cubicBezTo>
                    <a:pt x="18204" y="9327"/>
                    <a:pt x="18175" y="9347"/>
                    <a:pt x="18167" y="9379"/>
                  </a:cubicBezTo>
                  <a:cubicBezTo>
                    <a:pt x="18157" y="9419"/>
                    <a:pt x="18147" y="9458"/>
                    <a:pt x="18137" y="9487"/>
                  </a:cubicBezTo>
                  <a:cubicBezTo>
                    <a:pt x="18127" y="9527"/>
                    <a:pt x="18147" y="9556"/>
                    <a:pt x="18177" y="9566"/>
                  </a:cubicBezTo>
                  <a:cubicBezTo>
                    <a:pt x="18177" y="9566"/>
                    <a:pt x="18186" y="9576"/>
                    <a:pt x="18196" y="9576"/>
                  </a:cubicBezTo>
                  <a:cubicBezTo>
                    <a:pt x="18216" y="9576"/>
                    <a:pt x="18245" y="9556"/>
                    <a:pt x="18255" y="9527"/>
                  </a:cubicBezTo>
                  <a:lnTo>
                    <a:pt x="18285" y="9408"/>
                  </a:lnTo>
                  <a:cubicBezTo>
                    <a:pt x="18295" y="9379"/>
                    <a:pt x="18275" y="9340"/>
                    <a:pt x="18245" y="9330"/>
                  </a:cubicBezTo>
                  <a:cubicBezTo>
                    <a:pt x="18240" y="9328"/>
                    <a:pt x="18235" y="9327"/>
                    <a:pt x="18230" y="9327"/>
                  </a:cubicBezTo>
                  <a:close/>
                  <a:moveTo>
                    <a:pt x="18015" y="9907"/>
                  </a:moveTo>
                  <a:cubicBezTo>
                    <a:pt x="17991" y="9907"/>
                    <a:pt x="17967" y="9918"/>
                    <a:pt x="17960" y="9940"/>
                  </a:cubicBezTo>
                  <a:cubicBezTo>
                    <a:pt x="17941" y="9979"/>
                    <a:pt x="17921" y="10009"/>
                    <a:pt x="17901" y="10049"/>
                  </a:cubicBezTo>
                  <a:cubicBezTo>
                    <a:pt x="17891" y="10078"/>
                    <a:pt x="17901" y="10117"/>
                    <a:pt x="17930" y="10127"/>
                  </a:cubicBezTo>
                  <a:cubicBezTo>
                    <a:pt x="17941" y="10137"/>
                    <a:pt x="17950" y="10137"/>
                    <a:pt x="17960" y="10137"/>
                  </a:cubicBezTo>
                  <a:cubicBezTo>
                    <a:pt x="17980" y="10137"/>
                    <a:pt x="18000" y="10127"/>
                    <a:pt x="18009" y="10108"/>
                  </a:cubicBezTo>
                  <a:lnTo>
                    <a:pt x="18068" y="9989"/>
                  </a:lnTo>
                  <a:cubicBezTo>
                    <a:pt x="18078" y="9960"/>
                    <a:pt x="18068" y="9930"/>
                    <a:pt x="18039" y="9911"/>
                  </a:cubicBezTo>
                  <a:cubicBezTo>
                    <a:pt x="18031" y="9908"/>
                    <a:pt x="18023" y="9907"/>
                    <a:pt x="18015" y="9907"/>
                  </a:cubicBezTo>
                  <a:close/>
                  <a:moveTo>
                    <a:pt x="17697" y="10431"/>
                  </a:moveTo>
                  <a:cubicBezTo>
                    <a:pt x="17677" y="10431"/>
                    <a:pt x="17657" y="10440"/>
                    <a:pt x="17645" y="10452"/>
                  </a:cubicBezTo>
                  <a:cubicBezTo>
                    <a:pt x="17626" y="10491"/>
                    <a:pt x="17596" y="10521"/>
                    <a:pt x="17567" y="10550"/>
                  </a:cubicBezTo>
                  <a:cubicBezTo>
                    <a:pt x="17547" y="10580"/>
                    <a:pt x="17556" y="10619"/>
                    <a:pt x="17576" y="10639"/>
                  </a:cubicBezTo>
                  <a:cubicBezTo>
                    <a:pt x="17586" y="10648"/>
                    <a:pt x="17606" y="10648"/>
                    <a:pt x="17615" y="10648"/>
                  </a:cubicBezTo>
                  <a:cubicBezTo>
                    <a:pt x="17635" y="10648"/>
                    <a:pt x="17655" y="10639"/>
                    <a:pt x="17665" y="10629"/>
                  </a:cubicBezTo>
                  <a:cubicBezTo>
                    <a:pt x="17694" y="10600"/>
                    <a:pt x="17714" y="10560"/>
                    <a:pt x="17744" y="10530"/>
                  </a:cubicBezTo>
                  <a:cubicBezTo>
                    <a:pt x="17763" y="10501"/>
                    <a:pt x="17753" y="10462"/>
                    <a:pt x="17734" y="10442"/>
                  </a:cubicBezTo>
                  <a:cubicBezTo>
                    <a:pt x="17722" y="10435"/>
                    <a:pt x="17709" y="10431"/>
                    <a:pt x="17697" y="10431"/>
                  </a:cubicBezTo>
                  <a:close/>
                  <a:moveTo>
                    <a:pt x="17268" y="10874"/>
                  </a:moveTo>
                  <a:cubicBezTo>
                    <a:pt x="17255" y="10874"/>
                    <a:pt x="17243" y="10877"/>
                    <a:pt x="17232" y="10885"/>
                  </a:cubicBezTo>
                  <a:cubicBezTo>
                    <a:pt x="17202" y="10915"/>
                    <a:pt x="17173" y="10944"/>
                    <a:pt x="17134" y="10963"/>
                  </a:cubicBezTo>
                  <a:cubicBezTo>
                    <a:pt x="17114" y="10983"/>
                    <a:pt x="17104" y="11022"/>
                    <a:pt x="17123" y="11052"/>
                  </a:cubicBezTo>
                  <a:cubicBezTo>
                    <a:pt x="17143" y="11072"/>
                    <a:pt x="17163" y="11072"/>
                    <a:pt x="17173" y="11072"/>
                  </a:cubicBezTo>
                  <a:cubicBezTo>
                    <a:pt x="17193" y="11072"/>
                    <a:pt x="17202" y="11072"/>
                    <a:pt x="17212" y="11062"/>
                  </a:cubicBezTo>
                  <a:cubicBezTo>
                    <a:pt x="17252" y="11033"/>
                    <a:pt x="17281" y="11013"/>
                    <a:pt x="17311" y="10983"/>
                  </a:cubicBezTo>
                  <a:cubicBezTo>
                    <a:pt x="17340" y="10963"/>
                    <a:pt x="17340" y="10924"/>
                    <a:pt x="17320" y="10895"/>
                  </a:cubicBezTo>
                  <a:cubicBezTo>
                    <a:pt x="17308" y="10883"/>
                    <a:pt x="17288" y="10874"/>
                    <a:pt x="17268" y="10874"/>
                  </a:cubicBezTo>
                  <a:close/>
                  <a:moveTo>
                    <a:pt x="16783" y="11248"/>
                  </a:moveTo>
                  <a:cubicBezTo>
                    <a:pt x="16772" y="11248"/>
                    <a:pt x="16761" y="11251"/>
                    <a:pt x="16749" y="11259"/>
                  </a:cubicBezTo>
                  <a:cubicBezTo>
                    <a:pt x="16710" y="11278"/>
                    <a:pt x="16681" y="11298"/>
                    <a:pt x="16642" y="11328"/>
                  </a:cubicBezTo>
                  <a:cubicBezTo>
                    <a:pt x="16612" y="11337"/>
                    <a:pt x="16612" y="11377"/>
                    <a:pt x="16631" y="11407"/>
                  </a:cubicBezTo>
                  <a:cubicBezTo>
                    <a:pt x="16642" y="11426"/>
                    <a:pt x="16661" y="11436"/>
                    <a:pt x="16681" y="11436"/>
                  </a:cubicBezTo>
                  <a:cubicBezTo>
                    <a:pt x="16690" y="11436"/>
                    <a:pt x="16701" y="11436"/>
                    <a:pt x="16710" y="11426"/>
                  </a:cubicBezTo>
                  <a:cubicBezTo>
                    <a:pt x="16749" y="11407"/>
                    <a:pt x="16779" y="11377"/>
                    <a:pt x="16819" y="11357"/>
                  </a:cubicBezTo>
                  <a:cubicBezTo>
                    <a:pt x="16848" y="11337"/>
                    <a:pt x="16848" y="11298"/>
                    <a:pt x="16828" y="11269"/>
                  </a:cubicBezTo>
                  <a:cubicBezTo>
                    <a:pt x="16816" y="11257"/>
                    <a:pt x="16800" y="11248"/>
                    <a:pt x="16783" y="11248"/>
                  </a:cubicBezTo>
                  <a:close/>
                  <a:moveTo>
                    <a:pt x="16261" y="11563"/>
                  </a:moveTo>
                  <a:cubicBezTo>
                    <a:pt x="16250" y="11563"/>
                    <a:pt x="16238" y="11567"/>
                    <a:pt x="16228" y="11573"/>
                  </a:cubicBezTo>
                  <a:cubicBezTo>
                    <a:pt x="16189" y="11593"/>
                    <a:pt x="16150" y="11603"/>
                    <a:pt x="16120" y="11623"/>
                  </a:cubicBezTo>
                  <a:cubicBezTo>
                    <a:pt x="16090" y="11643"/>
                    <a:pt x="16071" y="11672"/>
                    <a:pt x="16090" y="11711"/>
                  </a:cubicBezTo>
                  <a:cubicBezTo>
                    <a:pt x="16100" y="11731"/>
                    <a:pt x="16120" y="11741"/>
                    <a:pt x="16150" y="11741"/>
                  </a:cubicBezTo>
                  <a:cubicBezTo>
                    <a:pt x="16150" y="11741"/>
                    <a:pt x="16159" y="11741"/>
                    <a:pt x="16169" y="11731"/>
                  </a:cubicBezTo>
                  <a:cubicBezTo>
                    <a:pt x="16209" y="11721"/>
                    <a:pt x="16248" y="11702"/>
                    <a:pt x="16287" y="11682"/>
                  </a:cubicBezTo>
                  <a:cubicBezTo>
                    <a:pt x="16316" y="11662"/>
                    <a:pt x="16327" y="11623"/>
                    <a:pt x="16307" y="11593"/>
                  </a:cubicBezTo>
                  <a:cubicBezTo>
                    <a:pt x="16300" y="11574"/>
                    <a:pt x="16281" y="11563"/>
                    <a:pt x="16261" y="11563"/>
                  </a:cubicBezTo>
                  <a:close/>
                  <a:moveTo>
                    <a:pt x="11457" y="11650"/>
                  </a:moveTo>
                  <a:cubicBezTo>
                    <a:pt x="11453" y="11650"/>
                    <a:pt x="11449" y="11651"/>
                    <a:pt x="11446" y="11652"/>
                  </a:cubicBezTo>
                  <a:lnTo>
                    <a:pt x="11317" y="11652"/>
                  </a:lnTo>
                  <a:cubicBezTo>
                    <a:pt x="11288" y="11652"/>
                    <a:pt x="11258" y="11682"/>
                    <a:pt x="11258" y="11721"/>
                  </a:cubicBezTo>
                  <a:cubicBezTo>
                    <a:pt x="11258" y="11751"/>
                    <a:pt x="11288" y="11770"/>
                    <a:pt x="11317" y="11770"/>
                  </a:cubicBezTo>
                  <a:lnTo>
                    <a:pt x="11446" y="11770"/>
                  </a:lnTo>
                  <a:cubicBezTo>
                    <a:pt x="11485" y="11770"/>
                    <a:pt x="11505" y="11741"/>
                    <a:pt x="11505" y="11711"/>
                  </a:cubicBezTo>
                  <a:cubicBezTo>
                    <a:pt x="11505" y="11677"/>
                    <a:pt x="11482" y="11650"/>
                    <a:pt x="11457" y="11650"/>
                  </a:cubicBezTo>
                  <a:close/>
                  <a:moveTo>
                    <a:pt x="11938" y="11662"/>
                  </a:moveTo>
                  <a:cubicBezTo>
                    <a:pt x="11908" y="11662"/>
                    <a:pt x="11879" y="11682"/>
                    <a:pt x="11879" y="11721"/>
                  </a:cubicBezTo>
                  <a:cubicBezTo>
                    <a:pt x="11868" y="11751"/>
                    <a:pt x="11898" y="11781"/>
                    <a:pt x="11927" y="11781"/>
                  </a:cubicBezTo>
                  <a:cubicBezTo>
                    <a:pt x="11967" y="11790"/>
                    <a:pt x="12016" y="11790"/>
                    <a:pt x="12056" y="11800"/>
                  </a:cubicBezTo>
                  <a:cubicBezTo>
                    <a:pt x="12085" y="11800"/>
                    <a:pt x="12115" y="11770"/>
                    <a:pt x="12124" y="11741"/>
                  </a:cubicBezTo>
                  <a:cubicBezTo>
                    <a:pt x="12124" y="11711"/>
                    <a:pt x="12095" y="11672"/>
                    <a:pt x="12065" y="11672"/>
                  </a:cubicBezTo>
                  <a:cubicBezTo>
                    <a:pt x="12026" y="11672"/>
                    <a:pt x="11986" y="11662"/>
                    <a:pt x="11938" y="11662"/>
                  </a:cubicBezTo>
                  <a:close/>
                  <a:moveTo>
                    <a:pt x="10825" y="11711"/>
                  </a:moveTo>
                  <a:cubicBezTo>
                    <a:pt x="10776" y="11721"/>
                    <a:pt x="10737" y="11731"/>
                    <a:pt x="10698" y="11741"/>
                  </a:cubicBezTo>
                  <a:cubicBezTo>
                    <a:pt x="10668" y="11751"/>
                    <a:pt x="10648" y="11781"/>
                    <a:pt x="10658" y="11820"/>
                  </a:cubicBezTo>
                  <a:cubicBezTo>
                    <a:pt x="10658" y="11849"/>
                    <a:pt x="10687" y="11859"/>
                    <a:pt x="10717" y="11859"/>
                  </a:cubicBezTo>
                  <a:lnTo>
                    <a:pt x="10727" y="11859"/>
                  </a:lnTo>
                  <a:cubicBezTo>
                    <a:pt x="10766" y="11849"/>
                    <a:pt x="10805" y="11840"/>
                    <a:pt x="10845" y="11840"/>
                  </a:cubicBezTo>
                  <a:cubicBezTo>
                    <a:pt x="10875" y="11829"/>
                    <a:pt x="10904" y="11800"/>
                    <a:pt x="10894" y="11761"/>
                  </a:cubicBezTo>
                  <a:cubicBezTo>
                    <a:pt x="10884" y="11731"/>
                    <a:pt x="10855" y="11711"/>
                    <a:pt x="10825" y="11711"/>
                  </a:cubicBezTo>
                  <a:close/>
                  <a:moveTo>
                    <a:pt x="12537" y="11738"/>
                  </a:moveTo>
                  <a:cubicBezTo>
                    <a:pt x="12508" y="11738"/>
                    <a:pt x="12489" y="11758"/>
                    <a:pt x="12489" y="11790"/>
                  </a:cubicBezTo>
                  <a:cubicBezTo>
                    <a:pt x="12478" y="11820"/>
                    <a:pt x="12508" y="11849"/>
                    <a:pt x="12537" y="11859"/>
                  </a:cubicBezTo>
                  <a:cubicBezTo>
                    <a:pt x="12577" y="11869"/>
                    <a:pt x="12616" y="11869"/>
                    <a:pt x="12656" y="11879"/>
                  </a:cubicBezTo>
                  <a:lnTo>
                    <a:pt x="12666" y="11879"/>
                  </a:lnTo>
                  <a:cubicBezTo>
                    <a:pt x="12695" y="11879"/>
                    <a:pt x="12725" y="11859"/>
                    <a:pt x="12725" y="11829"/>
                  </a:cubicBezTo>
                  <a:cubicBezTo>
                    <a:pt x="12734" y="11800"/>
                    <a:pt x="12715" y="11761"/>
                    <a:pt x="12675" y="11761"/>
                  </a:cubicBezTo>
                  <a:cubicBezTo>
                    <a:pt x="12636" y="11751"/>
                    <a:pt x="12597" y="11741"/>
                    <a:pt x="12557" y="11741"/>
                  </a:cubicBezTo>
                  <a:cubicBezTo>
                    <a:pt x="12550" y="11739"/>
                    <a:pt x="12544" y="11738"/>
                    <a:pt x="12537" y="11738"/>
                  </a:cubicBezTo>
                  <a:close/>
                  <a:moveTo>
                    <a:pt x="15697" y="11812"/>
                  </a:moveTo>
                  <a:cubicBezTo>
                    <a:pt x="15688" y="11812"/>
                    <a:pt x="15678" y="11814"/>
                    <a:pt x="15667" y="11820"/>
                  </a:cubicBezTo>
                  <a:cubicBezTo>
                    <a:pt x="15638" y="11829"/>
                    <a:pt x="15598" y="11840"/>
                    <a:pt x="15559" y="11859"/>
                  </a:cubicBezTo>
                  <a:cubicBezTo>
                    <a:pt x="15529" y="11869"/>
                    <a:pt x="15509" y="11899"/>
                    <a:pt x="15520" y="11928"/>
                  </a:cubicBezTo>
                  <a:cubicBezTo>
                    <a:pt x="15529" y="11958"/>
                    <a:pt x="15549" y="11977"/>
                    <a:pt x="15579" y="11977"/>
                  </a:cubicBezTo>
                  <a:cubicBezTo>
                    <a:pt x="15579" y="11977"/>
                    <a:pt x="15588" y="11977"/>
                    <a:pt x="15598" y="11967"/>
                  </a:cubicBezTo>
                  <a:cubicBezTo>
                    <a:pt x="15638" y="11958"/>
                    <a:pt x="15677" y="11947"/>
                    <a:pt x="15717" y="11928"/>
                  </a:cubicBezTo>
                  <a:cubicBezTo>
                    <a:pt x="15746" y="11918"/>
                    <a:pt x="15765" y="11888"/>
                    <a:pt x="15746" y="11849"/>
                  </a:cubicBezTo>
                  <a:cubicBezTo>
                    <a:pt x="15739" y="11828"/>
                    <a:pt x="15721" y="11812"/>
                    <a:pt x="15697" y="11812"/>
                  </a:cubicBezTo>
                  <a:close/>
                  <a:moveTo>
                    <a:pt x="13149" y="11847"/>
                  </a:moveTo>
                  <a:cubicBezTo>
                    <a:pt x="13119" y="11847"/>
                    <a:pt x="13097" y="11866"/>
                    <a:pt x="13089" y="11899"/>
                  </a:cubicBezTo>
                  <a:cubicBezTo>
                    <a:pt x="13089" y="11928"/>
                    <a:pt x="13108" y="11958"/>
                    <a:pt x="13138" y="11967"/>
                  </a:cubicBezTo>
                  <a:lnTo>
                    <a:pt x="13256" y="11987"/>
                  </a:lnTo>
                  <a:cubicBezTo>
                    <a:pt x="13266" y="11997"/>
                    <a:pt x="13266" y="11997"/>
                    <a:pt x="13276" y="11997"/>
                  </a:cubicBezTo>
                  <a:cubicBezTo>
                    <a:pt x="13305" y="11997"/>
                    <a:pt x="13325" y="11977"/>
                    <a:pt x="13335" y="11947"/>
                  </a:cubicBezTo>
                  <a:cubicBezTo>
                    <a:pt x="13335" y="11908"/>
                    <a:pt x="13315" y="11879"/>
                    <a:pt x="13285" y="11869"/>
                  </a:cubicBezTo>
                  <a:lnTo>
                    <a:pt x="13167" y="11849"/>
                  </a:lnTo>
                  <a:cubicBezTo>
                    <a:pt x="13161" y="11847"/>
                    <a:pt x="13154" y="11847"/>
                    <a:pt x="13149" y="11847"/>
                  </a:cubicBezTo>
                  <a:close/>
                  <a:moveTo>
                    <a:pt x="10249" y="11895"/>
                  </a:moveTo>
                  <a:cubicBezTo>
                    <a:pt x="10241" y="11895"/>
                    <a:pt x="10233" y="11896"/>
                    <a:pt x="10225" y="11899"/>
                  </a:cubicBezTo>
                  <a:cubicBezTo>
                    <a:pt x="10186" y="11918"/>
                    <a:pt x="10147" y="11928"/>
                    <a:pt x="10107" y="11947"/>
                  </a:cubicBezTo>
                  <a:cubicBezTo>
                    <a:pt x="10077" y="11967"/>
                    <a:pt x="10068" y="11997"/>
                    <a:pt x="10077" y="12026"/>
                  </a:cubicBezTo>
                  <a:cubicBezTo>
                    <a:pt x="10087" y="12056"/>
                    <a:pt x="10107" y="12066"/>
                    <a:pt x="10136" y="12066"/>
                  </a:cubicBezTo>
                  <a:cubicBezTo>
                    <a:pt x="10147" y="12066"/>
                    <a:pt x="10156" y="12066"/>
                    <a:pt x="10156" y="12056"/>
                  </a:cubicBezTo>
                  <a:cubicBezTo>
                    <a:pt x="10195" y="12046"/>
                    <a:pt x="10235" y="12026"/>
                    <a:pt x="10274" y="12006"/>
                  </a:cubicBezTo>
                  <a:cubicBezTo>
                    <a:pt x="10304" y="11997"/>
                    <a:pt x="10313" y="11967"/>
                    <a:pt x="10304" y="11928"/>
                  </a:cubicBezTo>
                  <a:cubicBezTo>
                    <a:pt x="10296" y="11906"/>
                    <a:pt x="10272" y="11895"/>
                    <a:pt x="10249" y="11895"/>
                  </a:cubicBezTo>
                  <a:close/>
                  <a:moveTo>
                    <a:pt x="13752" y="11965"/>
                  </a:moveTo>
                  <a:cubicBezTo>
                    <a:pt x="13726" y="11965"/>
                    <a:pt x="13699" y="11984"/>
                    <a:pt x="13699" y="12017"/>
                  </a:cubicBezTo>
                  <a:cubicBezTo>
                    <a:pt x="13689" y="12046"/>
                    <a:pt x="13709" y="12076"/>
                    <a:pt x="13748" y="12085"/>
                  </a:cubicBezTo>
                  <a:lnTo>
                    <a:pt x="13866" y="12105"/>
                  </a:lnTo>
                  <a:lnTo>
                    <a:pt x="13876" y="12105"/>
                  </a:lnTo>
                  <a:cubicBezTo>
                    <a:pt x="13906" y="12105"/>
                    <a:pt x="13935" y="12085"/>
                    <a:pt x="13935" y="12056"/>
                  </a:cubicBezTo>
                  <a:cubicBezTo>
                    <a:pt x="13945" y="12026"/>
                    <a:pt x="13925" y="11997"/>
                    <a:pt x="13886" y="11987"/>
                  </a:cubicBezTo>
                  <a:lnTo>
                    <a:pt x="13768" y="11967"/>
                  </a:lnTo>
                  <a:cubicBezTo>
                    <a:pt x="13763" y="11966"/>
                    <a:pt x="13758" y="11965"/>
                    <a:pt x="13752" y="11965"/>
                  </a:cubicBezTo>
                  <a:close/>
                  <a:moveTo>
                    <a:pt x="15106" y="11975"/>
                  </a:moveTo>
                  <a:cubicBezTo>
                    <a:pt x="15100" y="11975"/>
                    <a:pt x="15094" y="11976"/>
                    <a:pt x="15087" y="11977"/>
                  </a:cubicBezTo>
                  <a:cubicBezTo>
                    <a:pt x="15047" y="11987"/>
                    <a:pt x="15008" y="11987"/>
                    <a:pt x="14969" y="11997"/>
                  </a:cubicBezTo>
                  <a:cubicBezTo>
                    <a:pt x="14939" y="12006"/>
                    <a:pt x="14910" y="12036"/>
                    <a:pt x="14919" y="12066"/>
                  </a:cubicBezTo>
                  <a:cubicBezTo>
                    <a:pt x="14919" y="12095"/>
                    <a:pt x="14949" y="12115"/>
                    <a:pt x="14978" y="12115"/>
                  </a:cubicBezTo>
                  <a:lnTo>
                    <a:pt x="14988" y="12115"/>
                  </a:lnTo>
                  <a:cubicBezTo>
                    <a:pt x="15028" y="12115"/>
                    <a:pt x="15067" y="12105"/>
                    <a:pt x="15116" y="12095"/>
                  </a:cubicBezTo>
                  <a:cubicBezTo>
                    <a:pt x="15146" y="12095"/>
                    <a:pt x="15165" y="12056"/>
                    <a:pt x="15155" y="12026"/>
                  </a:cubicBezTo>
                  <a:cubicBezTo>
                    <a:pt x="15155" y="11994"/>
                    <a:pt x="15135" y="11975"/>
                    <a:pt x="15106" y="11975"/>
                  </a:cubicBezTo>
                  <a:close/>
                  <a:moveTo>
                    <a:pt x="14368" y="12036"/>
                  </a:moveTo>
                  <a:cubicBezTo>
                    <a:pt x="14329" y="12036"/>
                    <a:pt x="14309" y="12066"/>
                    <a:pt x="14309" y="12095"/>
                  </a:cubicBezTo>
                  <a:cubicBezTo>
                    <a:pt x="14299" y="12125"/>
                    <a:pt x="14329" y="12154"/>
                    <a:pt x="14368" y="12154"/>
                  </a:cubicBezTo>
                  <a:lnTo>
                    <a:pt x="14486" y="12154"/>
                  </a:lnTo>
                  <a:cubicBezTo>
                    <a:pt x="14525" y="12154"/>
                    <a:pt x="14555" y="12135"/>
                    <a:pt x="14555" y="12095"/>
                  </a:cubicBezTo>
                  <a:cubicBezTo>
                    <a:pt x="14545" y="12066"/>
                    <a:pt x="14525" y="12036"/>
                    <a:pt x="14486" y="12036"/>
                  </a:cubicBezTo>
                  <a:close/>
                  <a:moveTo>
                    <a:pt x="9718" y="12209"/>
                  </a:moveTo>
                  <a:cubicBezTo>
                    <a:pt x="9705" y="12209"/>
                    <a:pt x="9692" y="12214"/>
                    <a:pt x="9684" y="12223"/>
                  </a:cubicBezTo>
                  <a:cubicBezTo>
                    <a:pt x="9644" y="12253"/>
                    <a:pt x="9615" y="12273"/>
                    <a:pt x="9585" y="12302"/>
                  </a:cubicBezTo>
                  <a:cubicBezTo>
                    <a:pt x="9566" y="12332"/>
                    <a:pt x="9566" y="12371"/>
                    <a:pt x="9585" y="12391"/>
                  </a:cubicBezTo>
                  <a:cubicBezTo>
                    <a:pt x="9595" y="12400"/>
                    <a:pt x="9615" y="12410"/>
                    <a:pt x="9625" y="12410"/>
                  </a:cubicBezTo>
                  <a:cubicBezTo>
                    <a:pt x="9644" y="12410"/>
                    <a:pt x="9664" y="12410"/>
                    <a:pt x="9674" y="12391"/>
                  </a:cubicBezTo>
                  <a:cubicBezTo>
                    <a:pt x="9703" y="12371"/>
                    <a:pt x="9733" y="12341"/>
                    <a:pt x="9762" y="12312"/>
                  </a:cubicBezTo>
                  <a:cubicBezTo>
                    <a:pt x="9782" y="12292"/>
                    <a:pt x="9792" y="12253"/>
                    <a:pt x="9762" y="12233"/>
                  </a:cubicBezTo>
                  <a:cubicBezTo>
                    <a:pt x="9751" y="12217"/>
                    <a:pt x="9735" y="12209"/>
                    <a:pt x="9718" y="12209"/>
                  </a:cubicBezTo>
                  <a:close/>
                  <a:moveTo>
                    <a:pt x="9316" y="12666"/>
                  </a:moveTo>
                  <a:cubicBezTo>
                    <a:pt x="9295" y="12666"/>
                    <a:pt x="9274" y="12676"/>
                    <a:pt x="9261" y="12695"/>
                  </a:cubicBezTo>
                  <a:cubicBezTo>
                    <a:pt x="9241" y="12735"/>
                    <a:pt x="9221" y="12765"/>
                    <a:pt x="9202" y="12804"/>
                  </a:cubicBezTo>
                  <a:cubicBezTo>
                    <a:pt x="9182" y="12833"/>
                    <a:pt x="9192" y="12872"/>
                    <a:pt x="9221" y="12892"/>
                  </a:cubicBezTo>
                  <a:lnTo>
                    <a:pt x="9251" y="12892"/>
                  </a:lnTo>
                  <a:cubicBezTo>
                    <a:pt x="9270" y="12892"/>
                    <a:pt x="9300" y="12883"/>
                    <a:pt x="9310" y="12863"/>
                  </a:cubicBezTo>
                  <a:cubicBezTo>
                    <a:pt x="9329" y="12833"/>
                    <a:pt x="9349" y="12794"/>
                    <a:pt x="9369" y="12765"/>
                  </a:cubicBezTo>
                  <a:cubicBezTo>
                    <a:pt x="9388" y="12735"/>
                    <a:pt x="9379" y="12695"/>
                    <a:pt x="9349" y="12676"/>
                  </a:cubicBezTo>
                  <a:cubicBezTo>
                    <a:pt x="9339" y="12669"/>
                    <a:pt x="9327" y="12666"/>
                    <a:pt x="9316" y="12666"/>
                  </a:cubicBezTo>
                  <a:close/>
                  <a:moveTo>
                    <a:pt x="9103" y="12774"/>
                  </a:moveTo>
                  <a:lnTo>
                    <a:pt x="8985" y="12804"/>
                  </a:lnTo>
                  <a:cubicBezTo>
                    <a:pt x="8946" y="12804"/>
                    <a:pt x="8926" y="12833"/>
                    <a:pt x="8936" y="12872"/>
                  </a:cubicBezTo>
                  <a:cubicBezTo>
                    <a:pt x="8936" y="12902"/>
                    <a:pt x="8966" y="12922"/>
                    <a:pt x="8995" y="12922"/>
                  </a:cubicBezTo>
                  <a:lnTo>
                    <a:pt x="9005" y="12922"/>
                  </a:lnTo>
                  <a:cubicBezTo>
                    <a:pt x="9044" y="12912"/>
                    <a:pt x="9084" y="12902"/>
                    <a:pt x="9123" y="12902"/>
                  </a:cubicBezTo>
                  <a:cubicBezTo>
                    <a:pt x="9162" y="12892"/>
                    <a:pt x="9182" y="12863"/>
                    <a:pt x="9172" y="12833"/>
                  </a:cubicBezTo>
                  <a:cubicBezTo>
                    <a:pt x="9172" y="12794"/>
                    <a:pt x="9143" y="12774"/>
                    <a:pt x="9103" y="12774"/>
                  </a:cubicBezTo>
                  <a:close/>
                  <a:moveTo>
                    <a:pt x="9604" y="12801"/>
                  </a:moveTo>
                  <a:cubicBezTo>
                    <a:pt x="9575" y="12801"/>
                    <a:pt x="9554" y="12819"/>
                    <a:pt x="9546" y="12843"/>
                  </a:cubicBezTo>
                  <a:cubicBezTo>
                    <a:pt x="9536" y="12872"/>
                    <a:pt x="9556" y="12912"/>
                    <a:pt x="9585" y="12922"/>
                  </a:cubicBezTo>
                  <a:cubicBezTo>
                    <a:pt x="9625" y="12932"/>
                    <a:pt x="9664" y="12942"/>
                    <a:pt x="9694" y="12961"/>
                  </a:cubicBezTo>
                  <a:lnTo>
                    <a:pt x="9723" y="12961"/>
                  </a:lnTo>
                  <a:cubicBezTo>
                    <a:pt x="9743" y="12961"/>
                    <a:pt x="9762" y="12951"/>
                    <a:pt x="9773" y="12932"/>
                  </a:cubicBezTo>
                  <a:cubicBezTo>
                    <a:pt x="9792" y="12902"/>
                    <a:pt x="9773" y="12863"/>
                    <a:pt x="9743" y="12853"/>
                  </a:cubicBezTo>
                  <a:cubicBezTo>
                    <a:pt x="9703" y="12833"/>
                    <a:pt x="9664" y="12813"/>
                    <a:pt x="9625" y="12804"/>
                  </a:cubicBezTo>
                  <a:cubicBezTo>
                    <a:pt x="9617" y="12802"/>
                    <a:pt x="9611" y="12801"/>
                    <a:pt x="9604" y="12801"/>
                  </a:cubicBezTo>
                  <a:close/>
                  <a:moveTo>
                    <a:pt x="8519" y="12919"/>
                  </a:moveTo>
                  <a:cubicBezTo>
                    <a:pt x="8514" y="12919"/>
                    <a:pt x="8508" y="12920"/>
                    <a:pt x="8503" y="12922"/>
                  </a:cubicBezTo>
                  <a:lnTo>
                    <a:pt x="8385" y="12951"/>
                  </a:lnTo>
                  <a:cubicBezTo>
                    <a:pt x="8345" y="12961"/>
                    <a:pt x="8326" y="12991"/>
                    <a:pt x="8336" y="13020"/>
                  </a:cubicBezTo>
                  <a:cubicBezTo>
                    <a:pt x="8345" y="13050"/>
                    <a:pt x="8375" y="13069"/>
                    <a:pt x="8395" y="13069"/>
                  </a:cubicBezTo>
                  <a:lnTo>
                    <a:pt x="8415" y="13069"/>
                  </a:lnTo>
                  <a:lnTo>
                    <a:pt x="8533" y="13040"/>
                  </a:lnTo>
                  <a:cubicBezTo>
                    <a:pt x="8562" y="13030"/>
                    <a:pt x="8581" y="12991"/>
                    <a:pt x="8572" y="12961"/>
                  </a:cubicBezTo>
                  <a:cubicBezTo>
                    <a:pt x="8564" y="12937"/>
                    <a:pt x="8543" y="12919"/>
                    <a:pt x="8519" y="12919"/>
                  </a:cubicBezTo>
                  <a:close/>
                  <a:moveTo>
                    <a:pt x="75" y="12967"/>
                  </a:moveTo>
                  <a:cubicBezTo>
                    <a:pt x="51" y="12967"/>
                    <a:pt x="25" y="12978"/>
                    <a:pt x="10" y="13001"/>
                  </a:cubicBezTo>
                  <a:cubicBezTo>
                    <a:pt x="0" y="13030"/>
                    <a:pt x="10" y="13069"/>
                    <a:pt x="39" y="13080"/>
                  </a:cubicBezTo>
                  <a:cubicBezTo>
                    <a:pt x="79" y="13099"/>
                    <a:pt x="118" y="13119"/>
                    <a:pt x="148" y="13139"/>
                  </a:cubicBezTo>
                  <a:cubicBezTo>
                    <a:pt x="158" y="13148"/>
                    <a:pt x="168" y="13148"/>
                    <a:pt x="177" y="13148"/>
                  </a:cubicBezTo>
                  <a:cubicBezTo>
                    <a:pt x="197" y="13148"/>
                    <a:pt x="227" y="13139"/>
                    <a:pt x="236" y="13109"/>
                  </a:cubicBezTo>
                  <a:cubicBezTo>
                    <a:pt x="247" y="13080"/>
                    <a:pt x="236" y="13050"/>
                    <a:pt x="207" y="13030"/>
                  </a:cubicBezTo>
                  <a:cubicBezTo>
                    <a:pt x="168" y="13010"/>
                    <a:pt x="128" y="12991"/>
                    <a:pt x="99" y="12971"/>
                  </a:cubicBezTo>
                  <a:cubicBezTo>
                    <a:pt x="91" y="12969"/>
                    <a:pt x="83" y="12967"/>
                    <a:pt x="75" y="12967"/>
                  </a:cubicBezTo>
                  <a:close/>
                  <a:moveTo>
                    <a:pt x="7946" y="13135"/>
                  </a:moveTo>
                  <a:cubicBezTo>
                    <a:pt x="7938" y="13135"/>
                    <a:pt x="7930" y="13136"/>
                    <a:pt x="7922" y="13139"/>
                  </a:cubicBezTo>
                  <a:lnTo>
                    <a:pt x="7804" y="13178"/>
                  </a:lnTo>
                  <a:cubicBezTo>
                    <a:pt x="7774" y="13198"/>
                    <a:pt x="7755" y="13227"/>
                    <a:pt x="7774" y="13266"/>
                  </a:cubicBezTo>
                  <a:cubicBezTo>
                    <a:pt x="7785" y="13286"/>
                    <a:pt x="7804" y="13296"/>
                    <a:pt x="7824" y="13296"/>
                  </a:cubicBezTo>
                  <a:lnTo>
                    <a:pt x="7853" y="13296"/>
                  </a:lnTo>
                  <a:lnTo>
                    <a:pt x="7962" y="13246"/>
                  </a:lnTo>
                  <a:cubicBezTo>
                    <a:pt x="8001" y="13237"/>
                    <a:pt x="8011" y="13198"/>
                    <a:pt x="8001" y="13168"/>
                  </a:cubicBezTo>
                  <a:cubicBezTo>
                    <a:pt x="7994" y="13146"/>
                    <a:pt x="7970" y="13135"/>
                    <a:pt x="7946" y="13135"/>
                  </a:cubicBezTo>
                  <a:close/>
                  <a:moveTo>
                    <a:pt x="624" y="13229"/>
                  </a:moveTo>
                  <a:cubicBezTo>
                    <a:pt x="601" y="13229"/>
                    <a:pt x="578" y="13245"/>
                    <a:pt x="571" y="13266"/>
                  </a:cubicBezTo>
                  <a:cubicBezTo>
                    <a:pt x="551" y="13296"/>
                    <a:pt x="571" y="13335"/>
                    <a:pt x="601" y="13345"/>
                  </a:cubicBezTo>
                  <a:cubicBezTo>
                    <a:pt x="640" y="13365"/>
                    <a:pt x="680" y="13375"/>
                    <a:pt x="719" y="13394"/>
                  </a:cubicBezTo>
                  <a:lnTo>
                    <a:pt x="739" y="13394"/>
                  </a:lnTo>
                  <a:cubicBezTo>
                    <a:pt x="758" y="13394"/>
                    <a:pt x="787" y="13384"/>
                    <a:pt x="798" y="13355"/>
                  </a:cubicBezTo>
                  <a:cubicBezTo>
                    <a:pt x="807" y="13325"/>
                    <a:pt x="798" y="13296"/>
                    <a:pt x="758" y="13276"/>
                  </a:cubicBezTo>
                  <a:cubicBezTo>
                    <a:pt x="728" y="13266"/>
                    <a:pt x="689" y="13246"/>
                    <a:pt x="650" y="13237"/>
                  </a:cubicBezTo>
                  <a:cubicBezTo>
                    <a:pt x="641" y="13231"/>
                    <a:pt x="633" y="13229"/>
                    <a:pt x="624" y="13229"/>
                  </a:cubicBezTo>
                  <a:close/>
                  <a:moveTo>
                    <a:pt x="9989" y="13217"/>
                  </a:moveTo>
                  <a:cubicBezTo>
                    <a:pt x="9959" y="13227"/>
                    <a:pt x="9930" y="13257"/>
                    <a:pt x="9939" y="13286"/>
                  </a:cubicBezTo>
                  <a:lnTo>
                    <a:pt x="9939" y="13355"/>
                  </a:lnTo>
                  <a:lnTo>
                    <a:pt x="9939" y="13394"/>
                  </a:lnTo>
                  <a:cubicBezTo>
                    <a:pt x="9939" y="13434"/>
                    <a:pt x="9969" y="13463"/>
                    <a:pt x="9999" y="13463"/>
                  </a:cubicBezTo>
                  <a:cubicBezTo>
                    <a:pt x="10038" y="13463"/>
                    <a:pt x="10058" y="13443"/>
                    <a:pt x="10068" y="13404"/>
                  </a:cubicBezTo>
                  <a:lnTo>
                    <a:pt x="10068" y="13355"/>
                  </a:lnTo>
                  <a:cubicBezTo>
                    <a:pt x="10068" y="13325"/>
                    <a:pt x="10068" y="13296"/>
                    <a:pt x="10058" y="13276"/>
                  </a:cubicBezTo>
                  <a:cubicBezTo>
                    <a:pt x="10058" y="13237"/>
                    <a:pt x="10028" y="13217"/>
                    <a:pt x="9989" y="13217"/>
                  </a:cubicBezTo>
                  <a:close/>
                  <a:moveTo>
                    <a:pt x="9113" y="13237"/>
                  </a:moveTo>
                  <a:cubicBezTo>
                    <a:pt x="9073" y="13237"/>
                    <a:pt x="9044" y="13257"/>
                    <a:pt x="9044" y="13296"/>
                  </a:cubicBezTo>
                  <a:cubicBezTo>
                    <a:pt x="9034" y="13335"/>
                    <a:pt x="9034" y="13375"/>
                    <a:pt x="9034" y="13424"/>
                  </a:cubicBezTo>
                  <a:cubicBezTo>
                    <a:pt x="9034" y="13453"/>
                    <a:pt x="9064" y="13483"/>
                    <a:pt x="9093" y="13483"/>
                  </a:cubicBezTo>
                  <a:cubicBezTo>
                    <a:pt x="9133" y="13483"/>
                    <a:pt x="9152" y="13453"/>
                    <a:pt x="9152" y="13424"/>
                  </a:cubicBezTo>
                  <a:cubicBezTo>
                    <a:pt x="9162" y="13384"/>
                    <a:pt x="9162" y="13345"/>
                    <a:pt x="9162" y="13305"/>
                  </a:cubicBezTo>
                  <a:cubicBezTo>
                    <a:pt x="9172" y="13276"/>
                    <a:pt x="9143" y="13246"/>
                    <a:pt x="9113" y="13237"/>
                  </a:cubicBezTo>
                  <a:close/>
                  <a:moveTo>
                    <a:pt x="7367" y="13342"/>
                  </a:moveTo>
                  <a:cubicBezTo>
                    <a:pt x="7362" y="13342"/>
                    <a:pt x="7357" y="13343"/>
                    <a:pt x="7352" y="13345"/>
                  </a:cubicBezTo>
                  <a:lnTo>
                    <a:pt x="7234" y="13384"/>
                  </a:lnTo>
                  <a:cubicBezTo>
                    <a:pt x="7194" y="13394"/>
                    <a:pt x="7184" y="13434"/>
                    <a:pt x="7194" y="13463"/>
                  </a:cubicBezTo>
                  <a:cubicBezTo>
                    <a:pt x="7204" y="13493"/>
                    <a:pt x="7223" y="13502"/>
                    <a:pt x="7253" y="13502"/>
                  </a:cubicBezTo>
                  <a:lnTo>
                    <a:pt x="7273" y="13502"/>
                  </a:lnTo>
                  <a:lnTo>
                    <a:pt x="7381" y="13463"/>
                  </a:lnTo>
                  <a:cubicBezTo>
                    <a:pt x="7420" y="13453"/>
                    <a:pt x="7440" y="13424"/>
                    <a:pt x="7420" y="13384"/>
                  </a:cubicBezTo>
                  <a:cubicBezTo>
                    <a:pt x="7412" y="13360"/>
                    <a:pt x="7391" y="13342"/>
                    <a:pt x="7367" y="13342"/>
                  </a:cubicBezTo>
                  <a:close/>
                  <a:moveTo>
                    <a:pt x="1194" y="13446"/>
                  </a:moveTo>
                  <a:cubicBezTo>
                    <a:pt x="1172" y="13446"/>
                    <a:pt x="1149" y="13462"/>
                    <a:pt x="1142" y="13483"/>
                  </a:cubicBezTo>
                  <a:cubicBezTo>
                    <a:pt x="1132" y="13522"/>
                    <a:pt x="1152" y="13552"/>
                    <a:pt x="1181" y="13561"/>
                  </a:cubicBezTo>
                  <a:cubicBezTo>
                    <a:pt x="1220" y="13581"/>
                    <a:pt x="1260" y="13591"/>
                    <a:pt x="1299" y="13601"/>
                  </a:cubicBezTo>
                  <a:cubicBezTo>
                    <a:pt x="1309" y="13601"/>
                    <a:pt x="1309" y="13611"/>
                    <a:pt x="1319" y="13611"/>
                  </a:cubicBezTo>
                  <a:cubicBezTo>
                    <a:pt x="1338" y="13611"/>
                    <a:pt x="1368" y="13591"/>
                    <a:pt x="1378" y="13561"/>
                  </a:cubicBezTo>
                  <a:cubicBezTo>
                    <a:pt x="1388" y="13532"/>
                    <a:pt x="1368" y="13493"/>
                    <a:pt x="1338" y="13483"/>
                  </a:cubicBezTo>
                  <a:lnTo>
                    <a:pt x="1220" y="13453"/>
                  </a:lnTo>
                  <a:cubicBezTo>
                    <a:pt x="1212" y="13448"/>
                    <a:pt x="1203" y="13446"/>
                    <a:pt x="1194" y="13446"/>
                  </a:cubicBezTo>
                  <a:close/>
                  <a:moveTo>
                    <a:pt x="6778" y="13529"/>
                  </a:moveTo>
                  <a:cubicBezTo>
                    <a:pt x="6772" y="13529"/>
                    <a:pt x="6767" y="13530"/>
                    <a:pt x="6761" y="13532"/>
                  </a:cubicBezTo>
                  <a:lnTo>
                    <a:pt x="6643" y="13561"/>
                  </a:lnTo>
                  <a:cubicBezTo>
                    <a:pt x="6613" y="13572"/>
                    <a:pt x="6594" y="13601"/>
                    <a:pt x="6604" y="13631"/>
                  </a:cubicBezTo>
                  <a:cubicBezTo>
                    <a:pt x="6604" y="13660"/>
                    <a:pt x="6633" y="13679"/>
                    <a:pt x="6663" y="13679"/>
                  </a:cubicBezTo>
                  <a:lnTo>
                    <a:pt x="6672" y="13679"/>
                  </a:lnTo>
                  <a:lnTo>
                    <a:pt x="6790" y="13650"/>
                  </a:lnTo>
                  <a:cubicBezTo>
                    <a:pt x="6830" y="13640"/>
                    <a:pt x="6849" y="13601"/>
                    <a:pt x="6840" y="13572"/>
                  </a:cubicBezTo>
                  <a:cubicBezTo>
                    <a:pt x="6832" y="13547"/>
                    <a:pt x="6804" y="13529"/>
                    <a:pt x="6778" y="13529"/>
                  </a:cubicBezTo>
                  <a:close/>
                  <a:moveTo>
                    <a:pt x="1786" y="13618"/>
                  </a:moveTo>
                  <a:cubicBezTo>
                    <a:pt x="1762" y="13618"/>
                    <a:pt x="1741" y="13636"/>
                    <a:pt x="1732" y="13660"/>
                  </a:cubicBezTo>
                  <a:cubicBezTo>
                    <a:pt x="1723" y="13699"/>
                    <a:pt x="1742" y="13729"/>
                    <a:pt x="1772" y="13738"/>
                  </a:cubicBezTo>
                  <a:cubicBezTo>
                    <a:pt x="1811" y="13749"/>
                    <a:pt x="1860" y="13758"/>
                    <a:pt x="1900" y="13768"/>
                  </a:cubicBezTo>
                  <a:lnTo>
                    <a:pt x="1909" y="13768"/>
                  </a:lnTo>
                  <a:cubicBezTo>
                    <a:pt x="1939" y="13768"/>
                    <a:pt x="1959" y="13749"/>
                    <a:pt x="1968" y="13719"/>
                  </a:cubicBezTo>
                  <a:cubicBezTo>
                    <a:pt x="1979" y="13690"/>
                    <a:pt x="1959" y="13660"/>
                    <a:pt x="1920" y="13650"/>
                  </a:cubicBezTo>
                  <a:lnTo>
                    <a:pt x="1801" y="13620"/>
                  </a:lnTo>
                  <a:cubicBezTo>
                    <a:pt x="1796" y="13619"/>
                    <a:pt x="1791" y="13618"/>
                    <a:pt x="1786" y="13618"/>
                  </a:cubicBezTo>
                  <a:close/>
                  <a:moveTo>
                    <a:pt x="6183" y="13668"/>
                  </a:moveTo>
                  <a:cubicBezTo>
                    <a:pt x="6179" y="13668"/>
                    <a:pt x="6175" y="13669"/>
                    <a:pt x="6171" y="13670"/>
                  </a:cubicBezTo>
                  <a:lnTo>
                    <a:pt x="6053" y="13699"/>
                  </a:lnTo>
                  <a:cubicBezTo>
                    <a:pt x="6013" y="13699"/>
                    <a:pt x="5994" y="13738"/>
                    <a:pt x="6003" y="13768"/>
                  </a:cubicBezTo>
                  <a:cubicBezTo>
                    <a:pt x="6003" y="13798"/>
                    <a:pt x="6033" y="13817"/>
                    <a:pt x="6062" y="13817"/>
                  </a:cubicBezTo>
                  <a:lnTo>
                    <a:pt x="6072" y="13817"/>
                  </a:lnTo>
                  <a:lnTo>
                    <a:pt x="6190" y="13788"/>
                  </a:lnTo>
                  <a:cubicBezTo>
                    <a:pt x="6230" y="13788"/>
                    <a:pt x="6250" y="13749"/>
                    <a:pt x="6239" y="13719"/>
                  </a:cubicBezTo>
                  <a:cubicBezTo>
                    <a:pt x="6231" y="13694"/>
                    <a:pt x="6208" y="13668"/>
                    <a:pt x="6183" y="13668"/>
                  </a:cubicBezTo>
                  <a:close/>
                  <a:moveTo>
                    <a:pt x="2401" y="13749"/>
                  </a:moveTo>
                  <a:cubicBezTo>
                    <a:pt x="2372" y="13749"/>
                    <a:pt x="2333" y="13768"/>
                    <a:pt x="2333" y="13798"/>
                  </a:cubicBezTo>
                  <a:cubicBezTo>
                    <a:pt x="2323" y="13837"/>
                    <a:pt x="2342" y="13867"/>
                    <a:pt x="2382" y="13867"/>
                  </a:cubicBezTo>
                  <a:lnTo>
                    <a:pt x="2500" y="13896"/>
                  </a:lnTo>
                  <a:lnTo>
                    <a:pt x="2510" y="13896"/>
                  </a:lnTo>
                  <a:cubicBezTo>
                    <a:pt x="2539" y="13896"/>
                    <a:pt x="2569" y="13867"/>
                    <a:pt x="2569" y="13837"/>
                  </a:cubicBezTo>
                  <a:cubicBezTo>
                    <a:pt x="2578" y="13808"/>
                    <a:pt x="2559" y="13778"/>
                    <a:pt x="2519" y="13768"/>
                  </a:cubicBezTo>
                  <a:cubicBezTo>
                    <a:pt x="2480" y="13768"/>
                    <a:pt x="2441" y="13758"/>
                    <a:pt x="2401" y="13749"/>
                  </a:cubicBezTo>
                  <a:close/>
                  <a:moveTo>
                    <a:pt x="5570" y="13778"/>
                  </a:moveTo>
                  <a:cubicBezTo>
                    <a:pt x="5521" y="13788"/>
                    <a:pt x="5482" y="13788"/>
                    <a:pt x="5443" y="13798"/>
                  </a:cubicBezTo>
                  <a:cubicBezTo>
                    <a:pt x="5413" y="13798"/>
                    <a:pt x="5393" y="13837"/>
                    <a:pt x="5393" y="13867"/>
                  </a:cubicBezTo>
                  <a:cubicBezTo>
                    <a:pt x="5393" y="13896"/>
                    <a:pt x="5423" y="13916"/>
                    <a:pt x="5452" y="13916"/>
                  </a:cubicBezTo>
                  <a:lnTo>
                    <a:pt x="5462" y="13916"/>
                  </a:lnTo>
                  <a:cubicBezTo>
                    <a:pt x="5502" y="13916"/>
                    <a:pt x="5541" y="13906"/>
                    <a:pt x="5580" y="13906"/>
                  </a:cubicBezTo>
                  <a:cubicBezTo>
                    <a:pt x="5620" y="13896"/>
                    <a:pt x="5639" y="13867"/>
                    <a:pt x="5639" y="13827"/>
                  </a:cubicBezTo>
                  <a:cubicBezTo>
                    <a:pt x="5629" y="13798"/>
                    <a:pt x="5600" y="13778"/>
                    <a:pt x="5570" y="13778"/>
                  </a:cubicBezTo>
                  <a:close/>
                  <a:moveTo>
                    <a:pt x="3011" y="13837"/>
                  </a:moveTo>
                  <a:cubicBezTo>
                    <a:pt x="2972" y="13837"/>
                    <a:pt x="2943" y="13857"/>
                    <a:pt x="2943" y="13896"/>
                  </a:cubicBezTo>
                  <a:cubicBezTo>
                    <a:pt x="2933" y="13926"/>
                    <a:pt x="2963" y="13955"/>
                    <a:pt x="2992" y="13955"/>
                  </a:cubicBezTo>
                  <a:cubicBezTo>
                    <a:pt x="3031" y="13965"/>
                    <a:pt x="3071" y="13965"/>
                    <a:pt x="3120" y="13975"/>
                  </a:cubicBezTo>
                  <a:cubicBezTo>
                    <a:pt x="3149" y="13975"/>
                    <a:pt x="3179" y="13946"/>
                    <a:pt x="3179" y="13916"/>
                  </a:cubicBezTo>
                  <a:cubicBezTo>
                    <a:pt x="3189" y="13886"/>
                    <a:pt x="3159" y="13857"/>
                    <a:pt x="3130" y="13847"/>
                  </a:cubicBezTo>
                  <a:cubicBezTo>
                    <a:pt x="3090" y="13847"/>
                    <a:pt x="3051" y="13837"/>
                    <a:pt x="3011" y="13837"/>
                  </a:cubicBezTo>
                  <a:close/>
                  <a:moveTo>
                    <a:pt x="4960" y="13857"/>
                  </a:moveTo>
                  <a:cubicBezTo>
                    <a:pt x="4921" y="13857"/>
                    <a:pt x="4881" y="13857"/>
                    <a:pt x="4842" y="13867"/>
                  </a:cubicBezTo>
                  <a:cubicBezTo>
                    <a:pt x="4803" y="13867"/>
                    <a:pt x="4783" y="13896"/>
                    <a:pt x="4783" y="13926"/>
                  </a:cubicBezTo>
                  <a:cubicBezTo>
                    <a:pt x="4783" y="13965"/>
                    <a:pt x="4813" y="13985"/>
                    <a:pt x="4842" y="13985"/>
                  </a:cubicBezTo>
                  <a:lnTo>
                    <a:pt x="4852" y="13985"/>
                  </a:lnTo>
                  <a:cubicBezTo>
                    <a:pt x="4891" y="13985"/>
                    <a:pt x="4931" y="13975"/>
                    <a:pt x="4970" y="13975"/>
                  </a:cubicBezTo>
                  <a:cubicBezTo>
                    <a:pt x="4999" y="13975"/>
                    <a:pt x="5029" y="13946"/>
                    <a:pt x="5029" y="13906"/>
                  </a:cubicBezTo>
                  <a:cubicBezTo>
                    <a:pt x="5019" y="13876"/>
                    <a:pt x="4990" y="13857"/>
                    <a:pt x="4960" y="13857"/>
                  </a:cubicBezTo>
                  <a:close/>
                  <a:moveTo>
                    <a:pt x="9825" y="13794"/>
                  </a:moveTo>
                  <a:cubicBezTo>
                    <a:pt x="9808" y="13794"/>
                    <a:pt x="9789" y="13801"/>
                    <a:pt x="9773" y="13817"/>
                  </a:cubicBezTo>
                  <a:cubicBezTo>
                    <a:pt x="9753" y="13847"/>
                    <a:pt x="9723" y="13876"/>
                    <a:pt x="9703" y="13896"/>
                  </a:cubicBezTo>
                  <a:cubicBezTo>
                    <a:pt x="9674" y="13926"/>
                    <a:pt x="9674" y="13955"/>
                    <a:pt x="9694" y="13985"/>
                  </a:cubicBezTo>
                  <a:cubicBezTo>
                    <a:pt x="9703" y="13994"/>
                    <a:pt x="9723" y="14005"/>
                    <a:pt x="9743" y="14005"/>
                  </a:cubicBezTo>
                  <a:cubicBezTo>
                    <a:pt x="9753" y="14005"/>
                    <a:pt x="9773" y="14005"/>
                    <a:pt x="9782" y="13994"/>
                  </a:cubicBezTo>
                  <a:cubicBezTo>
                    <a:pt x="9812" y="13965"/>
                    <a:pt x="9841" y="13926"/>
                    <a:pt x="9871" y="13896"/>
                  </a:cubicBezTo>
                  <a:cubicBezTo>
                    <a:pt x="9891" y="13867"/>
                    <a:pt x="9891" y="13827"/>
                    <a:pt x="9861" y="13808"/>
                  </a:cubicBezTo>
                  <a:cubicBezTo>
                    <a:pt x="9852" y="13799"/>
                    <a:pt x="9839" y="13794"/>
                    <a:pt x="9825" y="13794"/>
                  </a:cubicBezTo>
                  <a:close/>
                  <a:moveTo>
                    <a:pt x="3600" y="13884"/>
                  </a:moveTo>
                  <a:cubicBezTo>
                    <a:pt x="3575" y="13884"/>
                    <a:pt x="3553" y="13911"/>
                    <a:pt x="3553" y="13946"/>
                  </a:cubicBezTo>
                  <a:cubicBezTo>
                    <a:pt x="3553" y="13975"/>
                    <a:pt x="3573" y="14005"/>
                    <a:pt x="3612" y="14005"/>
                  </a:cubicBezTo>
                  <a:cubicBezTo>
                    <a:pt x="3652" y="14005"/>
                    <a:pt x="3691" y="14014"/>
                    <a:pt x="3730" y="14014"/>
                  </a:cubicBezTo>
                  <a:lnTo>
                    <a:pt x="3740" y="14014"/>
                  </a:lnTo>
                  <a:cubicBezTo>
                    <a:pt x="3770" y="14014"/>
                    <a:pt x="3799" y="13985"/>
                    <a:pt x="3799" y="13955"/>
                  </a:cubicBezTo>
                  <a:cubicBezTo>
                    <a:pt x="3799" y="13916"/>
                    <a:pt x="3770" y="13886"/>
                    <a:pt x="3740" y="13886"/>
                  </a:cubicBezTo>
                  <a:lnTo>
                    <a:pt x="3612" y="13886"/>
                  </a:lnTo>
                  <a:cubicBezTo>
                    <a:pt x="3608" y="13885"/>
                    <a:pt x="3604" y="13884"/>
                    <a:pt x="3600" y="13884"/>
                  </a:cubicBezTo>
                  <a:close/>
                  <a:moveTo>
                    <a:pt x="4350" y="13886"/>
                  </a:moveTo>
                  <a:lnTo>
                    <a:pt x="4222" y="13896"/>
                  </a:lnTo>
                  <a:cubicBezTo>
                    <a:pt x="4192" y="13896"/>
                    <a:pt x="4163" y="13926"/>
                    <a:pt x="4163" y="13955"/>
                  </a:cubicBezTo>
                  <a:cubicBezTo>
                    <a:pt x="4163" y="13985"/>
                    <a:pt x="4192" y="14014"/>
                    <a:pt x="4232" y="14014"/>
                  </a:cubicBezTo>
                  <a:lnTo>
                    <a:pt x="4350" y="14014"/>
                  </a:lnTo>
                  <a:cubicBezTo>
                    <a:pt x="4389" y="14014"/>
                    <a:pt x="4409" y="13985"/>
                    <a:pt x="4409" y="13946"/>
                  </a:cubicBezTo>
                  <a:cubicBezTo>
                    <a:pt x="4409" y="13916"/>
                    <a:pt x="4380" y="13896"/>
                    <a:pt x="4350" y="13886"/>
                  </a:cubicBezTo>
                  <a:close/>
                  <a:moveTo>
                    <a:pt x="9215" y="13833"/>
                  </a:moveTo>
                  <a:cubicBezTo>
                    <a:pt x="9201" y="13833"/>
                    <a:pt x="9185" y="13838"/>
                    <a:pt x="9172" y="13847"/>
                  </a:cubicBezTo>
                  <a:cubicBezTo>
                    <a:pt x="9143" y="13867"/>
                    <a:pt x="9143" y="13896"/>
                    <a:pt x="9162" y="13926"/>
                  </a:cubicBezTo>
                  <a:cubicBezTo>
                    <a:pt x="9172" y="13946"/>
                    <a:pt x="9182" y="13965"/>
                    <a:pt x="9202" y="13975"/>
                  </a:cubicBezTo>
                  <a:lnTo>
                    <a:pt x="9261" y="14034"/>
                  </a:lnTo>
                  <a:cubicBezTo>
                    <a:pt x="9270" y="14034"/>
                    <a:pt x="9281" y="14044"/>
                    <a:pt x="9290" y="14044"/>
                  </a:cubicBezTo>
                  <a:cubicBezTo>
                    <a:pt x="9310" y="14044"/>
                    <a:pt x="9329" y="14034"/>
                    <a:pt x="9340" y="14014"/>
                  </a:cubicBezTo>
                  <a:cubicBezTo>
                    <a:pt x="9359" y="13994"/>
                    <a:pt x="9359" y="13955"/>
                    <a:pt x="9329" y="13935"/>
                  </a:cubicBezTo>
                  <a:lnTo>
                    <a:pt x="9290" y="13896"/>
                  </a:lnTo>
                  <a:cubicBezTo>
                    <a:pt x="9281" y="13876"/>
                    <a:pt x="9270" y="13867"/>
                    <a:pt x="9261" y="13857"/>
                  </a:cubicBezTo>
                  <a:cubicBezTo>
                    <a:pt x="9250" y="13841"/>
                    <a:pt x="9233" y="13833"/>
                    <a:pt x="9215" y="138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44"/>
            <p:cNvSpPr/>
            <p:nvPr/>
          </p:nvSpPr>
          <p:spPr>
            <a:xfrm>
              <a:off x="2494025" y="5007300"/>
              <a:ext cx="4700" cy="3975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65" y="0"/>
                  </a:moveTo>
                  <a:cubicBezTo>
                    <a:pt x="44" y="0"/>
                    <a:pt x="23" y="11"/>
                    <a:pt x="10" y="30"/>
                  </a:cubicBezTo>
                  <a:cubicBezTo>
                    <a:pt x="0" y="60"/>
                    <a:pt x="0" y="99"/>
                    <a:pt x="30" y="119"/>
                  </a:cubicBezTo>
                  <a:lnTo>
                    <a:pt x="89" y="148"/>
                  </a:lnTo>
                  <a:cubicBezTo>
                    <a:pt x="98" y="158"/>
                    <a:pt x="109" y="158"/>
                    <a:pt x="118" y="158"/>
                  </a:cubicBezTo>
                  <a:cubicBezTo>
                    <a:pt x="138" y="158"/>
                    <a:pt x="158" y="148"/>
                    <a:pt x="168" y="128"/>
                  </a:cubicBezTo>
                  <a:cubicBezTo>
                    <a:pt x="187" y="99"/>
                    <a:pt x="177" y="60"/>
                    <a:pt x="148" y="40"/>
                  </a:cubicBezTo>
                  <a:lnTo>
                    <a:pt x="98" y="10"/>
                  </a:lnTo>
                  <a:cubicBezTo>
                    <a:pt x="88" y="3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44"/>
            <p:cNvSpPr/>
            <p:nvPr/>
          </p:nvSpPr>
          <p:spPr>
            <a:xfrm>
              <a:off x="2549625" y="4916275"/>
              <a:ext cx="18975" cy="47750"/>
            </a:xfrm>
            <a:custGeom>
              <a:avLst/>
              <a:gdLst/>
              <a:ahLst/>
              <a:cxnLst/>
              <a:rect l="l" t="t" r="r" b="b"/>
              <a:pathLst>
                <a:path w="759" h="1910" extrusionOk="0">
                  <a:moveTo>
                    <a:pt x="354" y="1"/>
                  </a:moveTo>
                  <a:lnTo>
                    <a:pt x="0" y="1910"/>
                  </a:lnTo>
                  <a:lnTo>
                    <a:pt x="758" y="191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44"/>
            <p:cNvSpPr/>
            <p:nvPr/>
          </p:nvSpPr>
          <p:spPr>
            <a:xfrm>
              <a:off x="2558225" y="4960075"/>
              <a:ext cx="2000" cy="27575"/>
            </a:xfrm>
            <a:custGeom>
              <a:avLst/>
              <a:gdLst/>
              <a:ahLst/>
              <a:cxnLst/>
              <a:rect l="l" t="t" r="r" b="b"/>
              <a:pathLst>
                <a:path w="80" h="1103" extrusionOk="0">
                  <a:moveTo>
                    <a:pt x="1" y="0"/>
                  </a:moveTo>
                  <a:lnTo>
                    <a:pt x="1" y="1103"/>
                  </a:lnTo>
                  <a:lnTo>
                    <a:pt x="80" y="1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44"/>
            <p:cNvSpPr/>
            <p:nvPr/>
          </p:nvSpPr>
          <p:spPr>
            <a:xfrm>
              <a:off x="2901925" y="4779975"/>
              <a:ext cx="18725" cy="47750"/>
            </a:xfrm>
            <a:custGeom>
              <a:avLst/>
              <a:gdLst/>
              <a:ahLst/>
              <a:cxnLst/>
              <a:rect l="l" t="t" r="r" b="b"/>
              <a:pathLst>
                <a:path w="749" h="1910" extrusionOk="0">
                  <a:moveTo>
                    <a:pt x="345" y="1"/>
                  </a:moveTo>
                  <a:lnTo>
                    <a:pt x="0" y="1910"/>
                  </a:lnTo>
                  <a:lnTo>
                    <a:pt x="748" y="1910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44"/>
            <p:cNvSpPr/>
            <p:nvPr/>
          </p:nvSpPr>
          <p:spPr>
            <a:xfrm>
              <a:off x="2910275" y="4823775"/>
              <a:ext cx="2000" cy="27575"/>
            </a:xfrm>
            <a:custGeom>
              <a:avLst/>
              <a:gdLst/>
              <a:ahLst/>
              <a:cxnLst/>
              <a:rect l="l" t="t" r="r" b="b"/>
              <a:pathLst>
                <a:path w="80" h="1103" extrusionOk="0">
                  <a:moveTo>
                    <a:pt x="1" y="1"/>
                  </a:moveTo>
                  <a:lnTo>
                    <a:pt x="1" y="1103"/>
                  </a:lnTo>
                  <a:lnTo>
                    <a:pt x="80" y="1103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44"/>
            <p:cNvSpPr/>
            <p:nvPr/>
          </p:nvSpPr>
          <p:spPr>
            <a:xfrm>
              <a:off x="2964175" y="4973350"/>
              <a:ext cx="18725" cy="47500"/>
            </a:xfrm>
            <a:custGeom>
              <a:avLst/>
              <a:gdLst/>
              <a:ahLst/>
              <a:cxnLst/>
              <a:rect l="l" t="t" r="r" b="b"/>
              <a:pathLst>
                <a:path w="749" h="1900" extrusionOk="0">
                  <a:moveTo>
                    <a:pt x="345" y="1"/>
                  </a:moveTo>
                  <a:lnTo>
                    <a:pt x="1" y="1900"/>
                  </a:lnTo>
                  <a:lnTo>
                    <a:pt x="748" y="1900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44"/>
            <p:cNvSpPr/>
            <p:nvPr/>
          </p:nvSpPr>
          <p:spPr>
            <a:xfrm>
              <a:off x="2972550" y="5016900"/>
              <a:ext cx="1975" cy="27575"/>
            </a:xfrm>
            <a:custGeom>
              <a:avLst/>
              <a:gdLst/>
              <a:ahLst/>
              <a:cxnLst/>
              <a:rect l="l" t="t" r="r" b="b"/>
              <a:pathLst>
                <a:path w="79" h="1103" extrusionOk="0">
                  <a:moveTo>
                    <a:pt x="0" y="0"/>
                  </a:moveTo>
                  <a:lnTo>
                    <a:pt x="0" y="1102"/>
                  </a:lnTo>
                  <a:lnTo>
                    <a:pt x="79" y="110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44"/>
            <p:cNvSpPr/>
            <p:nvPr/>
          </p:nvSpPr>
          <p:spPr>
            <a:xfrm>
              <a:off x="2882250" y="4864850"/>
              <a:ext cx="23400" cy="59075"/>
            </a:xfrm>
            <a:custGeom>
              <a:avLst/>
              <a:gdLst/>
              <a:ahLst/>
              <a:cxnLst/>
              <a:rect l="l" t="t" r="r" b="b"/>
              <a:pathLst>
                <a:path w="936" h="2363" extrusionOk="0">
                  <a:moveTo>
                    <a:pt x="433" y="1"/>
                  </a:moveTo>
                  <a:lnTo>
                    <a:pt x="0" y="2362"/>
                  </a:lnTo>
                  <a:lnTo>
                    <a:pt x="935" y="2362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44"/>
            <p:cNvSpPr/>
            <p:nvPr/>
          </p:nvSpPr>
          <p:spPr>
            <a:xfrm>
              <a:off x="2892825" y="4918975"/>
              <a:ext cx="2500" cy="34225"/>
            </a:xfrm>
            <a:custGeom>
              <a:avLst/>
              <a:gdLst/>
              <a:ahLst/>
              <a:cxnLst/>
              <a:rect l="l" t="t" r="r" b="b"/>
              <a:pathLst>
                <a:path w="100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99" y="13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44"/>
            <p:cNvSpPr/>
            <p:nvPr/>
          </p:nvSpPr>
          <p:spPr>
            <a:xfrm>
              <a:off x="2678525" y="4923900"/>
              <a:ext cx="18975" cy="48500"/>
            </a:xfrm>
            <a:custGeom>
              <a:avLst/>
              <a:gdLst/>
              <a:ahLst/>
              <a:cxnLst/>
              <a:rect l="l" t="t" r="r" b="b"/>
              <a:pathLst>
                <a:path w="759" h="1940" extrusionOk="0">
                  <a:moveTo>
                    <a:pt x="355" y="0"/>
                  </a:moveTo>
                  <a:lnTo>
                    <a:pt x="1" y="1939"/>
                  </a:lnTo>
                  <a:lnTo>
                    <a:pt x="759" y="193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44"/>
            <p:cNvSpPr/>
            <p:nvPr/>
          </p:nvSpPr>
          <p:spPr>
            <a:xfrm>
              <a:off x="2687150" y="4968175"/>
              <a:ext cx="2000" cy="27850"/>
            </a:xfrm>
            <a:custGeom>
              <a:avLst/>
              <a:gdLst/>
              <a:ahLst/>
              <a:cxnLst/>
              <a:rect l="l" t="t" r="r" b="b"/>
              <a:pathLst>
                <a:path w="80" h="1114" extrusionOk="0">
                  <a:moveTo>
                    <a:pt x="1" y="1"/>
                  </a:moveTo>
                  <a:lnTo>
                    <a:pt x="1" y="1113"/>
                  </a:lnTo>
                  <a:lnTo>
                    <a:pt x="79" y="111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44"/>
            <p:cNvSpPr/>
            <p:nvPr/>
          </p:nvSpPr>
          <p:spPr>
            <a:xfrm>
              <a:off x="2290800" y="4580525"/>
              <a:ext cx="117875" cy="40300"/>
            </a:xfrm>
            <a:custGeom>
              <a:avLst/>
              <a:gdLst/>
              <a:ahLst/>
              <a:cxnLst/>
              <a:rect l="l" t="t" r="r" b="b"/>
              <a:pathLst>
                <a:path w="4715" h="1612" extrusionOk="0">
                  <a:moveTo>
                    <a:pt x="2414" y="1"/>
                  </a:moveTo>
                  <a:cubicBezTo>
                    <a:pt x="2058" y="1"/>
                    <a:pt x="1772" y="292"/>
                    <a:pt x="1772" y="647"/>
                  </a:cubicBezTo>
                  <a:lnTo>
                    <a:pt x="1772" y="657"/>
                  </a:lnTo>
                  <a:cubicBezTo>
                    <a:pt x="1487" y="677"/>
                    <a:pt x="1240" y="844"/>
                    <a:pt x="1103" y="1070"/>
                  </a:cubicBezTo>
                  <a:cubicBezTo>
                    <a:pt x="985" y="952"/>
                    <a:pt x="827" y="883"/>
                    <a:pt x="650" y="883"/>
                  </a:cubicBezTo>
                  <a:cubicBezTo>
                    <a:pt x="296" y="883"/>
                    <a:pt x="0" y="1169"/>
                    <a:pt x="0" y="1523"/>
                  </a:cubicBezTo>
                  <a:cubicBezTo>
                    <a:pt x="0" y="1552"/>
                    <a:pt x="11" y="1582"/>
                    <a:pt x="11" y="1611"/>
                  </a:cubicBezTo>
                  <a:lnTo>
                    <a:pt x="4715" y="1611"/>
                  </a:lnTo>
                  <a:lnTo>
                    <a:pt x="4715" y="1543"/>
                  </a:lnTo>
                  <a:cubicBezTo>
                    <a:pt x="4715" y="1189"/>
                    <a:pt x="4429" y="893"/>
                    <a:pt x="4075" y="893"/>
                  </a:cubicBezTo>
                  <a:cubicBezTo>
                    <a:pt x="3849" y="893"/>
                    <a:pt x="3652" y="1011"/>
                    <a:pt x="3543" y="1178"/>
                  </a:cubicBezTo>
                  <a:cubicBezTo>
                    <a:pt x="3425" y="1001"/>
                    <a:pt x="3228" y="883"/>
                    <a:pt x="3012" y="883"/>
                  </a:cubicBezTo>
                  <a:cubicBezTo>
                    <a:pt x="3091" y="677"/>
                    <a:pt x="3071" y="421"/>
                    <a:pt x="2874" y="165"/>
                  </a:cubicBezTo>
                  <a:cubicBezTo>
                    <a:pt x="2719" y="50"/>
                    <a:pt x="2560" y="1"/>
                    <a:pt x="2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44"/>
            <p:cNvSpPr/>
            <p:nvPr/>
          </p:nvSpPr>
          <p:spPr>
            <a:xfrm>
              <a:off x="1819425" y="4615000"/>
              <a:ext cx="100875" cy="34350"/>
            </a:xfrm>
            <a:custGeom>
              <a:avLst/>
              <a:gdLst/>
              <a:ahLst/>
              <a:cxnLst/>
              <a:rect l="l" t="t" r="r" b="b"/>
              <a:pathLst>
                <a:path w="4035" h="1374" extrusionOk="0">
                  <a:moveTo>
                    <a:pt x="1967" y="0"/>
                  </a:moveTo>
                  <a:cubicBezTo>
                    <a:pt x="1844" y="0"/>
                    <a:pt x="1713" y="40"/>
                    <a:pt x="1585" y="134"/>
                  </a:cubicBezTo>
                  <a:cubicBezTo>
                    <a:pt x="1408" y="350"/>
                    <a:pt x="1388" y="577"/>
                    <a:pt x="1457" y="754"/>
                  </a:cubicBezTo>
                  <a:cubicBezTo>
                    <a:pt x="1270" y="754"/>
                    <a:pt x="1102" y="853"/>
                    <a:pt x="1014" y="1000"/>
                  </a:cubicBezTo>
                  <a:cubicBezTo>
                    <a:pt x="906" y="862"/>
                    <a:pt x="739" y="764"/>
                    <a:pt x="551" y="764"/>
                  </a:cubicBezTo>
                  <a:cubicBezTo>
                    <a:pt x="247" y="764"/>
                    <a:pt x="0" y="1010"/>
                    <a:pt x="0" y="1315"/>
                  </a:cubicBezTo>
                  <a:cubicBezTo>
                    <a:pt x="0" y="1335"/>
                    <a:pt x="0" y="1354"/>
                    <a:pt x="10" y="1374"/>
                  </a:cubicBezTo>
                  <a:lnTo>
                    <a:pt x="4026" y="1374"/>
                  </a:lnTo>
                  <a:cubicBezTo>
                    <a:pt x="4026" y="1354"/>
                    <a:pt x="4035" y="1325"/>
                    <a:pt x="4035" y="1305"/>
                  </a:cubicBezTo>
                  <a:cubicBezTo>
                    <a:pt x="4035" y="1000"/>
                    <a:pt x="3789" y="754"/>
                    <a:pt x="3484" y="754"/>
                  </a:cubicBezTo>
                  <a:cubicBezTo>
                    <a:pt x="3326" y="754"/>
                    <a:pt x="3189" y="813"/>
                    <a:pt x="3090" y="912"/>
                  </a:cubicBezTo>
                  <a:cubicBezTo>
                    <a:pt x="2972" y="715"/>
                    <a:pt x="2766" y="577"/>
                    <a:pt x="2519" y="557"/>
                  </a:cubicBezTo>
                  <a:lnTo>
                    <a:pt x="2519" y="547"/>
                  </a:lnTo>
                  <a:cubicBezTo>
                    <a:pt x="2519" y="246"/>
                    <a:pt x="2270" y="0"/>
                    <a:pt x="1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44"/>
            <p:cNvSpPr/>
            <p:nvPr/>
          </p:nvSpPr>
          <p:spPr>
            <a:xfrm>
              <a:off x="2190175" y="4769425"/>
              <a:ext cx="55150" cy="18950"/>
            </a:xfrm>
            <a:custGeom>
              <a:avLst/>
              <a:gdLst/>
              <a:ahLst/>
              <a:cxnLst/>
              <a:rect l="l" t="t" r="r" b="b"/>
              <a:pathLst>
                <a:path w="2206" h="758" extrusionOk="0">
                  <a:moveTo>
                    <a:pt x="1080" y="0"/>
                  </a:moveTo>
                  <a:cubicBezTo>
                    <a:pt x="1012" y="0"/>
                    <a:pt x="939" y="23"/>
                    <a:pt x="867" y="78"/>
                  </a:cubicBezTo>
                  <a:cubicBezTo>
                    <a:pt x="769" y="196"/>
                    <a:pt x="758" y="314"/>
                    <a:pt x="798" y="413"/>
                  </a:cubicBezTo>
                  <a:cubicBezTo>
                    <a:pt x="699" y="423"/>
                    <a:pt x="601" y="472"/>
                    <a:pt x="552" y="550"/>
                  </a:cubicBezTo>
                  <a:cubicBezTo>
                    <a:pt x="502" y="472"/>
                    <a:pt x="404" y="423"/>
                    <a:pt x="306" y="423"/>
                  </a:cubicBezTo>
                  <a:cubicBezTo>
                    <a:pt x="139" y="423"/>
                    <a:pt x="1" y="561"/>
                    <a:pt x="1" y="728"/>
                  </a:cubicBezTo>
                  <a:lnTo>
                    <a:pt x="1" y="757"/>
                  </a:lnTo>
                  <a:lnTo>
                    <a:pt x="2205" y="757"/>
                  </a:lnTo>
                  <a:lnTo>
                    <a:pt x="2205" y="718"/>
                  </a:lnTo>
                  <a:cubicBezTo>
                    <a:pt x="2205" y="550"/>
                    <a:pt x="2077" y="413"/>
                    <a:pt x="1910" y="413"/>
                  </a:cubicBezTo>
                  <a:cubicBezTo>
                    <a:pt x="1821" y="413"/>
                    <a:pt x="1753" y="452"/>
                    <a:pt x="1694" y="502"/>
                  </a:cubicBezTo>
                  <a:cubicBezTo>
                    <a:pt x="1624" y="393"/>
                    <a:pt x="1516" y="324"/>
                    <a:pt x="1379" y="305"/>
                  </a:cubicBezTo>
                  <a:cubicBezTo>
                    <a:pt x="1379" y="138"/>
                    <a:pt x="1245" y="0"/>
                    <a:pt x="1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5" name="Google Shape;6325;p44"/>
          <p:cNvGrpSpPr/>
          <p:nvPr/>
        </p:nvGrpSpPr>
        <p:grpSpPr>
          <a:xfrm>
            <a:off x="6976474" y="2826126"/>
            <a:ext cx="1447527" cy="1667147"/>
            <a:chOff x="1353700" y="2351225"/>
            <a:chExt cx="732925" cy="844125"/>
          </a:xfrm>
        </p:grpSpPr>
        <p:sp>
          <p:nvSpPr>
            <p:cNvPr id="6326" name="Google Shape;6326;p44"/>
            <p:cNvSpPr/>
            <p:nvPr/>
          </p:nvSpPr>
          <p:spPr>
            <a:xfrm>
              <a:off x="1377825" y="2351225"/>
              <a:ext cx="684450" cy="645825"/>
            </a:xfrm>
            <a:custGeom>
              <a:avLst/>
              <a:gdLst/>
              <a:ahLst/>
              <a:cxnLst/>
              <a:rect l="l" t="t" r="r" b="b"/>
              <a:pathLst>
                <a:path w="27378" h="25833" extrusionOk="0">
                  <a:moveTo>
                    <a:pt x="128" y="1"/>
                  </a:moveTo>
                  <a:cubicBezTo>
                    <a:pt x="59" y="1"/>
                    <a:pt x="0" y="60"/>
                    <a:pt x="0" y="128"/>
                  </a:cubicBezTo>
                  <a:lnTo>
                    <a:pt x="0" y="25833"/>
                  </a:lnTo>
                  <a:lnTo>
                    <a:pt x="27378" y="25833"/>
                  </a:lnTo>
                  <a:lnTo>
                    <a:pt x="27378" y="128"/>
                  </a:lnTo>
                  <a:cubicBezTo>
                    <a:pt x="27378" y="60"/>
                    <a:pt x="27319" y="1"/>
                    <a:pt x="27249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44"/>
            <p:cNvSpPr/>
            <p:nvPr/>
          </p:nvSpPr>
          <p:spPr>
            <a:xfrm>
              <a:off x="1402425" y="2374350"/>
              <a:ext cx="635250" cy="599575"/>
            </a:xfrm>
            <a:custGeom>
              <a:avLst/>
              <a:gdLst/>
              <a:ahLst/>
              <a:cxnLst/>
              <a:rect l="l" t="t" r="r" b="b"/>
              <a:pathLst>
                <a:path w="25410" h="23983" extrusionOk="0">
                  <a:moveTo>
                    <a:pt x="99" y="1"/>
                  </a:moveTo>
                  <a:cubicBezTo>
                    <a:pt x="40" y="1"/>
                    <a:pt x="0" y="49"/>
                    <a:pt x="0" y="99"/>
                  </a:cubicBezTo>
                  <a:lnTo>
                    <a:pt x="0" y="23983"/>
                  </a:lnTo>
                  <a:lnTo>
                    <a:pt x="25410" y="23983"/>
                  </a:lnTo>
                  <a:lnTo>
                    <a:pt x="25410" y="99"/>
                  </a:lnTo>
                  <a:cubicBezTo>
                    <a:pt x="25410" y="49"/>
                    <a:pt x="25370" y="1"/>
                    <a:pt x="25321" y="1"/>
                  </a:cubicBez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44"/>
            <p:cNvSpPr/>
            <p:nvPr/>
          </p:nvSpPr>
          <p:spPr>
            <a:xfrm>
              <a:off x="1435375" y="2401425"/>
              <a:ext cx="569325" cy="29050"/>
            </a:xfrm>
            <a:custGeom>
              <a:avLst/>
              <a:gdLst/>
              <a:ahLst/>
              <a:cxnLst/>
              <a:rect l="l" t="t" r="r" b="b"/>
              <a:pathLst>
                <a:path w="22773" h="1162" extrusionOk="0">
                  <a:moveTo>
                    <a:pt x="581" y="0"/>
                  </a:moveTo>
                  <a:cubicBezTo>
                    <a:pt x="266" y="0"/>
                    <a:pt x="1" y="256"/>
                    <a:pt x="1" y="580"/>
                  </a:cubicBezTo>
                  <a:cubicBezTo>
                    <a:pt x="1" y="895"/>
                    <a:pt x="266" y="1161"/>
                    <a:pt x="581" y="1161"/>
                  </a:cubicBezTo>
                  <a:lnTo>
                    <a:pt x="22192" y="1161"/>
                  </a:lnTo>
                  <a:cubicBezTo>
                    <a:pt x="22517" y="1161"/>
                    <a:pt x="22773" y="895"/>
                    <a:pt x="22773" y="580"/>
                  </a:cubicBezTo>
                  <a:cubicBezTo>
                    <a:pt x="22773" y="256"/>
                    <a:pt x="22517" y="0"/>
                    <a:pt x="2219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44"/>
            <p:cNvSpPr/>
            <p:nvPr/>
          </p:nvSpPr>
          <p:spPr>
            <a:xfrm>
              <a:off x="1435375" y="2473250"/>
              <a:ext cx="569325" cy="29050"/>
            </a:xfrm>
            <a:custGeom>
              <a:avLst/>
              <a:gdLst/>
              <a:ahLst/>
              <a:cxnLst/>
              <a:rect l="l" t="t" r="r" b="b"/>
              <a:pathLst>
                <a:path w="22773" h="1162" extrusionOk="0">
                  <a:moveTo>
                    <a:pt x="581" y="1"/>
                  </a:moveTo>
                  <a:cubicBezTo>
                    <a:pt x="266" y="1"/>
                    <a:pt x="1" y="266"/>
                    <a:pt x="1" y="581"/>
                  </a:cubicBezTo>
                  <a:cubicBezTo>
                    <a:pt x="1" y="906"/>
                    <a:pt x="266" y="1162"/>
                    <a:pt x="581" y="1162"/>
                  </a:cubicBezTo>
                  <a:lnTo>
                    <a:pt x="22192" y="1162"/>
                  </a:lnTo>
                  <a:cubicBezTo>
                    <a:pt x="22517" y="1162"/>
                    <a:pt x="22773" y="906"/>
                    <a:pt x="22773" y="581"/>
                  </a:cubicBezTo>
                  <a:cubicBezTo>
                    <a:pt x="22773" y="266"/>
                    <a:pt x="22517" y="1"/>
                    <a:pt x="22192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44"/>
            <p:cNvSpPr/>
            <p:nvPr/>
          </p:nvSpPr>
          <p:spPr>
            <a:xfrm>
              <a:off x="1435375" y="2545325"/>
              <a:ext cx="569325" cy="29050"/>
            </a:xfrm>
            <a:custGeom>
              <a:avLst/>
              <a:gdLst/>
              <a:ahLst/>
              <a:cxnLst/>
              <a:rect l="l" t="t" r="r" b="b"/>
              <a:pathLst>
                <a:path w="22773" h="1162" extrusionOk="0">
                  <a:moveTo>
                    <a:pt x="581" y="1"/>
                  </a:moveTo>
                  <a:cubicBezTo>
                    <a:pt x="266" y="1"/>
                    <a:pt x="1" y="257"/>
                    <a:pt x="1" y="582"/>
                  </a:cubicBezTo>
                  <a:cubicBezTo>
                    <a:pt x="1" y="897"/>
                    <a:pt x="266" y="1162"/>
                    <a:pt x="581" y="1162"/>
                  </a:cubicBezTo>
                  <a:lnTo>
                    <a:pt x="22192" y="1162"/>
                  </a:lnTo>
                  <a:cubicBezTo>
                    <a:pt x="22517" y="1162"/>
                    <a:pt x="22773" y="897"/>
                    <a:pt x="22773" y="582"/>
                  </a:cubicBezTo>
                  <a:cubicBezTo>
                    <a:pt x="22773" y="257"/>
                    <a:pt x="22517" y="1"/>
                    <a:pt x="22192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44"/>
            <p:cNvSpPr/>
            <p:nvPr/>
          </p:nvSpPr>
          <p:spPr>
            <a:xfrm>
              <a:off x="1435375" y="2617175"/>
              <a:ext cx="569325" cy="29050"/>
            </a:xfrm>
            <a:custGeom>
              <a:avLst/>
              <a:gdLst/>
              <a:ahLst/>
              <a:cxnLst/>
              <a:rect l="l" t="t" r="r" b="b"/>
              <a:pathLst>
                <a:path w="22773" h="1162" extrusionOk="0">
                  <a:moveTo>
                    <a:pt x="581" y="0"/>
                  </a:moveTo>
                  <a:cubicBezTo>
                    <a:pt x="266" y="0"/>
                    <a:pt x="1" y="256"/>
                    <a:pt x="1" y="581"/>
                  </a:cubicBezTo>
                  <a:cubicBezTo>
                    <a:pt x="1" y="906"/>
                    <a:pt x="266" y="1162"/>
                    <a:pt x="581" y="1162"/>
                  </a:cubicBezTo>
                  <a:lnTo>
                    <a:pt x="22192" y="1162"/>
                  </a:lnTo>
                  <a:cubicBezTo>
                    <a:pt x="22517" y="1162"/>
                    <a:pt x="22773" y="906"/>
                    <a:pt x="22773" y="581"/>
                  </a:cubicBezTo>
                  <a:cubicBezTo>
                    <a:pt x="22773" y="256"/>
                    <a:pt x="22517" y="0"/>
                    <a:pt x="2219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44"/>
            <p:cNvSpPr/>
            <p:nvPr/>
          </p:nvSpPr>
          <p:spPr>
            <a:xfrm>
              <a:off x="1435375" y="2689000"/>
              <a:ext cx="569325" cy="29325"/>
            </a:xfrm>
            <a:custGeom>
              <a:avLst/>
              <a:gdLst/>
              <a:ahLst/>
              <a:cxnLst/>
              <a:rect l="l" t="t" r="r" b="b"/>
              <a:pathLst>
                <a:path w="22773" h="1173" extrusionOk="0">
                  <a:moveTo>
                    <a:pt x="581" y="1"/>
                  </a:moveTo>
                  <a:cubicBezTo>
                    <a:pt x="266" y="1"/>
                    <a:pt x="1" y="267"/>
                    <a:pt x="1" y="591"/>
                  </a:cubicBezTo>
                  <a:cubicBezTo>
                    <a:pt x="1" y="906"/>
                    <a:pt x="266" y="1172"/>
                    <a:pt x="581" y="1172"/>
                  </a:cubicBezTo>
                  <a:lnTo>
                    <a:pt x="22192" y="1172"/>
                  </a:lnTo>
                  <a:cubicBezTo>
                    <a:pt x="22517" y="1172"/>
                    <a:pt x="22773" y="906"/>
                    <a:pt x="22773" y="591"/>
                  </a:cubicBezTo>
                  <a:cubicBezTo>
                    <a:pt x="22773" y="267"/>
                    <a:pt x="22517" y="1"/>
                    <a:pt x="22192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44"/>
            <p:cNvSpPr/>
            <p:nvPr/>
          </p:nvSpPr>
          <p:spPr>
            <a:xfrm>
              <a:off x="1435375" y="2761100"/>
              <a:ext cx="569325" cy="29050"/>
            </a:xfrm>
            <a:custGeom>
              <a:avLst/>
              <a:gdLst/>
              <a:ahLst/>
              <a:cxnLst/>
              <a:rect l="l" t="t" r="r" b="b"/>
              <a:pathLst>
                <a:path w="22773" h="1162" extrusionOk="0">
                  <a:moveTo>
                    <a:pt x="581" y="1"/>
                  </a:moveTo>
                  <a:cubicBezTo>
                    <a:pt x="266" y="1"/>
                    <a:pt x="1" y="257"/>
                    <a:pt x="1" y="581"/>
                  </a:cubicBezTo>
                  <a:cubicBezTo>
                    <a:pt x="1" y="906"/>
                    <a:pt x="266" y="1162"/>
                    <a:pt x="581" y="1162"/>
                  </a:cubicBezTo>
                  <a:lnTo>
                    <a:pt x="22192" y="1162"/>
                  </a:lnTo>
                  <a:cubicBezTo>
                    <a:pt x="22517" y="1162"/>
                    <a:pt x="22773" y="906"/>
                    <a:pt x="22773" y="581"/>
                  </a:cubicBezTo>
                  <a:cubicBezTo>
                    <a:pt x="22773" y="257"/>
                    <a:pt x="22517" y="1"/>
                    <a:pt x="22192" y="1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44"/>
            <p:cNvSpPr/>
            <p:nvPr/>
          </p:nvSpPr>
          <p:spPr>
            <a:xfrm>
              <a:off x="1435375" y="2832950"/>
              <a:ext cx="569325" cy="29275"/>
            </a:xfrm>
            <a:custGeom>
              <a:avLst/>
              <a:gdLst/>
              <a:ahLst/>
              <a:cxnLst/>
              <a:rect l="l" t="t" r="r" b="b"/>
              <a:pathLst>
                <a:path w="22773" h="1171" extrusionOk="0">
                  <a:moveTo>
                    <a:pt x="581" y="0"/>
                  </a:moveTo>
                  <a:cubicBezTo>
                    <a:pt x="266" y="0"/>
                    <a:pt x="1" y="266"/>
                    <a:pt x="1" y="580"/>
                  </a:cubicBezTo>
                  <a:cubicBezTo>
                    <a:pt x="1" y="906"/>
                    <a:pt x="266" y="1171"/>
                    <a:pt x="581" y="1171"/>
                  </a:cubicBezTo>
                  <a:lnTo>
                    <a:pt x="22192" y="1171"/>
                  </a:lnTo>
                  <a:cubicBezTo>
                    <a:pt x="22517" y="1171"/>
                    <a:pt x="22773" y="906"/>
                    <a:pt x="22773" y="580"/>
                  </a:cubicBezTo>
                  <a:cubicBezTo>
                    <a:pt x="22773" y="266"/>
                    <a:pt x="22517" y="0"/>
                    <a:pt x="22192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44"/>
            <p:cNvSpPr/>
            <p:nvPr/>
          </p:nvSpPr>
          <p:spPr>
            <a:xfrm>
              <a:off x="1377825" y="2997025"/>
              <a:ext cx="684450" cy="106800"/>
            </a:xfrm>
            <a:custGeom>
              <a:avLst/>
              <a:gdLst/>
              <a:ahLst/>
              <a:cxnLst/>
              <a:rect l="l" t="t" r="r" b="b"/>
              <a:pathLst>
                <a:path w="27378" h="4272" extrusionOk="0">
                  <a:moveTo>
                    <a:pt x="0" y="1"/>
                  </a:moveTo>
                  <a:lnTo>
                    <a:pt x="0" y="4184"/>
                  </a:lnTo>
                  <a:cubicBezTo>
                    <a:pt x="0" y="4232"/>
                    <a:pt x="39" y="4272"/>
                    <a:pt x="88" y="4272"/>
                  </a:cubicBezTo>
                  <a:lnTo>
                    <a:pt x="27299" y="4272"/>
                  </a:lnTo>
                  <a:cubicBezTo>
                    <a:pt x="27338" y="4272"/>
                    <a:pt x="27378" y="4232"/>
                    <a:pt x="27378" y="4184"/>
                  </a:cubicBezTo>
                  <a:lnTo>
                    <a:pt x="27378" y="1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44"/>
            <p:cNvSpPr/>
            <p:nvPr/>
          </p:nvSpPr>
          <p:spPr>
            <a:xfrm>
              <a:off x="1927425" y="3054100"/>
              <a:ext cx="77275" cy="141250"/>
            </a:xfrm>
            <a:custGeom>
              <a:avLst/>
              <a:gdLst/>
              <a:ahLst/>
              <a:cxnLst/>
              <a:rect l="l" t="t" r="r" b="b"/>
              <a:pathLst>
                <a:path w="3091" h="5650" extrusionOk="0">
                  <a:moveTo>
                    <a:pt x="1" y="1"/>
                  </a:moveTo>
                  <a:lnTo>
                    <a:pt x="1" y="5601"/>
                  </a:lnTo>
                  <a:cubicBezTo>
                    <a:pt x="1" y="5630"/>
                    <a:pt x="20" y="5650"/>
                    <a:pt x="50" y="5650"/>
                  </a:cubicBezTo>
                  <a:lnTo>
                    <a:pt x="3041" y="5650"/>
                  </a:lnTo>
                  <a:cubicBezTo>
                    <a:pt x="3071" y="5650"/>
                    <a:pt x="3091" y="5630"/>
                    <a:pt x="3091" y="5601"/>
                  </a:cubicBezTo>
                  <a:lnTo>
                    <a:pt x="3091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44"/>
            <p:cNvSpPr/>
            <p:nvPr/>
          </p:nvSpPr>
          <p:spPr>
            <a:xfrm>
              <a:off x="1435375" y="3054100"/>
              <a:ext cx="77525" cy="141250"/>
            </a:xfrm>
            <a:custGeom>
              <a:avLst/>
              <a:gdLst/>
              <a:ahLst/>
              <a:cxnLst/>
              <a:rect l="l" t="t" r="r" b="b"/>
              <a:pathLst>
                <a:path w="3101" h="5650" extrusionOk="0">
                  <a:moveTo>
                    <a:pt x="1" y="1"/>
                  </a:moveTo>
                  <a:lnTo>
                    <a:pt x="1" y="5601"/>
                  </a:lnTo>
                  <a:cubicBezTo>
                    <a:pt x="1" y="5630"/>
                    <a:pt x="30" y="5650"/>
                    <a:pt x="60" y="5650"/>
                  </a:cubicBezTo>
                  <a:lnTo>
                    <a:pt x="3041" y="5650"/>
                  </a:lnTo>
                  <a:cubicBezTo>
                    <a:pt x="3071" y="5650"/>
                    <a:pt x="3100" y="5630"/>
                    <a:pt x="3100" y="5601"/>
                  </a:cubicBezTo>
                  <a:lnTo>
                    <a:pt x="3100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44"/>
            <p:cNvSpPr/>
            <p:nvPr/>
          </p:nvSpPr>
          <p:spPr>
            <a:xfrm>
              <a:off x="1425050" y="2449875"/>
              <a:ext cx="590000" cy="591225"/>
            </a:xfrm>
            <a:custGeom>
              <a:avLst/>
              <a:gdLst/>
              <a:ahLst/>
              <a:cxnLst/>
              <a:rect l="l" t="t" r="r" b="b"/>
              <a:pathLst>
                <a:path w="23600" h="23649" extrusionOk="0">
                  <a:moveTo>
                    <a:pt x="11799" y="0"/>
                  </a:moveTo>
                  <a:cubicBezTo>
                    <a:pt x="8070" y="0"/>
                    <a:pt x="4891" y="394"/>
                    <a:pt x="2765" y="759"/>
                  </a:cubicBezTo>
                  <a:cubicBezTo>
                    <a:pt x="1132" y="1034"/>
                    <a:pt x="1" y="2333"/>
                    <a:pt x="119" y="3731"/>
                  </a:cubicBezTo>
                  <a:cubicBezTo>
                    <a:pt x="640" y="10373"/>
                    <a:pt x="1162" y="17006"/>
                    <a:pt x="1683" y="23649"/>
                  </a:cubicBezTo>
                  <a:cubicBezTo>
                    <a:pt x="5049" y="23383"/>
                    <a:pt x="8424" y="23250"/>
                    <a:pt x="11799" y="23250"/>
                  </a:cubicBezTo>
                  <a:cubicBezTo>
                    <a:pt x="15175" y="23250"/>
                    <a:pt x="18550" y="23383"/>
                    <a:pt x="21916" y="23649"/>
                  </a:cubicBezTo>
                  <a:cubicBezTo>
                    <a:pt x="22438" y="17006"/>
                    <a:pt x="22959" y="10373"/>
                    <a:pt x="23481" y="3731"/>
                  </a:cubicBezTo>
                  <a:cubicBezTo>
                    <a:pt x="23599" y="2333"/>
                    <a:pt x="22467" y="1034"/>
                    <a:pt x="20833" y="759"/>
                  </a:cubicBezTo>
                  <a:cubicBezTo>
                    <a:pt x="18718" y="394"/>
                    <a:pt x="15539" y="0"/>
                    <a:pt x="11799" y="0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44"/>
            <p:cNvSpPr/>
            <p:nvPr/>
          </p:nvSpPr>
          <p:spPr>
            <a:xfrm>
              <a:off x="1445450" y="2488750"/>
              <a:ext cx="568350" cy="552350"/>
            </a:xfrm>
            <a:custGeom>
              <a:avLst/>
              <a:gdLst/>
              <a:ahLst/>
              <a:cxnLst/>
              <a:rect l="l" t="t" r="r" b="b"/>
              <a:pathLst>
                <a:path w="22734" h="22094" extrusionOk="0">
                  <a:moveTo>
                    <a:pt x="21720" y="0"/>
                  </a:moveTo>
                  <a:cubicBezTo>
                    <a:pt x="22556" y="1240"/>
                    <a:pt x="22202" y="2235"/>
                    <a:pt x="21799" y="3838"/>
                  </a:cubicBezTo>
                  <a:cubicBezTo>
                    <a:pt x="20608" y="8553"/>
                    <a:pt x="16849" y="13679"/>
                    <a:pt x="12145" y="15264"/>
                  </a:cubicBezTo>
                  <a:cubicBezTo>
                    <a:pt x="11064" y="15626"/>
                    <a:pt x="10013" y="15793"/>
                    <a:pt x="8997" y="15793"/>
                  </a:cubicBezTo>
                  <a:cubicBezTo>
                    <a:pt x="5486" y="15793"/>
                    <a:pt x="2397" y="13802"/>
                    <a:pt x="1" y="10993"/>
                  </a:cubicBezTo>
                  <a:lnTo>
                    <a:pt x="1" y="10993"/>
                  </a:lnTo>
                  <a:cubicBezTo>
                    <a:pt x="287" y="14693"/>
                    <a:pt x="582" y="18394"/>
                    <a:pt x="867" y="22094"/>
                  </a:cubicBezTo>
                  <a:cubicBezTo>
                    <a:pt x="4233" y="21828"/>
                    <a:pt x="7608" y="21695"/>
                    <a:pt x="10983" y="21695"/>
                  </a:cubicBezTo>
                  <a:cubicBezTo>
                    <a:pt x="14359" y="21695"/>
                    <a:pt x="17734" y="21828"/>
                    <a:pt x="21100" y="22094"/>
                  </a:cubicBezTo>
                  <a:cubicBezTo>
                    <a:pt x="21622" y="15451"/>
                    <a:pt x="22143" y="8818"/>
                    <a:pt x="22665" y="2176"/>
                  </a:cubicBezTo>
                  <a:cubicBezTo>
                    <a:pt x="22734" y="1349"/>
                    <a:pt x="22370" y="562"/>
                    <a:pt x="21720" y="0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44"/>
            <p:cNvSpPr/>
            <p:nvPr/>
          </p:nvSpPr>
          <p:spPr>
            <a:xfrm>
              <a:off x="1465900" y="2524425"/>
              <a:ext cx="508300" cy="361300"/>
            </a:xfrm>
            <a:custGeom>
              <a:avLst/>
              <a:gdLst/>
              <a:ahLst/>
              <a:cxnLst/>
              <a:rect l="l" t="t" r="r" b="b"/>
              <a:pathLst>
                <a:path w="20332" h="14452" extrusionOk="0">
                  <a:moveTo>
                    <a:pt x="10165" y="1"/>
                  </a:moveTo>
                  <a:cubicBezTo>
                    <a:pt x="7342" y="1"/>
                    <a:pt x="4488" y="158"/>
                    <a:pt x="1673" y="473"/>
                  </a:cubicBezTo>
                  <a:cubicBezTo>
                    <a:pt x="1191" y="522"/>
                    <a:pt x="748" y="768"/>
                    <a:pt x="443" y="1152"/>
                  </a:cubicBezTo>
                  <a:cubicBezTo>
                    <a:pt x="138" y="1545"/>
                    <a:pt x="0" y="2028"/>
                    <a:pt x="59" y="2529"/>
                  </a:cubicBezTo>
                  <a:lnTo>
                    <a:pt x="1407" y="13699"/>
                  </a:lnTo>
                  <a:cubicBezTo>
                    <a:pt x="1415" y="13761"/>
                    <a:pt x="1422" y="13790"/>
                    <a:pt x="1429" y="13790"/>
                  </a:cubicBezTo>
                  <a:cubicBezTo>
                    <a:pt x="1526" y="13790"/>
                    <a:pt x="1559" y="8316"/>
                    <a:pt x="2421" y="8316"/>
                  </a:cubicBezTo>
                  <a:cubicBezTo>
                    <a:pt x="2490" y="8316"/>
                    <a:pt x="2559" y="8306"/>
                    <a:pt x="2627" y="8296"/>
                  </a:cubicBezTo>
                  <a:cubicBezTo>
                    <a:pt x="5117" y="8031"/>
                    <a:pt x="7656" y="7893"/>
                    <a:pt x="10165" y="7893"/>
                  </a:cubicBezTo>
                  <a:cubicBezTo>
                    <a:pt x="12675" y="7893"/>
                    <a:pt x="15214" y="8031"/>
                    <a:pt x="17714" y="8296"/>
                  </a:cubicBezTo>
                  <a:cubicBezTo>
                    <a:pt x="17782" y="8306"/>
                    <a:pt x="17841" y="8316"/>
                    <a:pt x="17911" y="8316"/>
                  </a:cubicBezTo>
                  <a:cubicBezTo>
                    <a:pt x="18788" y="8316"/>
                    <a:pt x="18651" y="14451"/>
                    <a:pt x="18728" y="14451"/>
                  </a:cubicBezTo>
                  <a:cubicBezTo>
                    <a:pt x="18733" y="14451"/>
                    <a:pt x="18740" y="14425"/>
                    <a:pt x="18747" y="14369"/>
                  </a:cubicBezTo>
                  <a:lnTo>
                    <a:pt x="20273" y="2529"/>
                  </a:lnTo>
                  <a:cubicBezTo>
                    <a:pt x="20332" y="2028"/>
                    <a:pt x="20194" y="1545"/>
                    <a:pt x="19888" y="1152"/>
                  </a:cubicBezTo>
                  <a:cubicBezTo>
                    <a:pt x="19584" y="768"/>
                    <a:pt x="19151" y="522"/>
                    <a:pt x="18659" y="473"/>
                  </a:cubicBezTo>
                  <a:cubicBezTo>
                    <a:pt x="15844" y="158"/>
                    <a:pt x="12990" y="1"/>
                    <a:pt x="10165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44"/>
            <p:cNvSpPr/>
            <p:nvPr/>
          </p:nvSpPr>
          <p:spPr>
            <a:xfrm>
              <a:off x="1501075" y="2704525"/>
              <a:ext cx="437925" cy="308775"/>
            </a:xfrm>
            <a:custGeom>
              <a:avLst/>
              <a:gdLst/>
              <a:ahLst/>
              <a:cxnLst/>
              <a:rect l="l" t="t" r="r" b="b"/>
              <a:pathLst>
                <a:path w="17517" h="12351" extrusionOk="0">
                  <a:moveTo>
                    <a:pt x="0" y="0"/>
                  </a:moveTo>
                  <a:lnTo>
                    <a:pt x="0" y="12350"/>
                  </a:lnTo>
                  <a:lnTo>
                    <a:pt x="17517" y="12350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44"/>
            <p:cNvSpPr/>
            <p:nvPr/>
          </p:nvSpPr>
          <p:spPr>
            <a:xfrm>
              <a:off x="1501075" y="2704525"/>
              <a:ext cx="437925" cy="308775"/>
            </a:xfrm>
            <a:custGeom>
              <a:avLst/>
              <a:gdLst/>
              <a:ahLst/>
              <a:cxnLst/>
              <a:rect l="l" t="t" r="r" b="b"/>
              <a:pathLst>
                <a:path w="17517" h="12351" extrusionOk="0">
                  <a:moveTo>
                    <a:pt x="0" y="0"/>
                  </a:moveTo>
                  <a:lnTo>
                    <a:pt x="0" y="12350"/>
                  </a:lnTo>
                  <a:lnTo>
                    <a:pt x="17517" y="12350"/>
                  </a:lnTo>
                  <a:lnTo>
                    <a:pt x="17517" y="0"/>
                  </a:lnTo>
                  <a:lnTo>
                    <a:pt x="14250" y="4881"/>
                  </a:lnTo>
                  <a:lnTo>
                    <a:pt x="3277" y="4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44"/>
            <p:cNvSpPr/>
            <p:nvPr/>
          </p:nvSpPr>
          <p:spPr>
            <a:xfrm>
              <a:off x="1866425" y="2869850"/>
              <a:ext cx="72575" cy="143450"/>
            </a:xfrm>
            <a:custGeom>
              <a:avLst/>
              <a:gdLst/>
              <a:ahLst/>
              <a:cxnLst/>
              <a:rect l="l" t="t" r="r" b="b"/>
              <a:pathLst>
                <a:path w="2903" h="5738" extrusionOk="0">
                  <a:moveTo>
                    <a:pt x="2903" y="0"/>
                  </a:moveTo>
                  <a:cubicBezTo>
                    <a:pt x="925" y="1230"/>
                    <a:pt x="0" y="2362"/>
                    <a:pt x="295" y="5708"/>
                  </a:cubicBezTo>
                  <a:cubicBezTo>
                    <a:pt x="295" y="5718"/>
                    <a:pt x="315" y="5728"/>
                    <a:pt x="325" y="5737"/>
                  </a:cubicBezTo>
                  <a:lnTo>
                    <a:pt x="2903" y="5737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44"/>
            <p:cNvSpPr/>
            <p:nvPr/>
          </p:nvSpPr>
          <p:spPr>
            <a:xfrm>
              <a:off x="1501075" y="2704525"/>
              <a:ext cx="43800" cy="65200"/>
            </a:xfrm>
            <a:custGeom>
              <a:avLst/>
              <a:gdLst/>
              <a:ahLst/>
              <a:cxnLst/>
              <a:rect l="l" t="t" r="r" b="b"/>
              <a:pathLst>
                <a:path w="1752" h="2608" extrusionOk="0">
                  <a:moveTo>
                    <a:pt x="0" y="0"/>
                  </a:moveTo>
                  <a:lnTo>
                    <a:pt x="0" y="2135"/>
                  </a:lnTo>
                  <a:cubicBezTo>
                    <a:pt x="590" y="2264"/>
                    <a:pt x="1181" y="2421"/>
                    <a:pt x="1752" y="26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44"/>
            <p:cNvSpPr/>
            <p:nvPr/>
          </p:nvSpPr>
          <p:spPr>
            <a:xfrm>
              <a:off x="1895200" y="2704525"/>
              <a:ext cx="43800" cy="65200"/>
            </a:xfrm>
            <a:custGeom>
              <a:avLst/>
              <a:gdLst/>
              <a:ahLst/>
              <a:cxnLst/>
              <a:rect l="l" t="t" r="r" b="b"/>
              <a:pathLst>
                <a:path w="1752" h="2608" extrusionOk="0">
                  <a:moveTo>
                    <a:pt x="1752" y="0"/>
                  </a:moveTo>
                  <a:lnTo>
                    <a:pt x="0" y="2608"/>
                  </a:lnTo>
                  <a:cubicBezTo>
                    <a:pt x="571" y="2421"/>
                    <a:pt x="1161" y="2264"/>
                    <a:pt x="1752" y="2135"/>
                  </a:cubicBezTo>
                  <a:lnTo>
                    <a:pt x="1752" y="0"/>
                  </a:ln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44"/>
            <p:cNvSpPr/>
            <p:nvPr/>
          </p:nvSpPr>
          <p:spPr>
            <a:xfrm>
              <a:off x="1501075" y="2882650"/>
              <a:ext cx="72600" cy="130650"/>
            </a:xfrm>
            <a:custGeom>
              <a:avLst/>
              <a:gdLst/>
              <a:ahLst/>
              <a:cxnLst/>
              <a:rect l="l" t="t" r="r" b="b"/>
              <a:pathLst>
                <a:path w="2904" h="5226" extrusionOk="0">
                  <a:moveTo>
                    <a:pt x="0" y="0"/>
                  </a:moveTo>
                  <a:lnTo>
                    <a:pt x="0" y="5225"/>
                  </a:lnTo>
                  <a:lnTo>
                    <a:pt x="2441" y="5225"/>
                  </a:lnTo>
                  <a:cubicBezTo>
                    <a:pt x="2904" y="2874"/>
                    <a:pt x="2185" y="650"/>
                    <a:pt x="0" y="0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44"/>
            <p:cNvSpPr/>
            <p:nvPr/>
          </p:nvSpPr>
          <p:spPr>
            <a:xfrm>
              <a:off x="1481625" y="2540600"/>
              <a:ext cx="477075" cy="175425"/>
            </a:xfrm>
            <a:custGeom>
              <a:avLst/>
              <a:gdLst/>
              <a:ahLst/>
              <a:cxnLst/>
              <a:rect l="l" t="t" r="r" b="b"/>
              <a:pathLst>
                <a:path w="19083" h="7017" extrusionOk="0">
                  <a:moveTo>
                    <a:pt x="9538" y="1"/>
                  </a:moveTo>
                  <a:cubicBezTo>
                    <a:pt x="6727" y="1"/>
                    <a:pt x="3918" y="156"/>
                    <a:pt x="1123" y="465"/>
                  </a:cubicBezTo>
                  <a:cubicBezTo>
                    <a:pt x="463" y="544"/>
                    <a:pt x="1" y="1145"/>
                    <a:pt x="80" y="1794"/>
                  </a:cubicBezTo>
                  <a:cubicBezTo>
                    <a:pt x="257" y="3192"/>
                    <a:pt x="434" y="4589"/>
                    <a:pt x="611" y="5976"/>
                  </a:cubicBezTo>
                  <a:cubicBezTo>
                    <a:pt x="685" y="6582"/>
                    <a:pt x="1203" y="7017"/>
                    <a:pt x="1792" y="7017"/>
                  </a:cubicBezTo>
                  <a:cubicBezTo>
                    <a:pt x="1834" y="7017"/>
                    <a:pt x="1877" y="7015"/>
                    <a:pt x="1920" y="7010"/>
                  </a:cubicBezTo>
                  <a:cubicBezTo>
                    <a:pt x="4454" y="6734"/>
                    <a:pt x="6998" y="6597"/>
                    <a:pt x="9540" y="6597"/>
                  </a:cubicBezTo>
                  <a:cubicBezTo>
                    <a:pt x="12083" y="6597"/>
                    <a:pt x="14624" y="6734"/>
                    <a:pt x="17153" y="7010"/>
                  </a:cubicBezTo>
                  <a:cubicBezTo>
                    <a:pt x="17197" y="7015"/>
                    <a:pt x="17240" y="7017"/>
                    <a:pt x="17283" y="7017"/>
                  </a:cubicBezTo>
                  <a:cubicBezTo>
                    <a:pt x="17879" y="7017"/>
                    <a:pt x="18390" y="6582"/>
                    <a:pt x="18472" y="5976"/>
                  </a:cubicBezTo>
                  <a:cubicBezTo>
                    <a:pt x="18640" y="4589"/>
                    <a:pt x="18817" y="3192"/>
                    <a:pt x="18994" y="1794"/>
                  </a:cubicBezTo>
                  <a:cubicBezTo>
                    <a:pt x="19082" y="1145"/>
                    <a:pt x="18610" y="544"/>
                    <a:pt x="17960" y="465"/>
                  </a:cubicBezTo>
                  <a:cubicBezTo>
                    <a:pt x="15161" y="156"/>
                    <a:pt x="12349" y="1"/>
                    <a:pt x="9538" y="1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44"/>
            <p:cNvSpPr/>
            <p:nvPr/>
          </p:nvSpPr>
          <p:spPr>
            <a:xfrm>
              <a:off x="1683375" y="2545100"/>
              <a:ext cx="230800" cy="160925"/>
            </a:xfrm>
            <a:custGeom>
              <a:avLst/>
              <a:gdLst/>
              <a:ahLst/>
              <a:cxnLst/>
              <a:rect l="l" t="t" r="r" b="b"/>
              <a:pathLst>
                <a:path w="9232" h="6437" extrusionOk="0">
                  <a:moveTo>
                    <a:pt x="6437" y="0"/>
                  </a:moveTo>
                  <a:lnTo>
                    <a:pt x="1" y="6436"/>
                  </a:lnTo>
                  <a:cubicBezTo>
                    <a:pt x="507" y="6426"/>
                    <a:pt x="1011" y="6422"/>
                    <a:pt x="1516" y="6422"/>
                  </a:cubicBezTo>
                  <a:cubicBezTo>
                    <a:pt x="2020" y="6422"/>
                    <a:pt x="2525" y="6426"/>
                    <a:pt x="3032" y="6436"/>
                  </a:cubicBezTo>
                  <a:cubicBezTo>
                    <a:pt x="5098" y="4359"/>
                    <a:pt x="7155" y="2293"/>
                    <a:pt x="9231" y="226"/>
                  </a:cubicBezTo>
                  <a:cubicBezTo>
                    <a:pt x="8296" y="128"/>
                    <a:pt x="7371" y="59"/>
                    <a:pt x="6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44"/>
            <p:cNvSpPr/>
            <p:nvPr/>
          </p:nvSpPr>
          <p:spPr>
            <a:xfrm>
              <a:off x="1513850" y="2540900"/>
              <a:ext cx="260825" cy="175075"/>
            </a:xfrm>
            <a:custGeom>
              <a:avLst/>
              <a:gdLst/>
              <a:ahLst/>
              <a:cxnLst/>
              <a:rect l="l" t="t" r="r" b="b"/>
              <a:pathLst>
                <a:path w="10433" h="7003" extrusionOk="0">
                  <a:moveTo>
                    <a:pt x="8144" y="1"/>
                  </a:moveTo>
                  <a:cubicBezTo>
                    <a:pt x="7720" y="1"/>
                    <a:pt x="7295" y="4"/>
                    <a:pt x="6870" y="11"/>
                  </a:cubicBezTo>
                  <a:lnTo>
                    <a:pt x="1" y="6889"/>
                  </a:lnTo>
                  <a:cubicBezTo>
                    <a:pt x="156" y="6963"/>
                    <a:pt x="332" y="7003"/>
                    <a:pt x="517" y="7003"/>
                  </a:cubicBezTo>
                  <a:cubicBezTo>
                    <a:pt x="555" y="7003"/>
                    <a:pt x="592" y="7001"/>
                    <a:pt x="631" y="6998"/>
                  </a:cubicBezTo>
                  <a:cubicBezTo>
                    <a:pt x="1664" y="6880"/>
                    <a:pt x="2697" y="6801"/>
                    <a:pt x="3731" y="6732"/>
                  </a:cubicBezTo>
                  <a:lnTo>
                    <a:pt x="10432" y="31"/>
                  </a:lnTo>
                  <a:cubicBezTo>
                    <a:pt x="9673" y="11"/>
                    <a:pt x="8909" y="1"/>
                    <a:pt x="8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44"/>
            <p:cNvSpPr/>
            <p:nvPr/>
          </p:nvSpPr>
          <p:spPr>
            <a:xfrm>
              <a:off x="1481875" y="2554450"/>
              <a:ext cx="68425" cy="161575"/>
            </a:xfrm>
            <a:custGeom>
              <a:avLst/>
              <a:gdLst/>
              <a:ahLst/>
              <a:cxnLst/>
              <a:rect l="l" t="t" r="r" b="b"/>
              <a:pathLst>
                <a:path w="2737" h="6463" extrusionOk="0">
                  <a:moveTo>
                    <a:pt x="788" y="0"/>
                  </a:moveTo>
                  <a:lnTo>
                    <a:pt x="788" y="0"/>
                  </a:lnTo>
                  <a:cubicBezTo>
                    <a:pt x="306" y="207"/>
                    <a:pt x="0" y="709"/>
                    <a:pt x="70" y="1240"/>
                  </a:cubicBezTo>
                  <a:cubicBezTo>
                    <a:pt x="247" y="2638"/>
                    <a:pt x="424" y="4035"/>
                    <a:pt x="601" y="5422"/>
                  </a:cubicBezTo>
                  <a:cubicBezTo>
                    <a:pt x="675" y="6028"/>
                    <a:pt x="1193" y="6463"/>
                    <a:pt x="1782" y="6463"/>
                  </a:cubicBezTo>
                  <a:cubicBezTo>
                    <a:pt x="1824" y="6463"/>
                    <a:pt x="1867" y="6461"/>
                    <a:pt x="1910" y="6456"/>
                  </a:cubicBezTo>
                  <a:cubicBezTo>
                    <a:pt x="2185" y="6426"/>
                    <a:pt x="2461" y="6397"/>
                    <a:pt x="2736" y="6377"/>
                  </a:cubicBezTo>
                  <a:cubicBezTo>
                    <a:pt x="1280" y="5816"/>
                    <a:pt x="326" y="1398"/>
                    <a:pt x="788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44"/>
            <p:cNvSpPr/>
            <p:nvPr/>
          </p:nvSpPr>
          <p:spPr>
            <a:xfrm>
              <a:off x="1893225" y="2553700"/>
              <a:ext cx="64975" cy="162325"/>
            </a:xfrm>
            <a:custGeom>
              <a:avLst/>
              <a:gdLst/>
              <a:ahLst/>
              <a:cxnLst/>
              <a:rect l="l" t="t" r="r" b="b"/>
              <a:pathLst>
                <a:path w="2599" h="6493" extrusionOk="0">
                  <a:moveTo>
                    <a:pt x="1743" y="0"/>
                  </a:moveTo>
                  <a:cubicBezTo>
                    <a:pt x="1743" y="2313"/>
                    <a:pt x="1192" y="4645"/>
                    <a:pt x="0" y="6417"/>
                  </a:cubicBezTo>
                  <a:cubicBezTo>
                    <a:pt x="227" y="6436"/>
                    <a:pt x="463" y="6456"/>
                    <a:pt x="689" y="6486"/>
                  </a:cubicBezTo>
                  <a:cubicBezTo>
                    <a:pt x="733" y="6491"/>
                    <a:pt x="776" y="6493"/>
                    <a:pt x="819" y="6493"/>
                  </a:cubicBezTo>
                  <a:cubicBezTo>
                    <a:pt x="1415" y="6493"/>
                    <a:pt x="1926" y="6058"/>
                    <a:pt x="2008" y="5452"/>
                  </a:cubicBezTo>
                  <a:cubicBezTo>
                    <a:pt x="2176" y="4065"/>
                    <a:pt x="2353" y="2668"/>
                    <a:pt x="2530" y="1270"/>
                  </a:cubicBezTo>
                  <a:cubicBezTo>
                    <a:pt x="2599" y="709"/>
                    <a:pt x="2264" y="177"/>
                    <a:pt x="1743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44"/>
            <p:cNvSpPr/>
            <p:nvPr/>
          </p:nvSpPr>
          <p:spPr>
            <a:xfrm>
              <a:off x="1573650" y="2784475"/>
              <a:ext cx="292800" cy="228825"/>
            </a:xfrm>
            <a:custGeom>
              <a:avLst/>
              <a:gdLst/>
              <a:ahLst/>
              <a:cxnLst/>
              <a:rect l="l" t="t" r="r" b="b"/>
              <a:pathLst>
                <a:path w="11712" h="9153" extrusionOk="0">
                  <a:moveTo>
                    <a:pt x="5855" y="0"/>
                  </a:moveTo>
                  <a:cubicBezTo>
                    <a:pt x="3238" y="0"/>
                    <a:pt x="1575" y="483"/>
                    <a:pt x="719" y="827"/>
                  </a:cubicBezTo>
                  <a:cubicBezTo>
                    <a:pt x="285" y="1004"/>
                    <a:pt x="1" y="1428"/>
                    <a:pt x="1" y="1890"/>
                  </a:cubicBezTo>
                  <a:lnTo>
                    <a:pt x="1" y="9152"/>
                  </a:lnTo>
                  <a:lnTo>
                    <a:pt x="11711" y="9152"/>
                  </a:lnTo>
                  <a:lnTo>
                    <a:pt x="11711" y="1890"/>
                  </a:lnTo>
                  <a:cubicBezTo>
                    <a:pt x="11711" y="1428"/>
                    <a:pt x="11425" y="1004"/>
                    <a:pt x="11003" y="827"/>
                  </a:cubicBezTo>
                  <a:cubicBezTo>
                    <a:pt x="10137" y="483"/>
                    <a:pt x="8473" y="0"/>
                    <a:pt x="5855" y="0"/>
                  </a:cubicBez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44"/>
            <p:cNvSpPr/>
            <p:nvPr/>
          </p:nvSpPr>
          <p:spPr>
            <a:xfrm>
              <a:off x="1505000" y="2723450"/>
              <a:ext cx="430075" cy="188975"/>
            </a:xfrm>
            <a:custGeom>
              <a:avLst/>
              <a:gdLst/>
              <a:ahLst/>
              <a:cxnLst/>
              <a:rect l="l" t="t" r="r" b="b"/>
              <a:pathLst>
                <a:path w="17203" h="7559" extrusionOk="0">
                  <a:moveTo>
                    <a:pt x="8494" y="1"/>
                  </a:moveTo>
                  <a:cubicBezTo>
                    <a:pt x="0" y="138"/>
                    <a:pt x="365" y="7490"/>
                    <a:pt x="365" y="7490"/>
                  </a:cubicBezTo>
                  <a:lnTo>
                    <a:pt x="493" y="7559"/>
                  </a:lnTo>
                  <a:cubicBezTo>
                    <a:pt x="493" y="1158"/>
                    <a:pt x="6614" y="727"/>
                    <a:pt x="8293" y="727"/>
                  </a:cubicBezTo>
                  <a:cubicBezTo>
                    <a:pt x="8369" y="727"/>
                    <a:pt x="8437" y="728"/>
                    <a:pt x="8494" y="729"/>
                  </a:cubicBezTo>
                  <a:lnTo>
                    <a:pt x="8494" y="739"/>
                  </a:lnTo>
                  <a:cubicBezTo>
                    <a:pt x="8494" y="739"/>
                    <a:pt x="8533" y="739"/>
                    <a:pt x="8601" y="729"/>
                  </a:cubicBezTo>
                  <a:cubicBezTo>
                    <a:pt x="8671" y="739"/>
                    <a:pt x="8710" y="739"/>
                    <a:pt x="8710" y="739"/>
                  </a:cubicBezTo>
                  <a:lnTo>
                    <a:pt x="8710" y="729"/>
                  </a:lnTo>
                  <a:cubicBezTo>
                    <a:pt x="8768" y="728"/>
                    <a:pt x="8835" y="727"/>
                    <a:pt x="8912" y="727"/>
                  </a:cubicBezTo>
                  <a:cubicBezTo>
                    <a:pt x="10600" y="727"/>
                    <a:pt x="16721" y="1158"/>
                    <a:pt x="16721" y="7559"/>
                  </a:cubicBezTo>
                  <a:lnTo>
                    <a:pt x="16848" y="7490"/>
                  </a:lnTo>
                  <a:cubicBezTo>
                    <a:pt x="16848" y="7490"/>
                    <a:pt x="17202" y="138"/>
                    <a:pt x="8710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44"/>
            <p:cNvSpPr/>
            <p:nvPr/>
          </p:nvSpPr>
          <p:spPr>
            <a:xfrm>
              <a:off x="1884850" y="2864500"/>
              <a:ext cx="141025" cy="171200"/>
            </a:xfrm>
            <a:custGeom>
              <a:avLst/>
              <a:gdLst/>
              <a:ahLst/>
              <a:cxnLst/>
              <a:rect l="l" t="t" r="r" b="b"/>
              <a:pathLst>
                <a:path w="5641" h="6848" extrusionOk="0">
                  <a:moveTo>
                    <a:pt x="3420" y="0"/>
                  </a:moveTo>
                  <a:cubicBezTo>
                    <a:pt x="3014" y="0"/>
                    <a:pt x="2609" y="150"/>
                    <a:pt x="2294" y="451"/>
                  </a:cubicBezTo>
                  <a:cubicBezTo>
                    <a:pt x="1330" y="1385"/>
                    <a:pt x="1" y="2950"/>
                    <a:pt x="1" y="4544"/>
                  </a:cubicBezTo>
                  <a:lnTo>
                    <a:pt x="1" y="6847"/>
                  </a:lnTo>
                  <a:lnTo>
                    <a:pt x="5640" y="6847"/>
                  </a:lnTo>
                  <a:lnTo>
                    <a:pt x="5640" y="2999"/>
                  </a:lnTo>
                  <a:cubicBezTo>
                    <a:pt x="5640" y="1848"/>
                    <a:pt x="5118" y="1031"/>
                    <a:pt x="4577" y="480"/>
                  </a:cubicBezTo>
                  <a:cubicBezTo>
                    <a:pt x="4258" y="160"/>
                    <a:pt x="3839" y="0"/>
                    <a:pt x="3420" y="0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44"/>
            <p:cNvSpPr/>
            <p:nvPr/>
          </p:nvSpPr>
          <p:spPr>
            <a:xfrm>
              <a:off x="1414950" y="2864050"/>
              <a:ext cx="140750" cy="171650"/>
            </a:xfrm>
            <a:custGeom>
              <a:avLst/>
              <a:gdLst/>
              <a:ahLst/>
              <a:cxnLst/>
              <a:rect l="l" t="t" r="r" b="b"/>
              <a:pathLst>
                <a:path w="5630" h="6866" extrusionOk="0">
                  <a:moveTo>
                    <a:pt x="2197" y="1"/>
                  </a:moveTo>
                  <a:cubicBezTo>
                    <a:pt x="1784" y="1"/>
                    <a:pt x="1372" y="156"/>
                    <a:pt x="1054" y="469"/>
                  </a:cubicBezTo>
                  <a:cubicBezTo>
                    <a:pt x="512" y="1009"/>
                    <a:pt x="1" y="1827"/>
                    <a:pt x="1" y="3017"/>
                  </a:cubicBezTo>
                  <a:lnTo>
                    <a:pt x="1" y="6865"/>
                  </a:lnTo>
                  <a:lnTo>
                    <a:pt x="5630" y="6865"/>
                  </a:lnTo>
                  <a:lnTo>
                    <a:pt x="5630" y="4562"/>
                  </a:lnTo>
                  <a:cubicBezTo>
                    <a:pt x="5630" y="2958"/>
                    <a:pt x="4291" y="1383"/>
                    <a:pt x="3327" y="449"/>
                  </a:cubicBezTo>
                  <a:cubicBezTo>
                    <a:pt x="3010" y="151"/>
                    <a:pt x="2603" y="1"/>
                    <a:pt x="2197" y="1"/>
                  </a:cubicBezTo>
                  <a:close/>
                </a:path>
              </a:pathLst>
            </a:custGeom>
            <a:solidFill>
              <a:srgbClr val="55A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44"/>
            <p:cNvSpPr/>
            <p:nvPr/>
          </p:nvSpPr>
          <p:spPr>
            <a:xfrm>
              <a:off x="1595800" y="2836400"/>
              <a:ext cx="248725" cy="159675"/>
            </a:xfrm>
            <a:custGeom>
              <a:avLst/>
              <a:gdLst/>
              <a:ahLst/>
              <a:cxnLst/>
              <a:rect l="l" t="t" r="r" b="b"/>
              <a:pathLst>
                <a:path w="9949" h="6387" extrusionOk="0">
                  <a:moveTo>
                    <a:pt x="29" y="0"/>
                  </a:moveTo>
                  <a:cubicBezTo>
                    <a:pt x="10" y="0"/>
                    <a:pt x="0" y="9"/>
                    <a:pt x="0" y="29"/>
                  </a:cubicBezTo>
                  <a:lnTo>
                    <a:pt x="0" y="6357"/>
                  </a:lnTo>
                  <a:cubicBezTo>
                    <a:pt x="0" y="6367"/>
                    <a:pt x="10" y="6386"/>
                    <a:pt x="29" y="6386"/>
                  </a:cubicBezTo>
                  <a:lnTo>
                    <a:pt x="9920" y="6386"/>
                  </a:lnTo>
                  <a:cubicBezTo>
                    <a:pt x="9929" y="6386"/>
                    <a:pt x="9949" y="6367"/>
                    <a:pt x="9949" y="6357"/>
                  </a:cubicBezTo>
                  <a:lnTo>
                    <a:pt x="9949" y="29"/>
                  </a:lnTo>
                  <a:cubicBezTo>
                    <a:pt x="9949" y="9"/>
                    <a:pt x="9929" y="0"/>
                    <a:pt x="9920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44"/>
            <p:cNvSpPr/>
            <p:nvPr/>
          </p:nvSpPr>
          <p:spPr>
            <a:xfrm>
              <a:off x="1614225" y="2862700"/>
              <a:ext cx="211625" cy="8150"/>
            </a:xfrm>
            <a:custGeom>
              <a:avLst/>
              <a:gdLst/>
              <a:ahLst/>
              <a:cxnLst/>
              <a:rect l="l" t="t" r="r" b="b"/>
              <a:pathLst>
                <a:path w="8465" h="326" extrusionOk="0">
                  <a:moveTo>
                    <a:pt x="1" y="1"/>
                  </a:moveTo>
                  <a:lnTo>
                    <a:pt x="1" y="326"/>
                  </a:lnTo>
                  <a:lnTo>
                    <a:pt x="8464" y="326"/>
                  </a:lnTo>
                  <a:lnTo>
                    <a:pt x="8464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44"/>
            <p:cNvSpPr/>
            <p:nvPr/>
          </p:nvSpPr>
          <p:spPr>
            <a:xfrm>
              <a:off x="1614225" y="2887300"/>
              <a:ext cx="211625" cy="8400"/>
            </a:xfrm>
            <a:custGeom>
              <a:avLst/>
              <a:gdLst/>
              <a:ahLst/>
              <a:cxnLst/>
              <a:rect l="l" t="t" r="r" b="b"/>
              <a:pathLst>
                <a:path w="8465" h="336" extrusionOk="0">
                  <a:moveTo>
                    <a:pt x="1" y="1"/>
                  </a:moveTo>
                  <a:lnTo>
                    <a:pt x="1" y="335"/>
                  </a:lnTo>
                  <a:lnTo>
                    <a:pt x="8464" y="335"/>
                  </a:lnTo>
                  <a:lnTo>
                    <a:pt x="8464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44"/>
            <p:cNvSpPr/>
            <p:nvPr/>
          </p:nvSpPr>
          <p:spPr>
            <a:xfrm>
              <a:off x="1614225" y="2911900"/>
              <a:ext cx="211625" cy="8400"/>
            </a:xfrm>
            <a:custGeom>
              <a:avLst/>
              <a:gdLst/>
              <a:ahLst/>
              <a:cxnLst/>
              <a:rect l="l" t="t" r="r" b="b"/>
              <a:pathLst>
                <a:path w="8465" h="336" extrusionOk="0">
                  <a:moveTo>
                    <a:pt x="1" y="1"/>
                  </a:moveTo>
                  <a:lnTo>
                    <a:pt x="1" y="335"/>
                  </a:lnTo>
                  <a:lnTo>
                    <a:pt x="8464" y="335"/>
                  </a:lnTo>
                  <a:lnTo>
                    <a:pt x="8464" y="1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44"/>
            <p:cNvSpPr/>
            <p:nvPr/>
          </p:nvSpPr>
          <p:spPr>
            <a:xfrm>
              <a:off x="1614225" y="2936775"/>
              <a:ext cx="211625" cy="8125"/>
            </a:xfrm>
            <a:custGeom>
              <a:avLst/>
              <a:gdLst/>
              <a:ahLst/>
              <a:cxnLst/>
              <a:rect l="l" t="t" r="r" b="b"/>
              <a:pathLst>
                <a:path w="8465" h="325" extrusionOk="0">
                  <a:moveTo>
                    <a:pt x="1" y="0"/>
                  </a:moveTo>
                  <a:lnTo>
                    <a:pt x="1" y="325"/>
                  </a:lnTo>
                  <a:lnTo>
                    <a:pt x="8464" y="325"/>
                  </a:lnTo>
                  <a:lnTo>
                    <a:pt x="8464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44"/>
            <p:cNvSpPr/>
            <p:nvPr/>
          </p:nvSpPr>
          <p:spPr>
            <a:xfrm>
              <a:off x="1614225" y="2961375"/>
              <a:ext cx="211625" cy="8375"/>
            </a:xfrm>
            <a:custGeom>
              <a:avLst/>
              <a:gdLst/>
              <a:ahLst/>
              <a:cxnLst/>
              <a:rect l="l" t="t" r="r" b="b"/>
              <a:pathLst>
                <a:path w="8465" h="335" extrusionOk="0">
                  <a:moveTo>
                    <a:pt x="1" y="0"/>
                  </a:moveTo>
                  <a:lnTo>
                    <a:pt x="1" y="335"/>
                  </a:lnTo>
                  <a:lnTo>
                    <a:pt x="8464" y="335"/>
                  </a:lnTo>
                  <a:lnTo>
                    <a:pt x="8464" y="0"/>
                  </a:lnTo>
                  <a:close/>
                </a:path>
              </a:pathLst>
            </a:custGeom>
            <a:solidFill>
              <a:srgbClr val="002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44"/>
            <p:cNvSpPr/>
            <p:nvPr/>
          </p:nvSpPr>
          <p:spPr>
            <a:xfrm>
              <a:off x="2031750" y="2610275"/>
              <a:ext cx="54875" cy="141025"/>
            </a:xfrm>
            <a:custGeom>
              <a:avLst/>
              <a:gdLst/>
              <a:ahLst/>
              <a:cxnLst/>
              <a:rect l="l" t="t" r="r" b="b"/>
              <a:pathLst>
                <a:path w="2195" h="5641" extrusionOk="0">
                  <a:moveTo>
                    <a:pt x="40" y="1"/>
                  </a:moveTo>
                  <a:cubicBezTo>
                    <a:pt x="20" y="1"/>
                    <a:pt x="0" y="20"/>
                    <a:pt x="0" y="50"/>
                  </a:cubicBezTo>
                  <a:lnTo>
                    <a:pt x="0" y="5590"/>
                  </a:lnTo>
                  <a:cubicBezTo>
                    <a:pt x="0" y="5620"/>
                    <a:pt x="20" y="5640"/>
                    <a:pt x="40" y="5640"/>
                  </a:cubicBezTo>
                  <a:lnTo>
                    <a:pt x="2146" y="5640"/>
                  </a:lnTo>
                  <a:cubicBezTo>
                    <a:pt x="2175" y="5640"/>
                    <a:pt x="2194" y="5620"/>
                    <a:pt x="2194" y="5590"/>
                  </a:cubicBezTo>
                  <a:lnTo>
                    <a:pt x="2194" y="50"/>
                  </a:lnTo>
                  <a:cubicBezTo>
                    <a:pt x="2194" y="20"/>
                    <a:pt x="2175" y="1"/>
                    <a:pt x="2146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44"/>
            <p:cNvSpPr/>
            <p:nvPr/>
          </p:nvSpPr>
          <p:spPr>
            <a:xfrm>
              <a:off x="1965325" y="2722850"/>
              <a:ext cx="108500" cy="56725"/>
            </a:xfrm>
            <a:custGeom>
              <a:avLst/>
              <a:gdLst/>
              <a:ahLst/>
              <a:cxnLst/>
              <a:rect l="l" t="t" r="r" b="b"/>
              <a:pathLst>
                <a:path w="4340" h="2269" extrusionOk="0">
                  <a:moveTo>
                    <a:pt x="4159" y="1"/>
                  </a:moveTo>
                  <a:cubicBezTo>
                    <a:pt x="4147" y="1"/>
                    <a:pt x="4135" y="2"/>
                    <a:pt x="4123" y="5"/>
                  </a:cubicBezTo>
                  <a:lnTo>
                    <a:pt x="148" y="822"/>
                  </a:lnTo>
                  <a:cubicBezTo>
                    <a:pt x="59" y="842"/>
                    <a:pt x="0" y="930"/>
                    <a:pt x="20" y="1019"/>
                  </a:cubicBezTo>
                  <a:cubicBezTo>
                    <a:pt x="37" y="1096"/>
                    <a:pt x="106" y="1150"/>
                    <a:pt x="182" y="1150"/>
                  </a:cubicBezTo>
                  <a:cubicBezTo>
                    <a:pt x="194" y="1150"/>
                    <a:pt x="205" y="1149"/>
                    <a:pt x="217" y="1147"/>
                  </a:cubicBezTo>
                  <a:lnTo>
                    <a:pt x="2903" y="595"/>
                  </a:lnTo>
                  <a:lnTo>
                    <a:pt x="108" y="1953"/>
                  </a:lnTo>
                  <a:cubicBezTo>
                    <a:pt x="29" y="1993"/>
                    <a:pt x="0" y="2091"/>
                    <a:pt x="40" y="2170"/>
                  </a:cubicBezTo>
                  <a:cubicBezTo>
                    <a:pt x="69" y="2229"/>
                    <a:pt x="128" y="2268"/>
                    <a:pt x="187" y="2268"/>
                  </a:cubicBezTo>
                  <a:cubicBezTo>
                    <a:pt x="207" y="2268"/>
                    <a:pt x="236" y="2259"/>
                    <a:pt x="256" y="2249"/>
                  </a:cubicBezTo>
                  <a:lnTo>
                    <a:pt x="4232" y="310"/>
                  </a:lnTo>
                  <a:cubicBezTo>
                    <a:pt x="4300" y="281"/>
                    <a:pt x="4340" y="192"/>
                    <a:pt x="4311" y="114"/>
                  </a:cubicBezTo>
                  <a:cubicBezTo>
                    <a:pt x="4294" y="47"/>
                    <a:pt x="4227" y="1"/>
                    <a:pt x="4159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44"/>
            <p:cNvSpPr/>
            <p:nvPr/>
          </p:nvSpPr>
          <p:spPr>
            <a:xfrm>
              <a:off x="1353700" y="2610275"/>
              <a:ext cx="54875" cy="141025"/>
            </a:xfrm>
            <a:custGeom>
              <a:avLst/>
              <a:gdLst/>
              <a:ahLst/>
              <a:cxnLst/>
              <a:rect l="l" t="t" r="r" b="b"/>
              <a:pathLst>
                <a:path w="2195" h="5641" extrusionOk="0">
                  <a:moveTo>
                    <a:pt x="40" y="1"/>
                  </a:moveTo>
                  <a:cubicBezTo>
                    <a:pt x="10" y="1"/>
                    <a:pt x="1" y="20"/>
                    <a:pt x="1" y="50"/>
                  </a:cubicBezTo>
                  <a:lnTo>
                    <a:pt x="1" y="5590"/>
                  </a:lnTo>
                  <a:cubicBezTo>
                    <a:pt x="1" y="5620"/>
                    <a:pt x="10" y="5640"/>
                    <a:pt x="40" y="5640"/>
                  </a:cubicBezTo>
                  <a:lnTo>
                    <a:pt x="2146" y="5640"/>
                  </a:lnTo>
                  <a:cubicBezTo>
                    <a:pt x="2175" y="5640"/>
                    <a:pt x="2195" y="5620"/>
                    <a:pt x="2195" y="5590"/>
                  </a:cubicBezTo>
                  <a:lnTo>
                    <a:pt x="2195" y="50"/>
                  </a:lnTo>
                  <a:cubicBezTo>
                    <a:pt x="2195" y="20"/>
                    <a:pt x="2175" y="1"/>
                    <a:pt x="2146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44"/>
            <p:cNvSpPr/>
            <p:nvPr/>
          </p:nvSpPr>
          <p:spPr>
            <a:xfrm>
              <a:off x="1366250" y="2722850"/>
              <a:ext cx="108750" cy="56725"/>
            </a:xfrm>
            <a:custGeom>
              <a:avLst/>
              <a:gdLst/>
              <a:ahLst/>
              <a:cxnLst/>
              <a:rect l="l" t="t" r="r" b="b"/>
              <a:pathLst>
                <a:path w="4350" h="2269" extrusionOk="0">
                  <a:moveTo>
                    <a:pt x="182" y="1"/>
                  </a:moveTo>
                  <a:cubicBezTo>
                    <a:pt x="116" y="1"/>
                    <a:pt x="55" y="47"/>
                    <a:pt x="30" y="114"/>
                  </a:cubicBezTo>
                  <a:cubicBezTo>
                    <a:pt x="0" y="192"/>
                    <a:pt x="40" y="281"/>
                    <a:pt x="109" y="310"/>
                  </a:cubicBezTo>
                  <a:lnTo>
                    <a:pt x="4085" y="2249"/>
                  </a:lnTo>
                  <a:cubicBezTo>
                    <a:pt x="4114" y="2259"/>
                    <a:pt x="4133" y="2268"/>
                    <a:pt x="4153" y="2268"/>
                  </a:cubicBezTo>
                  <a:cubicBezTo>
                    <a:pt x="4222" y="2268"/>
                    <a:pt x="4281" y="2229"/>
                    <a:pt x="4311" y="2170"/>
                  </a:cubicBezTo>
                  <a:cubicBezTo>
                    <a:pt x="4350" y="2091"/>
                    <a:pt x="4311" y="1993"/>
                    <a:pt x="4232" y="1953"/>
                  </a:cubicBezTo>
                  <a:lnTo>
                    <a:pt x="1437" y="595"/>
                  </a:lnTo>
                  <a:lnTo>
                    <a:pt x="4124" y="1147"/>
                  </a:lnTo>
                  <a:cubicBezTo>
                    <a:pt x="4135" y="1149"/>
                    <a:pt x="4147" y="1150"/>
                    <a:pt x="4158" y="1150"/>
                  </a:cubicBezTo>
                  <a:cubicBezTo>
                    <a:pt x="4234" y="1150"/>
                    <a:pt x="4304" y="1096"/>
                    <a:pt x="4321" y="1019"/>
                  </a:cubicBezTo>
                  <a:cubicBezTo>
                    <a:pt x="4340" y="930"/>
                    <a:pt x="4281" y="842"/>
                    <a:pt x="4192" y="822"/>
                  </a:cubicBezTo>
                  <a:lnTo>
                    <a:pt x="217" y="5"/>
                  </a:lnTo>
                  <a:cubicBezTo>
                    <a:pt x="205" y="2"/>
                    <a:pt x="193" y="1"/>
                    <a:pt x="182" y="1"/>
                  </a:cubicBezTo>
                  <a:close/>
                </a:path>
              </a:pathLst>
            </a:custGeom>
            <a:solidFill>
              <a:srgbClr val="009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44"/>
            <p:cNvSpPr/>
            <p:nvPr/>
          </p:nvSpPr>
          <p:spPr>
            <a:xfrm>
              <a:off x="1414950" y="3029275"/>
              <a:ext cx="610425" cy="93250"/>
            </a:xfrm>
            <a:custGeom>
              <a:avLst/>
              <a:gdLst/>
              <a:ahLst/>
              <a:cxnLst/>
              <a:rect l="l" t="t" r="r" b="b"/>
              <a:pathLst>
                <a:path w="24417" h="3730" extrusionOk="0">
                  <a:moveTo>
                    <a:pt x="1" y="0"/>
                  </a:moveTo>
                  <a:lnTo>
                    <a:pt x="1" y="3622"/>
                  </a:lnTo>
                  <a:cubicBezTo>
                    <a:pt x="1" y="3681"/>
                    <a:pt x="50" y="3730"/>
                    <a:pt x="109" y="3730"/>
                  </a:cubicBezTo>
                  <a:lnTo>
                    <a:pt x="24308" y="3730"/>
                  </a:lnTo>
                  <a:cubicBezTo>
                    <a:pt x="24367" y="3730"/>
                    <a:pt x="24416" y="3681"/>
                    <a:pt x="24416" y="3622"/>
                  </a:cubicBezTo>
                  <a:lnTo>
                    <a:pt x="24416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44"/>
            <p:cNvSpPr/>
            <p:nvPr/>
          </p:nvSpPr>
          <p:spPr>
            <a:xfrm>
              <a:off x="1414950" y="3059525"/>
              <a:ext cx="145675" cy="63000"/>
            </a:xfrm>
            <a:custGeom>
              <a:avLst/>
              <a:gdLst/>
              <a:ahLst/>
              <a:cxnLst/>
              <a:rect l="l" t="t" r="r" b="b"/>
              <a:pathLst>
                <a:path w="5827" h="2520" extrusionOk="0">
                  <a:moveTo>
                    <a:pt x="1" y="0"/>
                  </a:moveTo>
                  <a:lnTo>
                    <a:pt x="1" y="532"/>
                  </a:lnTo>
                  <a:cubicBezTo>
                    <a:pt x="1" y="1634"/>
                    <a:pt x="886" y="2520"/>
                    <a:pt x="1989" y="2520"/>
                  </a:cubicBezTo>
                  <a:lnTo>
                    <a:pt x="5827" y="2520"/>
                  </a:lnTo>
                  <a:cubicBezTo>
                    <a:pt x="3740" y="2008"/>
                    <a:pt x="1723" y="1201"/>
                    <a:pt x="1" y="0"/>
                  </a:cubicBez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44"/>
            <p:cNvSpPr/>
            <p:nvPr/>
          </p:nvSpPr>
          <p:spPr>
            <a:xfrm>
              <a:off x="1877975" y="3050425"/>
              <a:ext cx="147400" cy="72100"/>
            </a:xfrm>
            <a:custGeom>
              <a:avLst/>
              <a:gdLst/>
              <a:ahLst/>
              <a:cxnLst/>
              <a:rect l="l" t="t" r="r" b="b"/>
              <a:pathLst>
                <a:path w="5896" h="2884" extrusionOk="0">
                  <a:moveTo>
                    <a:pt x="5895" y="1"/>
                  </a:moveTo>
                  <a:cubicBezTo>
                    <a:pt x="4232" y="1398"/>
                    <a:pt x="2185" y="2323"/>
                    <a:pt x="0" y="2884"/>
                  </a:cubicBezTo>
                  <a:lnTo>
                    <a:pt x="3908" y="2884"/>
                  </a:lnTo>
                  <a:cubicBezTo>
                    <a:pt x="5000" y="2884"/>
                    <a:pt x="5895" y="1998"/>
                    <a:pt x="5895" y="896"/>
                  </a:cubicBezTo>
                  <a:lnTo>
                    <a:pt x="589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44"/>
            <p:cNvSpPr/>
            <p:nvPr/>
          </p:nvSpPr>
          <p:spPr>
            <a:xfrm>
              <a:off x="1895200" y="2943975"/>
              <a:ext cx="110725" cy="56025"/>
            </a:xfrm>
            <a:custGeom>
              <a:avLst/>
              <a:gdLst/>
              <a:ahLst/>
              <a:cxnLst/>
              <a:rect l="l" t="t" r="r" b="b"/>
              <a:pathLst>
                <a:path w="4429" h="2241" extrusionOk="0">
                  <a:moveTo>
                    <a:pt x="3721" y="0"/>
                  </a:moveTo>
                  <a:cubicBezTo>
                    <a:pt x="3689" y="0"/>
                    <a:pt x="3655" y="3"/>
                    <a:pt x="3622" y="7"/>
                  </a:cubicBezTo>
                  <a:cubicBezTo>
                    <a:pt x="1634" y="312"/>
                    <a:pt x="0" y="2241"/>
                    <a:pt x="0" y="2241"/>
                  </a:cubicBezTo>
                  <a:lnTo>
                    <a:pt x="4429" y="2241"/>
                  </a:lnTo>
                  <a:lnTo>
                    <a:pt x="4429" y="706"/>
                  </a:lnTo>
                  <a:cubicBezTo>
                    <a:pt x="4429" y="307"/>
                    <a:pt x="4104" y="0"/>
                    <a:pt x="3721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44"/>
            <p:cNvSpPr/>
            <p:nvPr/>
          </p:nvSpPr>
          <p:spPr>
            <a:xfrm>
              <a:off x="1934825" y="2953725"/>
              <a:ext cx="71100" cy="46275"/>
            </a:xfrm>
            <a:custGeom>
              <a:avLst/>
              <a:gdLst/>
              <a:ahLst/>
              <a:cxnLst/>
              <a:rect l="l" t="t" r="r" b="b"/>
              <a:pathLst>
                <a:path w="2844" h="1851" extrusionOk="0">
                  <a:moveTo>
                    <a:pt x="2775" y="1"/>
                  </a:moveTo>
                  <a:lnTo>
                    <a:pt x="2775" y="1"/>
                  </a:lnTo>
                  <a:cubicBezTo>
                    <a:pt x="2795" y="424"/>
                    <a:pt x="2578" y="995"/>
                    <a:pt x="2332" y="1153"/>
                  </a:cubicBezTo>
                  <a:cubicBezTo>
                    <a:pt x="1761" y="1516"/>
                    <a:pt x="895" y="1752"/>
                    <a:pt x="0" y="1851"/>
                  </a:cubicBezTo>
                  <a:lnTo>
                    <a:pt x="2844" y="1851"/>
                  </a:lnTo>
                  <a:lnTo>
                    <a:pt x="2844" y="316"/>
                  </a:lnTo>
                  <a:cubicBezTo>
                    <a:pt x="2844" y="198"/>
                    <a:pt x="2824" y="99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44"/>
            <p:cNvSpPr/>
            <p:nvPr/>
          </p:nvSpPr>
          <p:spPr>
            <a:xfrm>
              <a:off x="1963350" y="2949700"/>
              <a:ext cx="24875" cy="14200"/>
            </a:xfrm>
            <a:custGeom>
              <a:avLst/>
              <a:gdLst/>
              <a:ahLst/>
              <a:cxnLst/>
              <a:rect l="l" t="t" r="r" b="b"/>
              <a:pathLst>
                <a:path w="995" h="568" extrusionOk="0">
                  <a:moveTo>
                    <a:pt x="711" y="0"/>
                  </a:moveTo>
                  <a:cubicBezTo>
                    <a:pt x="621" y="0"/>
                    <a:pt x="514" y="21"/>
                    <a:pt x="404" y="63"/>
                  </a:cubicBezTo>
                  <a:cubicBezTo>
                    <a:pt x="158" y="162"/>
                    <a:pt x="1" y="349"/>
                    <a:pt x="40" y="467"/>
                  </a:cubicBezTo>
                  <a:cubicBezTo>
                    <a:pt x="67" y="533"/>
                    <a:pt x="154" y="568"/>
                    <a:pt x="269" y="568"/>
                  </a:cubicBezTo>
                  <a:cubicBezTo>
                    <a:pt x="361" y="568"/>
                    <a:pt x="471" y="545"/>
                    <a:pt x="581" y="496"/>
                  </a:cubicBezTo>
                  <a:cubicBezTo>
                    <a:pt x="827" y="398"/>
                    <a:pt x="994" y="221"/>
                    <a:pt x="945" y="103"/>
                  </a:cubicBezTo>
                  <a:cubicBezTo>
                    <a:pt x="917" y="36"/>
                    <a:pt x="829" y="0"/>
                    <a:pt x="7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44"/>
            <p:cNvSpPr/>
            <p:nvPr/>
          </p:nvSpPr>
          <p:spPr>
            <a:xfrm>
              <a:off x="1946625" y="2961900"/>
              <a:ext cx="13550" cy="9675"/>
            </a:xfrm>
            <a:custGeom>
              <a:avLst/>
              <a:gdLst/>
              <a:ahLst/>
              <a:cxnLst/>
              <a:rect l="l" t="t" r="r" b="b"/>
              <a:pathLst>
                <a:path w="542" h="387" extrusionOk="0">
                  <a:moveTo>
                    <a:pt x="329" y="0"/>
                  </a:moveTo>
                  <a:cubicBezTo>
                    <a:pt x="290" y="0"/>
                    <a:pt x="249" y="9"/>
                    <a:pt x="207" y="28"/>
                  </a:cubicBezTo>
                  <a:cubicBezTo>
                    <a:pt x="79" y="78"/>
                    <a:pt x="0" y="196"/>
                    <a:pt x="40" y="284"/>
                  </a:cubicBezTo>
                  <a:cubicBezTo>
                    <a:pt x="67" y="351"/>
                    <a:pt x="134" y="386"/>
                    <a:pt x="215" y="386"/>
                  </a:cubicBezTo>
                  <a:cubicBezTo>
                    <a:pt x="253" y="386"/>
                    <a:pt x="294" y="378"/>
                    <a:pt x="335" y="363"/>
                  </a:cubicBezTo>
                  <a:cubicBezTo>
                    <a:pt x="463" y="314"/>
                    <a:pt x="541" y="196"/>
                    <a:pt x="502" y="97"/>
                  </a:cubicBezTo>
                  <a:cubicBezTo>
                    <a:pt x="475" y="37"/>
                    <a:pt x="409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44"/>
            <p:cNvSpPr/>
            <p:nvPr/>
          </p:nvSpPr>
          <p:spPr>
            <a:xfrm>
              <a:off x="1434625" y="2943975"/>
              <a:ext cx="111000" cy="56025"/>
            </a:xfrm>
            <a:custGeom>
              <a:avLst/>
              <a:gdLst/>
              <a:ahLst/>
              <a:cxnLst/>
              <a:rect l="l" t="t" r="r" b="b"/>
              <a:pathLst>
                <a:path w="4440" h="2241" extrusionOk="0">
                  <a:moveTo>
                    <a:pt x="708" y="0"/>
                  </a:moveTo>
                  <a:cubicBezTo>
                    <a:pt x="327" y="0"/>
                    <a:pt x="1" y="307"/>
                    <a:pt x="1" y="706"/>
                  </a:cubicBezTo>
                  <a:lnTo>
                    <a:pt x="1" y="2241"/>
                  </a:lnTo>
                  <a:lnTo>
                    <a:pt x="4440" y="2241"/>
                  </a:lnTo>
                  <a:cubicBezTo>
                    <a:pt x="4440" y="2241"/>
                    <a:pt x="2796" y="312"/>
                    <a:pt x="808" y="7"/>
                  </a:cubicBezTo>
                  <a:cubicBezTo>
                    <a:pt x="774" y="3"/>
                    <a:pt x="741" y="0"/>
                    <a:pt x="708" y="0"/>
                  </a:cubicBez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44"/>
            <p:cNvSpPr/>
            <p:nvPr/>
          </p:nvSpPr>
          <p:spPr>
            <a:xfrm>
              <a:off x="1434625" y="2953725"/>
              <a:ext cx="71150" cy="46275"/>
            </a:xfrm>
            <a:custGeom>
              <a:avLst/>
              <a:gdLst/>
              <a:ahLst/>
              <a:cxnLst/>
              <a:rect l="l" t="t" r="r" b="b"/>
              <a:pathLst>
                <a:path w="2846" h="1851" extrusionOk="0">
                  <a:moveTo>
                    <a:pt x="70" y="1"/>
                  </a:moveTo>
                  <a:lnTo>
                    <a:pt x="70" y="1"/>
                  </a:lnTo>
                  <a:cubicBezTo>
                    <a:pt x="31" y="99"/>
                    <a:pt x="1" y="198"/>
                    <a:pt x="1" y="316"/>
                  </a:cubicBezTo>
                  <a:lnTo>
                    <a:pt x="1" y="1851"/>
                  </a:lnTo>
                  <a:lnTo>
                    <a:pt x="2845" y="1851"/>
                  </a:lnTo>
                  <a:cubicBezTo>
                    <a:pt x="1949" y="1752"/>
                    <a:pt x="1083" y="1516"/>
                    <a:pt x="513" y="1153"/>
                  </a:cubicBezTo>
                  <a:cubicBezTo>
                    <a:pt x="277" y="995"/>
                    <a:pt x="51" y="424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44"/>
            <p:cNvSpPr/>
            <p:nvPr/>
          </p:nvSpPr>
          <p:spPr>
            <a:xfrm>
              <a:off x="1452350" y="2949700"/>
              <a:ext cx="25125" cy="14200"/>
            </a:xfrm>
            <a:custGeom>
              <a:avLst/>
              <a:gdLst/>
              <a:ahLst/>
              <a:cxnLst/>
              <a:rect l="l" t="t" r="r" b="b"/>
              <a:pathLst>
                <a:path w="1005" h="568" extrusionOk="0">
                  <a:moveTo>
                    <a:pt x="288" y="0"/>
                  </a:moveTo>
                  <a:cubicBezTo>
                    <a:pt x="169" y="0"/>
                    <a:pt x="78" y="36"/>
                    <a:pt x="50" y="103"/>
                  </a:cubicBezTo>
                  <a:cubicBezTo>
                    <a:pt x="1" y="221"/>
                    <a:pt x="168" y="398"/>
                    <a:pt x="414" y="496"/>
                  </a:cubicBezTo>
                  <a:cubicBezTo>
                    <a:pt x="528" y="545"/>
                    <a:pt x="638" y="568"/>
                    <a:pt x="730" y="568"/>
                  </a:cubicBezTo>
                  <a:cubicBezTo>
                    <a:pt x="843" y="568"/>
                    <a:pt x="928" y="533"/>
                    <a:pt x="955" y="467"/>
                  </a:cubicBezTo>
                  <a:cubicBezTo>
                    <a:pt x="1004" y="349"/>
                    <a:pt x="837" y="162"/>
                    <a:pt x="591" y="63"/>
                  </a:cubicBezTo>
                  <a:cubicBezTo>
                    <a:pt x="485" y="21"/>
                    <a:pt x="378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44"/>
            <p:cNvSpPr/>
            <p:nvPr/>
          </p:nvSpPr>
          <p:spPr>
            <a:xfrm>
              <a:off x="1480650" y="2961900"/>
              <a:ext cx="13325" cy="9675"/>
            </a:xfrm>
            <a:custGeom>
              <a:avLst/>
              <a:gdLst/>
              <a:ahLst/>
              <a:cxnLst/>
              <a:rect l="l" t="t" r="r" b="b"/>
              <a:pathLst>
                <a:path w="533" h="387" extrusionOk="0">
                  <a:moveTo>
                    <a:pt x="210" y="0"/>
                  </a:moveTo>
                  <a:cubicBezTo>
                    <a:pt x="127" y="0"/>
                    <a:pt x="56" y="37"/>
                    <a:pt x="30" y="97"/>
                  </a:cubicBezTo>
                  <a:cubicBezTo>
                    <a:pt x="1" y="196"/>
                    <a:pt x="69" y="314"/>
                    <a:pt x="197" y="363"/>
                  </a:cubicBezTo>
                  <a:cubicBezTo>
                    <a:pt x="238" y="378"/>
                    <a:pt x="279" y="386"/>
                    <a:pt x="317" y="386"/>
                  </a:cubicBezTo>
                  <a:cubicBezTo>
                    <a:pt x="398" y="386"/>
                    <a:pt x="466" y="351"/>
                    <a:pt x="493" y="284"/>
                  </a:cubicBezTo>
                  <a:cubicBezTo>
                    <a:pt x="532" y="196"/>
                    <a:pt x="463" y="78"/>
                    <a:pt x="335" y="28"/>
                  </a:cubicBezTo>
                  <a:cubicBezTo>
                    <a:pt x="293" y="9"/>
                    <a:pt x="250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7" name="Google Shape;6377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Recursos </a:t>
            </a:r>
            <a:r>
              <a:rPr lang="pt-BR">
                <a:solidFill>
                  <a:schemeClr val="dk2"/>
                </a:solidFill>
              </a:rPr>
              <a:t>alternativos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1502870" y="3177833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một</a:t>
            </a:r>
            <a:r>
              <a:rPr lang="pt-BR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3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cách</a:t>
            </a:r>
            <a:r>
              <a:rPr lang="pt-BR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3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nguy</a:t>
            </a:r>
            <a:r>
              <a:rPr lang="pt-BR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3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hiểm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nton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967507" y="1811058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dangerously </a:t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deɪndʒərəsli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(adv)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5"/>
          <a:srcRect/>
          <a:stretch/>
        </p:blipFill>
        <p:spPr>
          <a:xfrm>
            <a:off x="5932594" y="289518"/>
            <a:ext cx="2849826" cy="2809786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30C34-7217-31DA-4852-F5CD922214DD}"/>
              </a:ext>
            </a:extLst>
          </p:cNvPr>
          <p:cNvSpPr txBox="1"/>
          <p:nvPr/>
        </p:nvSpPr>
        <p:spPr>
          <a:xfrm>
            <a:off x="803278" y="467361"/>
            <a:ext cx="4816258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Children shouldn’t ride their bikes 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dangerously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dangerously.mp3">
            <a:hlinkClick r:id="" action="ppaction://media"/>
            <a:extLst>
              <a:ext uri="{FF2B5EF4-FFF2-40B4-BE49-F238E27FC236}">
                <a16:creationId xmlns:a16="http://schemas.microsoft.com/office/drawing/2014/main" id="{44C4C983-58CA-21B5-9FF7-A79E2F0E7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53" y="-3454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841555" y="3492927"/>
            <a:ext cx="4603562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không được phép làm </a:t>
            </a:r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138704" y="1871612"/>
            <a:ext cx="5342597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not allowed to do something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/biː 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nɒt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əˈlaʊd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ː duː ˈ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sʌm</a:t>
            </a:r>
            <a:r>
              <a:rPr lang="el-GR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ɪŋ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5"/>
          <a:srcRect l="21875" r="21875"/>
          <a:stretch/>
        </p:blipFill>
        <p:spPr>
          <a:xfrm>
            <a:off x="5511555" y="1212140"/>
            <a:ext cx="3335082" cy="3290338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10831-727E-D175-58C8-0F0E094A029A}"/>
              </a:ext>
            </a:extLst>
          </p:cNvPr>
          <p:cNvSpPr txBox="1"/>
          <p:nvPr/>
        </p:nvSpPr>
        <p:spPr>
          <a:xfrm>
            <a:off x="411502" y="138051"/>
            <a:ext cx="697283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Alaska, you 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not allowed to drive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a dog on the roof of your car.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1C790A35-DB99-EAE4-6371-C40274F4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" b="98617" l="625" r="96719">
                        <a14:foregroundMark x1="64844" y1="15076" x2="76094" y2="4149"/>
                        <a14:foregroundMark x1="11250" y1="16044" x2="4844" y2="15353"/>
                        <a14:foregroundMark x1="781" y1="18949" x2="781" y2="20194"/>
                        <a14:foregroundMark x1="20781" y1="4841" x2="22188" y2="2490"/>
                        <a14:foregroundMark x1="72813" y1="89073" x2="81563" y2="92116"/>
                        <a14:foregroundMark x1="92656" y1="80636" x2="96719" y2="84232"/>
                        <a14:foregroundMark x1="87656" y1="92116" x2="80313" y2="98617"/>
                        <a14:foregroundMark x1="80313" y1="98617" x2="80313" y2="98617"/>
                        <a14:foregroundMark x1="82813" y1="3596" x2="81563" y2="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368" y="1466920"/>
            <a:ext cx="1230752" cy="13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 not allowed to do something .mp3">
            <a:hlinkClick r:id="" action="ppaction://media"/>
            <a:extLst>
              <a:ext uri="{FF2B5EF4-FFF2-40B4-BE49-F238E27FC236}">
                <a16:creationId xmlns:a16="http://schemas.microsoft.com/office/drawing/2014/main" id="{CBBD28C9-AD2C-2BF6-D2E7-92AD01E0D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6500" y="-1416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715150" y="2881320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cho động vật đi trước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nton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361669" y="1518133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 animals go first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lɛt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ænɪməlz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gəʊ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fɜːst</a:t>
            </a:r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5"/>
          <a:srcRect l="10216" r="6823" b="-406"/>
          <a:stretch/>
        </p:blipFill>
        <p:spPr>
          <a:xfrm>
            <a:off x="4970619" y="861432"/>
            <a:ext cx="4090212" cy="3732756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mui-ten-gif - quocthinh.net">
            <a:extLst>
              <a:ext uri="{FF2B5EF4-FFF2-40B4-BE49-F238E27FC236}">
                <a16:creationId xmlns:a16="http://schemas.microsoft.com/office/drawing/2014/main" id="{4B7A2D24-3E77-2A99-19E7-FAE8130E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586">
            <a:off x="4168764" y="3639439"/>
            <a:ext cx="1490889" cy="9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et animals go first .mp3">
            <a:hlinkClick r:id="" action="ppaction://media"/>
            <a:extLst>
              <a:ext uri="{FF2B5EF4-FFF2-40B4-BE49-F238E27FC236}">
                <a16:creationId xmlns:a16="http://schemas.microsoft.com/office/drawing/2014/main" id="{79B13100-D025-2603-F0F4-4E0D1539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2250" y="-193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149378" y="2823688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 phạt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-194969" y="1585926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fine</a:t>
            </a:r>
            <a:r>
              <a:rPr lang="en-US" sz="6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6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faɪn</a:t>
            </a:r>
            <a:r>
              <a:rPr lang="en-US" sz="4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(v)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5"/>
          <a:srcRect l="12565" r="14441"/>
          <a:stretch/>
        </p:blipFill>
        <p:spPr>
          <a:xfrm>
            <a:off x="4127500" y="393700"/>
            <a:ext cx="4584700" cy="3949700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0" name="Picture 8" descr="Hình ảnh Mũi Tên Bằng Tay Sáng Tạo Hoạt Hình Mũi Tên Arrow Mũi Tên PNG ,  Mũi Tên Clipart, Phim Hoạt Hình Mũi Tên, Rút Mũi Tên PNG và Vector với">
            <a:extLst>
              <a:ext uri="{FF2B5EF4-FFF2-40B4-BE49-F238E27FC236}">
                <a16:creationId xmlns:a16="http://schemas.microsoft.com/office/drawing/2014/main" id="{7A862A17-BCDE-C083-6977-C1275342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749">
            <a:off x="5141727" y="2413825"/>
            <a:ext cx="1386678" cy="13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ne.mp3">
            <a:hlinkClick r:id="" action="ppaction://media"/>
            <a:extLst>
              <a:ext uri="{FF2B5EF4-FFF2-40B4-BE49-F238E27FC236}">
                <a16:creationId xmlns:a16="http://schemas.microsoft.com/office/drawing/2014/main" id="{13C375F3-8AFE-DD1A-69EF-7B63D42C3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4600" y="-2520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578600" y="3089226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 lùng </a:t>
            </a:r>
            <a:endParaRPr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299841" y="1591114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strange</a:t>
            </a:r>
            <a:r>
              <a:rPr lang="en-US" sz="6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6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streɪndʒ</a:t>
            </a:r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(adj)</a:t>
            </a:r>
            <a:endParaRPr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5"/>
          <a:srcRect l="19043" r="19043"/>
          <a:stretch/>
        </p:blipFill>
        <p:spPr>
          <a:xfrm>
            <a:off x="4632880" y="374650"/>
            <a:ext cx="4343400" cy="4394200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trange.mp3">
            <a:hlinkClick r:id="" action="ppaction://media"/>
            <a:extLst>
              <a:ext uri="{FF2B5EF4-FFF2-40B4-BE49-F238E27FC236}">
                <a16:creationId xmlns:a16="http://schemas.microsoft.com/office/drawing/2014/main" id="{DA9D8921-8816-3CAC-2DDC-107F6B382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1250" y="-177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998819" y="2823688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cầm</a:t>
            </a:r>
            <a:endParaRPr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720000" y="1589388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5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andlebars</a:t>
            </a:r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5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0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hændlbɑːz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(n)</a:t>
            </a:r>
            <a:endParaRPr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0326" t="-607" r="1699" b="607"/>
          <a:stretch/>
        </p:blipFill>
        <p:spPr>
          <a:xfrm>
            <a:off x="5274148" y="682588"/>
            <a:ext cx="3361831" cy="3352800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Xuống Mũi Tên Hướng Đi Biểu - Miễn Phí vector hình ảnh trên Pixabay">
            <a:extLst>
              <a:ext uri="{FF2B5EF4-FFF2-40B4-BE49-F238E27FC236}">
                <a16:creationId xmlns:a16="http://schemas.microsoft.com/office/drawing/2014/main" id="{6D7D581B-9EC3-FFEC-CA4D-F8D9D01A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2685">
            <a:off x="6580683" y="1408259"/>
            <a:ext cx="748762" cy="14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dlebars.mp3">
            <a:hlinkClick r:id="" action="ppaction://media"/>
            <a:extLst>
              <a:ext uri="{FF2B5EF4-FFF2-40B4-BE49-F238E27FC236}">
                <a16:creationId xmlns:a16="http://schemas.microsoft.com/office/drawing/2014/main" id="{B82B0155-82E6-C50A-C679-D604A7BCC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01750" y="-2063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8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90;p27">
            <a:extLst>
              <a:ext uri="{FF2B5EF4-FFF2-40B4-BE49-F238E27FC236}">
                <a16:creationId xmlns:a16="http://schemas.microsoft.com/office/drawing/2014/main" id="{68428C3B-C115-1766-C792-CD5F3B8E5DF5}"/>
              </a:ext>
            </a:extLst>
          </p:cNvPr>
          <p:cNvSpPr/>
          <p:nvPr/>
        </p:nvSpPr>
        <p:spPr>
          <a:xfrm>
            <a:off x="100208" y="96239"/>
            <a:ext cx="4471792" cy="592693"/>
          </a:xfrm>
          <a:prstGeom prst="roundRect">
            <a:avLst>
              <a:gd name="adj" fmla="val 50000"/>
            </a:avLst>
          </a:prstGeom>
          <a:solidFill>
            <a:srgbClr val="5FE896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108000" tIns="180000" rIns="72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3600" dirty="0">
                <a:solidFill>
                  <a:srgbClr val="070207"/>
                </a:solidFill>
                <a:latin typeface="Anton"/>
                <a:sym typeface="Anton"/>
              </a:rPr>
              <a:t>Checking vocabulary</a:t>
            </a:r>
            <a:endParaRPr sz="3600" dirty="0">
              <a:solidFill>
                <a:srgbClr val="070207"/>
              </a:solidFill>
              <a:latin typeface="Anton"/>
              <a:sym typeface="Anton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20DC1-AD4E-9B6B-3E44-16478F79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491988"/>
              </p:ext>
            </p:extLst>
          </p:nvPr>
        </p:nvGraphicFramePr>
        <p:xfrm>
          <a:off x="751562" y="900500"/>
          <a:ext cx="7866345" cy="3320380"/>
        </p:xfrm>
        <a:graphic>
          <a:graphicData uri="http://schemas.openxmlformats.org/drawingml/2006/table">
            <a:tbl>
              <a:tblPr firstRow="1" bandRow="1"/>
              <a:tblGrid>
                <a:gridCol w="2548686">
                  <a:extLst>
                    <a:ext uri="{9D8B030D-6E8A-4147-A177-3AD203B41FA5}">
                      <a16:colId xmlns:a16="http://schemas.microsoft.com/office/drawing/2014/main" val="1912900489"/>
                    </a:ext>
                  </a:extLst>
                </a:gridCol>
                <a:gridCol w="2722180">
                  <a:extLst>
                    <a:ext uri="{9D8B030D-6E8A-4147-A177-3AD203B41FA5}">
                      <a16:colId xmlns:a16="http://schemas.microsoft.com/office/drawing/2014/main" val="534850925"/>
                    </a:ext>
                  </a:extLst>
                </a:gridCol>
                <a:gridCol w="2595479">
                  <a:extLst>
                    <a:ext uri="{9D8B030D-6E8A-4147-A177-3AD203B41FA5}">
                      <a16:colId xmlns:a16="http://schemas.microsoft.com/office/drawing/2014/main" val="2428206184"/>
                    </a:ext>
                  </a:extLst>
                </a:gridCol>
              </a:tblGrid>
              <a:tr h="5001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ronunciation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eaning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90420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trange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ạ lùng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45808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andlebars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hændlbɑːz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 cầm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8161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not allowed to do something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/biː 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nɒt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əˈlaʊd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ː duː ˈ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sʌm</a:t>
                      </a:r>
                      <a:r>
                        <a:rPr lang="el-GR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ɪŋ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hông được phép làm gì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50933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ine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faɪn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ị phạt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46476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angerously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1800" dirty="0" err="1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deɪndʒərəsli</a:t>
                      </a:r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ột cách nguy hiểm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106468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animals go first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lɛt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ænɪməlz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gəʊ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fɜːst</a:t>
                      </a:r>
                      <a:r>
                        <a:rPr lang="en-US" sz="18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18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VN" sz="18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 động vật đi trước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5007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D0762AE-EA44-017E-EFD2-7B1635DADE82}"/>
              </a:ext>
            </a:extLst>
          </p:cNvPr>
          <p:cNvSpPr/>
          <p:nvPr/>
        </p:nvSpPr>
        <p:spPr>
          <a:xfrm>
            <a:off x="830317" y="1481959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C5EBB-2104-3E84-FF25-ABC7F3ED95D8}"/>
              </a:ext>
            </a:extLst>
          </p:cNvPr>
          <p:cNvSpPr/>
          <p:nvPr/>
        </p:nvSpPr>
        <p:spPr>
          <a:xfrm>
            <a:off x="3379076" y="1481958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C83D79-0774-06BC-550F-E7236D53B69D}"/>
              </a:ext>
            </a:extLst>
          </p:cNvPr>
          <p:cNvSpPr/>
          <p:nvPr/>
        </p:nvSpPr>
        <p:spPr>
          <a:xfrm>
            <a:off x="783018" y="1927026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ED3820-E9D5-58C5-EE90-B051B2D12205}"/>
              </a:ext>
            </a:extLst>
          </p:cNvPr>
          <p:cNvSpPr/>
          <p:nvPr/>
        </p:nvSpPr>
        <p:spPr>
          <a:xfrm>
            <a:off x="3381883" y="1902241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4E4CB-2DEF-15A6-EEB6-874DEF3C6A52}"/>
              </a:ext>
            </a:extLst>
          </p:cNvPr>
          <p:cNvSpPr/>
          <p:nvPr/>
        </p:nvSpPr>
        <p:spPr>
          <a:xfrm>
            <a:off x="767254" y="2333606"/>
            <a:ext cx="2049517" cy="5470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EC554-98C1-0473-FD35-5AFF2375C0AE}"/>
              </a:ext>
            </a:extLst>
          </p:cNvPr>
          <p:cNvSpPr/>
          <p:nvPr/>
        </p:nvSpPr>
        <p:spPr>
          <a:xfrm>
            <a:off x="3353160" y="2357705"/>
            <a:ext cx="2283192" cy="5229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EC5D49-2C73-DA6F-D525-136B684AC898}"/>
              </a:ext>
            </a:extLst>
          </p:cNvPr>
          <p:cNvSpPr/>
          <p:nvPr/>
        </p:nvSpPr>
        <p:spPr>
          <a:xfrm>
            <a:off x="783018" y="2961121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AAB129-1B12-453F-B0E4-EFC19FAC9FB1}"/>
              </a:ext>
            </a:extLst>
          </p:cNvPr>
          <p:cNvSpPr/>
          <p:nvPr/>
        </p:nvSpPr>
        <p:spPr>
          <a:xfrm>
            <a:off x="3379076" y="3001967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EA9D2-BDDE-101D-41D9-7090C4C6C244}"/>
              </a:ext>
            </a:extLst>
          </p:cNvPr>
          <p:cNvSpPr/>
          <p:nvPr/>
        </p:nvSpPr>
        <p:spPr>
          <a:xfrm>
            <a:off x="830316" y="3403631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F87C93-42E5-9F18-4A64-2E4069535914}"/>
              </a:ext>
            </a:extLst>
          </p:cNvPr>
          <p:cNvSpPr/>
          <p:nvPr/>
        </p:nvSpPr>
        <p:spPr>
          <a:xfrm>
            <a:off x="3353160" y="3385437"/>
            <a:ext cx="162910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A34DF-1CA4-43FD-4F70-3906D222DDD2}"/>
              </a:ext>
            </a:extLst>
          </p:cNvPr>
          <p:cNvSpPr/>
          <p:nvPr/>
        </p:nvSpPr>
        <p:spPr>
          <a:xfrm>
            <a:off x="822613" y="3842444"/>
            <a:ext cx="1923394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E74CDE-70BC-C367-3874-B6E8539679B6}"/>
              </a:ext>
            </a:extLst>
          </p:cNvPr>
          <p:cNvSpPr/>
          <p:nvPr/>
        </p:nvSpPr>
        <p:spPr>
          <a:xfrm>
            <a:off x="3398009" y="3830578"/>
            <a:ext cx="2264979" cy="2942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848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Dia Do Motorista by Slidesgo">
  <a:themeElements>
    <a:clrScheme name="Simple Light">
      <a:dk1>
        <a:srgbClr val="00278A"/>
      </a:dk1>
      <a:lt1>
        <a:srgbClr val="FFFFFF"/>
      </a:lt1>
      <a:dk2>
        <a:srgbClr val="FFC54A"/>
      </a:dk2>
      <a:lt2>
        <a:srgbClr val="F7AD2B"/>
      </a:lt2>
      <a:accent1>
        <a:srgbClr val="7F81CD"/>
      </a:accent1>
      <a:accent2>
        <a:srgbClr val="6D76BF"/>
      </a:accent2>
      <a:accent3>
        <a:srgbClr val="55AFBE"/>
      </a:accent3>
      <a:accent4>
        <a:srgbClr val="0094A4"/>
      </a:accent4>
      <a:accent5>
        <a:srgbClr val="005E9B"/>
      </a:accent5>
      <a:accent6>
        <a:srgbClr val="00559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797</Words>
  <Application>Microsoft Macintosh PowerPoint</Application>
  <PresentationFormat>On-screen Show (16:9)</PresentationFormat>
  <Paragraphs>110</Paragraphs>
  <Slides>23</Slides>
  <Notes>22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Anaheim</vt:lpstr>
      <vt:lpstr>Anton</vt:lpstr>
      <vt:lpstr>Calibri</vt:lpstr>
      <vt:lpstr>Dia Do Motorista by Slidesgo</vt:lpstr>
      <vt:lpstr>Unit 7. Traffic</vt:lpstr>
      <vt:lpstr>Objectives</vt:lpstr>
      <vt:lpstr>dangerously  /ˈdeɪndʒərəsli/ (adv)</vt:lpstr>
      <vt:lpstr>be not allowed to do something  /biː nɒt əˈlaʊd tuː duː ˈsʌmθɪŋ/</vt:lpstr>
      <vt:lpstr>let animals go first  /lɛt ˈænɪməlz gəʊ fɜːst/</vt:lpstr>
      <vt:lpstr>fine  /faɪn/ (v)</vt:lpstr>
      <vt:lpstr>strange  /streɪndʒ/ (adj)</vt:lpstr>
      <vt:lpstr>handlebars  /ˈhændlbɑːz/ (n)</vt:lpstr>
      <vt:lpstr>PowerPoint Presentation</vt:lpstr>
      <vt:lpstr>Everyday English</vt:lpstr>
      <vt:lpstr>Ex 1. Listen and read the conversation, paying attention to the highlighted parts. </vt:lpstr>
      <vt:lpstr>Show me!!!</vt:lpstr>
      <vt:lpstr>PowerPoint Presentation</vt:lpstr>
      <vt:lpstr>Strange traffic rules!</vt:lpstr>
      <vt:lpstr>PowerPoint Presentation</vt:lpstr>
      <vt:lpstr>Ex 3. Which countries below keep to the left? Tick (✓) the correct answers.</vt:lpstr>
      <vt:lpstr>One explanation is that some countries use _______________ as the UK.</vt:lpstr>
      <vt:lpstr>Ex 5. Read the strange driving rules below.</vt:lpstr>
      <vt:lpstr>recap</vt:lpstr>
      <vt:lpstr>Which countries below keep to the right?</vt:lpstr>
      <vt:lpstr>Choose the strange driving rules</vt:lpstr>
      <vt:lpstr>Thank you!</vt:lpstr>
      <vt:lpstr>Recursos alternativos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Ánh Hoàng</cp:lastModifiedBy>
  <cp:revision>9</cp:revision>
  <dcterms:modified xsi:type="dcterms:W3CDTF">2023-01-02T04:09:24Z</dcterms:modified>
</cp:coreProperties>
</file>