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4"/>
  </p:notesMasterIdLst>
  <p:sldIdLst>
    <p:sldId id="256" r:id="rId2"/>
    <p:sldId id="257" r:id="rId3"/>
    <p:sldId id="271" r:id="rId4"/>
    <p:sldId id="290" r:id="rId5"/>
    <p:sldId id="291" r:id="rId6"/>
    <p:sldId id="292" r:id="rId7"/>
    <p:sldId id="265" r:id="rId8"/>
    <p:sldId id="293" r:id="rId9"/>
    <p:sldId id="259" r:id="rId10"/>
    <p:sldId id="294" r:id="rId11"/>
    <p:sldId id="295" r:id="rId12"/>
    <p:sldId id="296" r:id="rId13"/>
    <p:sldId id="297" r:id="rId14"/>
    <p:sldId id="260" r:id="rId15"/>
    <p:sldId id="264" r:id="rId16"/>
    <p:sldId id="298" r:id="rId17"/>
    <p:sldId id="299" r:id="rId18"/>
    <p:sldId id="267" r:id="rId19"/>
    <p:sldId id="300" r:id="rId20"/>
    <p:sldId id="303" r:id="rId21"/>
    <p:sldId id="262" r:id="rId22"/>
    <p:sldId id="282" r:id="rId23"/>
  </p:sldIdLst>
  <p:sldSz cx="9144000" cy="5143500" type="screen16x9"/>
  <p:notesSz cx="6858000" cy="9144000"/>
  <p:embeddedFontLst>
    <p:embeddedFont>
      <p:font typeface="Albert Sans" panose="020B0604020202020204" charset="0"/>
      <p:regular r:id="rId25"/>
      <p:bold r:id="rId26"/>
      <p:italic r:id="rId27"/>
      <p:boldItalic r:id="rId28"/>
    </p:embeddedFont>
    <p:embeddedFont>
      <p:font typeface="Kumbh Sans" panose="020B0604020202020204" charset="0"/>
      <p:regular r:id="rId29"/>
      <p:bold r:id="rId30"/>
    </p:embeddedFont>
    <p:embeddedFont>
      <p:font typeface="Kumbh Sans Medium" panose="020B0604020202020204" charset="0"/>
      <p:regular r:id="rId31"/>
      <p:bold r:id="rId32"/>
    </p:embeddedFont>
    <p:embeddedFont>
      <p:font typeface="Kumbh Sans SemiBold" panose="020B0604020202020204" charset="0"/>
      <p:regular r:id="rId33"/>
      <p:bold r:id="rId34"/>
    </p:embeddedFont>
    <p:embeddedFont>
      <p:font typeface="Roboto" panose="02000000000000000000" charset="0"/>
      <p:regular r:id="rId35"/>
      <p:bold r:id="rId36"/>
      <p:italic r:id="rId37"/>
      <p:boldItalic r:id="rId38"/>
    </p:embeddedFont>
    <p:embeddedFont>
      <p:font typeface="Yeseva One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5F2310-2357-4602-82A5-4ADC1B118F1A}">
  <a:tblStyle styleId="{B05F2310-2357-4602-82A5-4ADC1B118F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6b88ccd6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6b88ccd6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046f2858b5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046f2858b5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893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046f2858b5_0_2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046f2858b5_0_2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fbcc986aba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fbcc986aba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g1046f2858b5_0_5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2" name="Google Shape;2162;g1046f2858b5_0_5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1046f2858b5_0_3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1046f2858b5_0_3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273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046f2858b5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046f2858b5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4c1db733c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4c1db733c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1046f2858b5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1046f2858b5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4c1db733c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4c1db733c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23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31">
            <a:off x="1228050" y="2571911"/>
            <a:ext cx="19410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98575" y="423425"/>
            <a:ext cx="5849700" cy="193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0">
                <a:latin typeface="Kumbh Sans Medium"/>
                <a:ea typeface="Kumbh Sans Medium"/>
                <a:cs typeface="Kumbh Sans Medium"/>
                <a:sym typeface="Kumbh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3152925" y="143425"/>
            <a:ext cx="1752250" cy="4863375"/>
          </a:xfrm>
          <a:custGeom>
            <a:avLst/>
            <a:gdLst/>
            <a:ahLst/>
            <a:cxnLst/>
            <a:rect l="l" t="t" r="r" b="b"/>
            <a:pathLst>
              <a:path w="70090" h="194535" extrusionOk="0">
                <a:moveTo>
                  <a:pt x="70090" y="194535"/>
                </a:moveTo>
                <a:cubicBezTo>
                  <a:pt x="68064" y="192111"/>
                  <a:pt x="61746" y="187343"/>
                  <a:pt x="57931" y="179992"/>
                </a:cubicBezTo>
                <a:cubicBezTo>
                  <a:pt x="54117" y="172641"/>
                  <a:pt x="46686" y="165132"/>
                  <a:pt x="47203" y="150431"/>
                </a:cubicBezTo>
                <a:cubicBezTo>
                  <a:pt x="47720" y="135730"/>
                  <a:pt x="65958" y="112088"/>
                  <a:pt x="61031" y="91784"/>
                </a:cubicBezTo>
                <a:cubicBezTo>
                  <a:pt x="56104" y="71480"/>
                  <a:pt x="27814" y="43905"/>
                  <a:pt x="17642" y="28608"/>
                </a:cubicBezTo>
                <a:cubicBezTo>
                  <a:pt x="7470" y="13311"/>
                  <a:pt x="2940" y="4768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86" name="Google Shape;186;p27"/>
          <p:cNvSpPr/>
          <p:nvPr/>
        </p:nvSpPr>
        <p:spPr>
          <a:xfrm>
            <a:off x="4374725" y="143425"/>
            <a:ext cx="2842775" cy="1710525"/>
          </a:xfrm>
          <a:custGeom>
            <a:avLst/>
            <a:gdLst/>
            <a:ahLst/>
            <a:cxnLst/>
            <a:rect l="l" t="t" r="r" b="b"/>
            <a:pathLst>
              <a:path w="113711" h="68421" extrusionOk="0">
                <a:moveTo>
                  <a:pt x="0" y="68421"/>
                </a:moveTo>
                <a:cubicBezTo>
                  <a:pt x="3775" y="62620"/>
                  <a:pt x="5245" y="40766"/>
                  <a:pt x="22648" y="33614"/>
                </a:cubicBezTo>
                <a:cubicBezTo>
                  <a:pt x="40051" y="26462"/>
                  <a:pt x="89401" y="31110"/>
                  <a:pt x="104420" y="25508"/>
                </a:cubicBezTo>
                <a:cubicBezTo>
                  <a:pt x="119439" y="19906"/>
                  <a:pt x="111373" y="4251"/>
                  <a:pt x="11276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87" name="Google Shape;187;p27"/>
          <p:cNvSpPr/>
          <p:nvPr/>
        </p:nvSpPr>
        <p:spPr>
          <a:xfrm>
            <a:off x="14325" y="3891650"/>
            <a:ext cx="4713895" cy="915150"/>
          </a:xfrm>
          <a:custGeom>
            <a:avLst/>
            <a:gdLst/>
            <a:ahLst/>
            <a:cxnLst/>
            <a:rect l="l" t="t" r="r" b="b"/>
            <a:pathLst>
              <a:path w="187115" h="36606" extrusionOk="0">
                <a:moveTo>
                  <a:pt x="187115" y="36606"/>
                </a:moveTo>
                <a:cubicBezTo>
                  <a:pt x="183294" y="33645"/>
                  <a:pt x="178996" y="20464"/>
                  <a:pt x="164191" y="18840"/>
                </a:cubicBezTo>
                <a:cubicBezTo>
                  <a:pt x="149386" y="17216"/>
                  <a:pt x="114953" y="29968"/>
                  <a:pt x="98285" y="26864"/>
                </a:cubicBezTo>
                <a:cubicBezTo>
                  <a:pt x="81618" y="23760"/>
                  <a:pt x="78084" y="1934"/>
                  <a:pt x="64186" y="215"/>
                </a:cubicBezTo>
                <a:cubicBezTo>
                  <a:pt x="50289" y="-1504"/>
                  <a:pt x="25598" y="13348"/>
                  <a:pt x="14900" y="16548"/>
                </a:cubicBezTo>
                <a:cubicBezTo>
                  <a:pt x="4202" y="19748"/>
                  <a:pt x="2483" y="18936"/>
                  <a:pt x="0" y="1941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8"/>
          <p:cNvSpPr/>
          <p:nvPr/>
        </p:nvSpPr>
        <p:spPr>
          <a:xfrm>
            <a:off x="-199825" y="2931350"/>
            <a:ext cx="5546529" cy="1891000"/>
          </a:xfrm>
          <a:custGeom>
            <a:avLst/>
            <a:gdLst/>
            <a:ahLst/>
            <a:cxnLst/>
            <a:rect l="l" t="t" r="r" b="b"/>
            <a:pathLst>
              <a:path w="199193" h="75640" extrusionOk="0">
                <a:moveTo>
                  <a:pt x="199193" y="43402"/>
                </a:moveTo>
                <a:cubicBezTo>
                  <a:pt x="189770" y="44509"/>
                  <a:pt x="161247" y="44710"/>
                  <a:pt x="142655" y="50045"/>
                </a:cubicBezTo>
                <a:cubicBezTo>
                  <a:pt x="124063" y="55381"/>
                  <a:pt x="100817" y="78137"/>
                  <a:pt x="87639" y="75415"/>
                </a:cubicBezTo>
                <a:cubicBezTo>
                  <a:pt x="74461" y="72693"/>
                  <a:pt x="73124" y="40025"/>
                  <a:pt x="63586" y="33711"/>
                </a:cubicBezTo>
                <a:cubicBezTo>
                  <a:pt x="54048" y="27397"/>
                  <a:pt x="41008" y="43152"/>
                  <a:pt x="30410" y="37533"/>
                </a:cubicBezTo>
                <a:cubicBezTo>
                  <a:pt x="19812" y="31915"/>
                  <a:pt x="5068" y="625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1" name="Google Shape;191;p28"/>
          <p:cNvSpPr/>
          <p:nvPr/>
        </p:nvSpPr>
        <p:spPr>
          <a:xfrm>
            <a:off x="4995800" y="-26075"/>
            <a:ext cx="4761200" cy="1781400"/>
          </a:xfrm>
          <a:custGeom>
            <a:avLst/>
            <a:gdLst/>
            <a:ahLst/>
            <a:cxnLst/>
            <a:rect l="l" t="t" r="r" b="b"/>
            <a:pathLst>
              <a:path w="190448" h="71256" extrusionOk="0">
                <a:moveTo>
                  <a:pt x="0" y="0"/>
                </a:moveTo>
                <a:cubicBezTo>
                  <a:pt x="7704" y="4634"/>
                  <a:pt x="33537" y="16103"/>
                  <a:pt x="46222" y="27803"/>
                </a:cubicBezTo>
                <a:cubicBezTo>
                  <a:pt x="58907" y="39503"/>
                  <a:pt x="52072" y="65105"/>
                  <a:pt x="76110" y="70202"/>
                </a:cubicBezTo>
                <a:cubicBezTo>
                  <a:pt x="100148" y="75299"/>
                  <a:pt x="171392" y="60355"/>
                  <a:pt x="190448" y="583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 rot="438">
            <a:off x="1136350" y="2851800"/>
            <a:ext cx="23544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1136338" y="1917950"/>
            <a:ext cx="5505300" cy="7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440513" y="3238863"/>
            <a:ext cx="2907600" cy="7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5231100" y="3238863"/>
            <a:ext cx="2907600" cy="7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155063" y="939563"/>
            <a:ext cx="34785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3"/>
          </p:nvPr>
        </p:nvSpPr>
        <p:spPr>
          <a:xfrm>
            <a:off x="4945650" y="939563"/>
            <a:ext cx="34785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2873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/>
          <p:nvPr/>
        </p:nvSpPr>
        <p:spPr>
          <a:xfrm rot="980346">
            <a:off x="7275565" y="240817"/>
            <a:ext cx="2295413" cy="931494"/>
          </a:xfrm>
          <a:custGeom>
            <a:avLst/>
            <a:gdLst/>
            <a:ahLst/>
            <a:cxnLst/>
            <a:rect l="l" t="t" r="r" b="b"/>
            <a:pathLst>
              <a:path w="155696" h="41976" extrusionOk="0">
                <a:moveTo>
                  <a:pt x="0" y="0"/>
                </a:moveTo>
                <a:cubicBezTo>
                  <a:pt x="3186" y="3302"/>
                  <a:pt x="6140" y="15986"/>
                  <a:pt x="19115" y="19809"/>
                </a:cubicBezTo>
                <a:cubicBezTo>
                  <a:pt x="32090" y="23632"/>
                  <a:pt x="64236" y="19288"/>
                  <a:pt x="77848" y="22937"/>
                </a:cubicBezTo>
                <a:cubicBezTo>
                  <a:pt x="91460" y="26586"/>
                  <a:pt x="87810" y="39966"/>
                  <a:pt x="100785" y="41704"/>
                </a:cubicBezTo>
                <a:cubicBezTo>
                  <a:pt x="113760" y="43442"/>
                  <a:pt x="146544" y="34753"/>
                  <a:pt x="155696" y="3336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/>
          <p:nvPr/>
        </p:nvSpPr>
        <p:spPr>
          <a:xfrm>
            <a:off x="8062449" y="3423200"/>
            <a:ext cx="1451364" cy="1833253"/>
          </a:xfrm>
          <a:custGeom>
            <a:avLst/>
            <a:gdLst/>
            <a:ahLst/>
            <a:cxnLst/>
            <a:rect l="l" t="t" r="r" b="b"/>
            <a:pathLst>
              <a:path w="101494" h="94182" extrusionOk="0">
                <a:moveTo>
                  <a:pt x="709" y="94182"/>
                </a:moveTo>
                <a:cubicBezTo>
                  <a:pt x="1115" y="91402"/>
                  <a:pt x="-2245" y="83120"/>
                  <a:pt x="3142" y="77501"/>
                </a:cubicBezTo>
                <a:cubicBezTo>
                  <a:pt x="8529" y="71883"/>
                  <a:pt x="26195" y="70665"/>
                  <a:pt x="33030" y="60471"/>
                </a:cubicBezTo>
                <a:cubicBezTo>
                  <a:pt x="39865" y="50277"/>
                  <a:pt x="32740" y="26414"/>
                  <a:pt x="44151" y="16335"/>
                </a:cubicBezTo>
                <a:cubicBezTo>
                  <a:pt x="55562" y="6257"/>
                  <a:pt x="91937" y="2723"/>
                  <a:pt x="10149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1616475" y="657550"/>
            <a:ext cx="4574700" cy="239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1136650" y="1784775"/>
            <a:ext cx="33378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1136650" y="757275"/>
            <a:ext cx="3337800" cy="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 rot="492">
            <a:off x="2476527" y="1107844"/>
            <a:ext cx="4191000" cy="22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5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3036025" y="3601850"/>
            <a:ext cx="30720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/>
          <p:nvPr/>
        </p:nvSpPr>
        <p:spPr>
          <a:xfrm>
            <a:off x="190800" y="1847975"/>
            <a:ext cx="1966800" cy="1871450"/>
          </a:xfrm>
          <a:custGeom>
            <a:avLst/>
            <a:gdLst/>
            <a:ahLst/>
            <a:cxnLst/>
            <a:rect l="l" t="t" r="r" b="b"/>
            <a:pathLst>
              <a:path w="78672" h="74858" extrusionOk="0">
                <a:moveTo>
                  <a:pt x="0" y="74858"/>
                </a:moveTo>
                <a:cubicBezTo>
                  <a:pt x="2702" y="71600"/>
                  <a:pt x="6834" y="60077"/>
                  <a:pt x="16211" y="55309"/>
                </a:cubicBezTo>
                <a:cubicBezTo>
                  <a:pt x="25588" y="50541"/>
                  <a:pt x="48395" y="54276"/>
                  <a:pt x="56262" y="46250"/>
                </a:cubicBezTo>
                <a:cubicBezTo>
                  <a:pt x="64129" y="38224"/>
                  <a:pt x="59679" y="14860"/>
                  <a:pt x="63414" y="7152"/>
                </a:cubicBezTo>
                <a:cubicBezTo>
                  <a:pt x="67149" y="-556"/>
                  <a:pt x="76129" y="1192"/>
                  <a:pt x="78672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0" name="Google Shape;50;p11"/>
          <p:cNvSpPr/>
          <p:nvPr/>
        </p:nvSpPr>
        <p:spPr>
          <a:xfrm>
            <a:off x="2652275" y="375"/>
            <a:ext cx="607925" cy="1084725"/>
          </a:xfrm>
          <a:custGeom>
            <a:avLst/>
            <a:gdLst/>
            <a:ahLst/>
            <a:cxnLst/>
            <a:rect l="l" t="t" r="r" b="b"/>
            <a:pathLst>
              <a:path w="24317" h="43389" extrusionOk="0">
                <a:moveTo>
                  <a:pt x="24317" y="43389"/>
                </a:moveTo>
                <a:cubicBezTo>
                  <a:pt x="23522" y="40131"/>
                  <a:pt x="23006" y="29443"/>
                  <a:pt x="19549" y="23840"/>
                </a:cubicBezTo>
                <a:cubicBezTo>
                  <a:pt x="16092" y="18238"/>
                  <a:pt x="6834" y="13747"/>
                  <a:pt x="3576" y="9774"/>
                </a:cubicBezTo>
                <a:cubicBezTo>
                  <a:pt x="318" y="5801"/>
                  <a:pt x="596" y="1629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1" name="Google Shape;51;p11"/>
          <p:cNvSpPr/>
          <p:nvPr/>
        </p:nvSpPr>
        <p:spPr>
          <a:xfrm>
            <a:off x="7015025" y="1704950"/>
            <a:ext cx="1966800" cy="1633025"/>
          </a:xfrm>
          <a:custGeom>
            <a:avLst/>
            <a:gdLst/>
            <a:ahLst/>
            <a:cxnLst/>
            <a:rect l="l" t="t" r="r" b="b"/>
            <a:pathLst>
              <a:path w="78672" h="65321" extrusionOk="0">
                <a:moveTo>
                  <a:pt x="0" y="0"/>
                </a:moveTo>
                <a:cubicBezTo>
                  <a:pt x="5602" y="1113"/>
                  <a:pt x="26065" y="715"/>
                  <a:pt x="33614" y="6675"/>
                </a:cubicBezTo>
                <a:cubicBezTo>
                  <a:pt x="41163" y="12635"/>
                  <a:pt x="40528" y="29005"/>
                  <a:pt x="45296" y="35760"/>
                </a:cubicBezTo>
                <a:cubicBezTo>
                  <a:pt x="50064" y="42515"/>
                  <a:pt x="58606" y="42793"/>
                  <a:pt x="62222" y="47203"/>
                </a:cubicBezTo>
                <a:cubicBezTo>
                  <a:pt x="65838" y="51613"/>
                  <a:pt x="64248" y="59202"/>
                  <a:pt x="66990" y="62222"/>
                </a:cubicBezTo>
                <a:cubicBezTo>
                  <a:pt x="69732" y="65242"/>
                  <a:pt x="76725" y="64805"/>
                  <a:pt x="78672" y="6532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65" r:id="rId9"/>
    <p:sldLayoutId id="2147483673" r:id="rId10"/>
    <p:sldLayoutId id="214748367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14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slide" Target="slide2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2.xml"/><Relationship Id="rId5" Type="http://schemas.openxmlformats.org/officeDocument/2006/relationships/slide" Target="slide15.xml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7.mp3"/><Relationship Id="rId7" Type="http://schemas.openxmlformats.org/officeDocument/2006/relationships/slide" Target="slide1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1.jpeg"/><Relationship Id="rId4" Type="http://schemas.openxmlformats.org/officeDocument/2006/relationships/audio" Target="../media/media7.mp3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2.xml"/><Relationship Id="rId5" Type="http://schemas.openxmlformats.org/officeDocument/2006/relationships/slide" Target="slide18.xml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/>
          <p:nvPr/>
        </p:nvSpPr>
        <p:spPr>
          <a:xfrm>
            <a:off x="1082850" y="2571750"/>
            <a:ext cx="2231400" cy="629400"/>
          </a:xfrm>
          <a:prstGeom prst="roundRect">
            <a:avLst>
              <a:gd name="adj" fmla="val 29059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subTitle" idx="1"/>
          </p:nvPr>
        </p:nvSpPr>
        <p:spPr>
          <a:xfrm rot="-531">
            <a:off x="1082841" y="2571911"/>
            <a:ext cx="2231359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LESSON 2: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A CLOSER LOOK 2</a:t>
            </a:r>
            <a:endParaRPr sz="1600" b="1" dirty="0"/>
          </a:p>
        </p:txBody>
      </p:sp>
      <p:sp>
        <p:nvSpPr>
          <p:cNvPr id="204" name="Google Shape;204;p32"/>
          <p:cNvSpPr txBox="1">
            <a:spLocks noGrp="1"/>
          </p:cNvSpPr>
          <p:nvPr>
            <p:ph type="ctrTitle"/>
          </p:nvPr>
        </p:nvSpPr>
        <p:spPr>
          <a:xfrm>
            <a:off x="998575" y="423425"/>
            <a:ext cx="6221400" cy="19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UNIT 7: TRAFFIC 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05" name="Google Shape;205;p32"/>
          <p:cNvSpPr/>
          <p:nvPr/>
        </p:nvSpPr>
        <p:spPr>
          <a:xfrm>
            <a:off x="-73175" y="3738750"/>
            <a:ext cx="4042645" cy="969828"/>
          </a:xfrm>
          <a:custGeom>
            <a:avLst/>
            <a:gdLst/>
            <a:ahLst/>
            <a:cxnLst/>
            <a:rect l="l" t="t" r="r" b="b"/>
            <a:pathLst>
              <a:path w="192278" h="62499" extrusionOk="0">
                <a:moveTo>
                  <a:pt x="0" y="40973"/>
                </a:moveTo>
                <a:cubicBezTo>
                  <a:pt x="13773" y="50612"/>
                  <a:pt x="30583" y="55370"/>
                  <a:pt x="46826" y="59703"/>
                </a:cubicBezTo>
                <a:cubicBezTo>
                  <a:pt x="58897" y="62923"/>
                  <a:pt x="73210" y="64311"/>
                  <a:pt x="84286" y="58532"/>
                </a:cubicBezTo>
                <a:cubicBezTo>
                  <a:pt x="101182" y="49716"/>
                  <a:pt x="103502" y="25564"/>
                  <a:pt x="114430" y="9951"/>
                </a:cubicBezTo>
                <a:cubicBezTo>
                  <a:pt x="116846" y="6499"/>
                  <a:pt x="118921" y="1917"/>
                  <a:pt x="122918" y="585"/>
                </a:cubicBezTo>
                <a:cubicBezTo>
                  <a:pt x="135098" y="-3475"/>
                  <a:pt x="143911" y="15398"/>
                  <a:pt x="153940" y="23413"/>
                </a:cubicBezTo>
                <a:cubicBezTo>
                  <a:pt x="164273" y="31671"/>
                  <a:pt x="179230" y="35829"/>
                  <a:pt x="192278" y="3365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" name="Google Shape;206;p32"/>
          <p:cNvSpPr/>
          <p:nvPr/>
        </p:nvSpPr>
        <p:spPr>
          <a:xfrm>
            <a:off x="3969549" y="2976980"/>
            <a:ext cx="4420800" cy="17316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" name="Google Shape;207;p32"/>
          <p:cNvGrpSpPr/>
          <p:nvPr/>
        </p:nvGrpSpPr>
        <p:grpSpPr>
          <a:xfrm>
            <a:off x="4127428" y="2831428"/>
            <a:ext cx="4105039" cy="1693281"/>
            <a:chOff x="6789025" y="1155863"/>
            <a:chExt cx="961300" cy="396525"/>
          </a:xfrm>
        </p:grpSpPr>
        <p:sp>
          <p:nvSpPr>
            <p:cNvPr id="208" name="Google Shape;208;p32"/>
            <p:cNvSpPr/>
            <p:nvPr/>
          </p:nvSpPr>
          <p:spPr>
            <a:xfrm>
              <a:off x="7125150" y="1357263"/>
              <a:ext cx="246725" cy="117600"/>
            </a:xfrm>
            <a:custGeom>
              <a:avLst/>
              <a:gdLst/>
              <a:ahLst/>
              <a:cxnLst/>
              <a:rect l="l" t="t" r="r" b="b"/>
              <a:pathLst>
                <a:path w="9869" h="4704" extrusionOk="0">
                  <a:moveTo>
                    <a:pt x="4694" y="0"/>
                  </a:moveTo>
                  <a:cubicBezTo>
                    <a:pt x="3738" y="0"/>
                    <a:pt x="2951" y="734"/>
                    <a:pt x="2831" y="1685"/>
                  </a:cubicBezTo>
                  <a:cubicBezTo>
                    <a:pt x="2816" y="1685"/>
                    <a:pt x="2801" y="1682"/>
                    <a:pt x="2786" y="1682"/>
                  </a:cubicBezTo>
                  <a:cubicBezTo>
                    <a:pt x="1610" y="1682"/>
                    <a:pt x="657" y="2663"/>
                    <a:pt x="657" y="3874"/>
                  </a:cubicBezTo>
                  <a:cubicBezTo>
                    <a:pt x="657" y="3952"/>
                    <a:pt x="661" y="4028"/>
                    <a:pt x="669" y="4103"/>
                  </a:cubicBezTo>
                  <a:cubicBezTo>
                    <a:pt x="356" y="4169"/>
                    <a:pt x="104" y="4400"/>
                    <a:pt x="1" y="4703"/>
                  </a:cubicBezTo>
                  <a:lnTo>
                    <a:pt x="9786" y="4703"/>
                  </a:lnTo>
                  <a:cubicBezTo>
                    <a:pt x="9840" y="4528"/>
                    <a:pt x="9868" y="4341"/>
                    <a:pt x="9868" y="4148"/>
                  </a:cubicBezTo>
                  <a:cubicBezTo>
                    <a:pt x="9868" y="3217"/>
                    <a:pt x="9206" y="2444"/>
                    <a:pt x="8339" y="2298"/>
                  </a:cubicBezTo>
                  <a:cubicBezTo>
                    <a:pt x="8339" y="2289"/>
                    <a:pt x="8340" y="2279"/>
                    <a:pt x="8340" y="2271"/>
                  </a:cubicBezTo>
                  <a:cubicBezTo>
                    <a:pt x="8340" y="1668"/>
                    <a:pt x="7866" y="1178"/>
                    <a:pt x="7280" y="1178"/>
                  </a:cubicBezTo>
                  <a:cubicBezTo>
                    <a:pt x="6985" y="1178"/>
                    <a:pt x="6719" y="1302"/>
                    <a:pt x="6525" y="1501"/>
                  </a:cubicBezTo>
                  <a:cubicBezTo>
                    <a:pt x="6334" y="641"/>
                    <a:pt x="5587" y="0"/>
                    <a:pt x="4694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6964650" y="1320188"/>
              <a:ext cx="324625" cy="154775"/>
            </a:xfrm>
            <a:custGeom>
              <a:avLst/>
              <a:gdLst/>
              <a:ahLst/>
              <a:cxnLst/>
              <a:rect l="l" t="t" r="r" b="b"/>
              <a:pathLst>
                <a:path w="12985" h="6191" extrusionOk="0">
                  <a:moveTo>
                    <a:pt x="6178" y="1"/>
                  </a:moveTo>
                  <a:cubicBezTo>
                    <a:pt x="4919" y="1"/>
                    <a:pt x="3884" y="966"/>
                    <a:pt x="3726" y="2217"/>
                  </a:cubicBezTo>
                  <a:cubicBezTo>
                    <a:pt x="3705" y="2216"/>
                    <a:pt x="3686" y="2214"/>
                    <a:pt x="3666" y="2214"/>
                  </a:cubicBezTo>
                  <a:cubicBezTo>
                    <a:pt x="2119" y="2214"/>
                    <a:pt x="865" y="3505"/>
                    <a:pt x="865" y="5098"/>
                  </a:cubicBezTo>
                  <a:cubicBezTo>
                    <a:pt x="865" y="5200"/>
                    <a:pt x="871" y="5301"/>
                    <a:pt x="881" y="5400"/>
                  </a:cubicBezTo>
                  <a:cubicBezTo>
                    <a:pt x="470" y="5487"/>
                    <a:pt x="138" y="5791"/>
                    <a:pt x="1" y="6191"/>
                  </a:cubicBezTo>
                  <a:lnTo>
                    <a:pt x="12877" y="6191"/>
                  </a:lnTo>
                  <a:cubicBezTo>
                    <a:pt x="12945" y="5959"/>
                    <a:pt x="12984" y="5714"/>
                    <a:pt x="12984" y="5458"/>
                  </a:cubicBezTo>
                  <a:cubicBezTo>
                    <a:pt x="12985" y="4229"/>
                    <a:pt x="12114" y="3213"/>
                    <a:pt x="10973" y="3021"/>
                  </a:cubicBezTo>
                  <a:cubicBezTo>
                    <a:pt x="10974" y="3010"/>
                    <a:pt x="10974" y="2998"/>
                    <a:pt x="10974" y="2987"/>
                  </a:cubicBezTo>
                  <a:cubicBezTo>
                    <a:pt x="10974" y="2192"/>
                    <a:pt x="10350" y="1549"/>
                    <a:pt x="9579" y="1549"/>
                  </a:cubicBezTo>
                  <a:cubicBezTo>
                    <a:pt x="9191" y="1549"/>
                    <a:pt x="8840" y="1713"/>
                    <a:pt x="8588" y="1974"/>
                  </a:cubicBezTo>
                  <a:cubicBezTo>
                    <a:pt x="8335" y="844"/>
                    <a:pt x="7353" y="1"/>
                    <a:pt x="6178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7489075" y="1362288"/>
              <a:ext cx="246700" cy="117625"/>
            </a:xfrm>
            <a:custGeom>
              <a:avLst/>
              <a:gdLst/>
              <a:ahLst/>
              <a:cxnLst/>
              <a:rect l="l" t="t" r="r" b="b"/>
              <a:pathLst>
                <a:path w="9868" h="4705" extrusionOk="0">
                  <a:moveTo>
                    <a:pt x="4694" y="1"/>
                  </a:moveTo>
                  <a:cubicBezTo>
                    <a:pt x="3738" y="1"/>
                    <a:pt x="2951" y="736"/>
                    <a:pt x="2831" y="1685"/>
                  </a:cubicBezTo>
                  <a:cubicBezTo>
                    <a:pt x="2816" y="1685"/>
                    <a:pt x="2801" y="1683"/>
                    <a:pt x="2785" y="1683"/>
                  </a:cubicBezTo>
                  <a:cubicBezTo>
                    <a:pt x="1610" y="1683"/>
                    <a:pt x="657" y="2664"/>
                    <a:pt x="657" y="3875"/>
                  </a:cubicBezTo>
                  <a:cubicBezTo>
                    <a:pt x="657" y="3953"/>
                    <a:pt x="661" y="4030"/>
                    <a:pt x="669" y="4104"/>
                  </a:cubicBezTo>
                  <a:cubicBezTo>
                    <a:pt x="356" y="4171"/>
                    <a:pt x="104" y="4401"/>
                    <a:pt x="1" y="4705"/>
                  </a:cubicBezTo>
                  <a:lnTo>
                    <a:pt x="9786" y="4705"/>
                  </a:lnTo>
                  <a:cubicBezTo>
                    <a:pt x="9840" y="4528"/>
                    <a:pt x="9868" y="4342"/>
                    <a:pt x="9868" y="4148"/>
                  </a:cubicBezTo>
                  <a:cubicBezTo>
                    <a:pt x="9868" y="3217"/>
                    <a:pt x="9205" y="2444"/>
                    <a:pt x="8339" y="2298"/>
                  </a:cubicBezTo>
                  <a:cubicBezTo>
                    <a:pt x="8339" y="2289"/>
                    <a:pt x="8340" y="2279"/>
                    <a:pt x="8340" y="2272"/>
                  </a:cubicBezTo>
                  <a:cubicBezTo>
                    <a:pt x="8340" y="1668"/>
                    <a:pt x="7866" y="1179"/>
                    <a:pt x="7280" y="1179"/>
                  </a:cubicBezTo>
                  <a:cubicBezTo>
                    <a:pt x="6985" y="1179"/>
                    <a:pt x="6719" y="1304"/>
                    <a:pt x="6525" y="1502"/>
                  </a:cubicBezTo>
                  <a:cubicBezTo>
                    <a:pt x="6333" y="642"/>
                    <a:pt x="5587" y="1"/>
                    <a:pt x="4694" y="1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7328575" y="1325188"/>
              <a:ext cx="324625" cy="154775"/>
            </a:xfrm>
            <a:custGeom>
              <a:avLst/>
              <a:gdLst/>
              <a:ahLst/>
              <a:cxnLst/>
              <a:rect l="l" t="t" r="r" b="b"/>
              <a:pathLst>
                <a:path w="12985" h="6191" extrusionOk="0">
                  <a:moveTo>
                    <a:pt x="6178" y="1"/>
                  </a:moveTo>
                  <a:cubicBezTo>
                    <a:pt x="4919" y="1"/>
                    <a:pt x="3883" y="968"/>
                    <a:pt x="3726" y="2219"/>
                  </a:cubicBezTo>
                  <a:cubicBezTo>
                    <a:pt x="3705" y="2218"/>
                    <a:pt x="3685" y="2214"/>
                    <a:pt x="3666" y="2214"/>
                  </a:cubicBezTo>
                  <a:cubicBezTo>
                    <a:pt x="2119" y="2214"/>
                    <a:pt x="865" y="3505"/>
                    <a:pt x="865" y="5099"/>
                  </a:cubicBezTo>
                  <a:cubicBezTo>
                    <a:pt x="865" y="5199"/>
                    <a:pt x="870" y="5302"/>
                    <a:pt x="881" y="5401"/>
                  </a:cubicBezTo>
                  <a:cubicBezTo>
                    <a:pt x="470" y="5486"/>
                    <a:pt x="137" y="5790"/>
                    <a:pt x="1" y="6191"/>
                  </a:cubicBezTo>
                  <a:lnTo>
                    <a:pt x="12877" y="6191"/>
                  </a:lnTo>
                  <a:cubicBezTo>
                    <a:pt x="12945" y="5960"/>
                    <a:pt x="12984" y="5714"/>
                    <a:pt x="12984" y="5459"/>
                  </a:cubicBezTo>
                  <a:cubicBezTo>
                    <a:pt x="12985" y="4230"/>
                    <a:pt x="12114" y="3214"/>
                    <a:pt x="10973" y="3022"/>
                  </a:cubicBezTo>
                  <a:cubicBezTo>
                    <a:pt x="10974" y="3011"/>
                    <a:pt x="10974" y="2999"/>
                    <a:pt x="10974" y="2987"/>
                  </a:cubicBezTo>
                  <a:cubicBezTo>
                    <a:pt x="10974" y="2193"/>
                    <a:pt x="10350" y="1550"/>
                    <a:pt x="9579" y="1550"/>
                  </a:cubicBezTo>
                  <a:cubicBezTo>
                    <a:pt x="9191" y="1550"/>
                    <a:pt x="8839" y="1714"/>
                    <a:pt x="8588" y="1975"/>
                  </a:cubicBezTo>
                  <a:cubicBezTo>
                    <a:pt x="8335" y="845"/>
                    <a:pt x="7354" y="1"/>
                    <a:pt x="6178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6850050" y="1374563"/>
              <a:ext cx="210450" cy="100325"/>
            </a:xfrm>
            <a:custGeom>
              <a:avLst/>
              <a:gdLst/>
              <a:ahLst/>
              <a:cxnLst/>
              <a:rect l="l" t="t" r="r" b="b"/>
              <a:pathLst>
                <a:path w="8418" h="4013" extrusionOk="0">
                  <a:moveTo>
                    <a:pt x="4006" y="1"/>
                  </a:moveTo>
                  <a:cubicBezTo>
                    <a:pt x="3190" y="1"/>
                    <a:pt x="2519" y="627"/>
                    <a:pt x="2416" y="1439"/>
                  </a:cubicBezTo>
                  <a:cubicBezTo>
                    <a:pt x="2402" y="1439"/>
                    <a:pt x="2390" y="1436"/>
                    <a:pt x="2376" y="1436"/>
                  </a:cubicBezTo>
                  <a:cubicBezTo>
                    <a:pt x="1374" y="1436"/>
                    <a:pt x="561" y="2274"/>
                    <a:pt x="561" y="3305"/>
                  </a:cubicBezTo>
                  <a:cubicBezTo>
                    <a:pt x="561" y="3371"/>
                    <a:pt x="565" y="3437"/>
                    <a:pt x="571" y="3500"/>
                  </a:cubicBezTo>
                  <a:cubicBezTo>
                    <a:pt x="306" y="3556"/>
                    <a:pt x="89" y="3754"/>
                    <a:pt x="1" y="4012"/>
                  </a:cubicBezTo>
                  <a:lnTo>
                    <a:pt x="8347" y="4012"/>
                  </a:lnTo>
                  <a:cubicBezTo>
                    <a:pt x="8393" y="3863"/>
                    <a:pt x="8417" y="3702"/>
                    <a:pt x="8417" y="3539"/>
                  </a:cubicBezTo>
                  <a:cubicBezTo>
                    <a:pt x="8418" y="2743"/>
                    <a:pt x="7854" y="2085"/>
                    <a:pt x="7113" y="1961"/>
                  </a:cubicBezTo>
                  <a:cubicBezTo>
                    <a:pt x="7113" y="1953"/>
                    <a:pt x="7115" y="1945"/>
                    <a:pt x="7115" y="1938"/>
                  </a:cubicBezTo>
                  <a:cubicBezTo>
                    <a:pt x="7115" y="1423"/>
                    <a:pt x="6710" y="1006"/>
                    <a:pt x="6210" y="1006"/>
                  </a:cubicBezTo>
                  <a:cubicBezTo>
                    <a:pt x="5958" y="1006"/>
                    <a:pt x="5732" y="1110"/>
                    <a:pt x="5568" y="1281"/>
                  </a:cubicBezTo>
                  <a:cubicBezTo>
                    <a:pt x="5403" y="548"/>
                    <a:pt x="4766" y="1"/>
                    <a:pt x="4006" y="1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6821625" y="1394638"/>
              <a:ext cx="168425" cy="80275"/>
            </a:xfrm>
            <a:custGeom>
              <a:avLst/>
              <a:gdLst/>
              <a:ahLst/>
              <a:cxnLst/>
              <a:rect l="l" t="t" r="r" b="b"/>
              <a:pathLst>
                <a:path w="6737" h="3211" extrusionOk="0">
                  <a:moveTo>
                    <a:pt x="3205" y="0"/>
                  </a:moveTo>
                  <a:cubicBezTo>
                    <a:pt x="2552" y="0"/>
                    <a:pt x="2014" y="502"/>
                    <a:pt x="1932" y="1151"/>
                  </a:cubicBezTo>
                  <a:cubicBezTo>
                    <a:pt x="1922" y="1151"/>
                    <a:pt x="1911" y="1149"/>
                    <a:pt x="1901" y="1149"/>
                  </a:cubicBezTo>
                  <a:cubicBezTo>
                    <a:pt x="1097" y="1149"/>
                    <a:pt x="448" y="1819"/>
                    <a:pt x="448" y="2644"/>
                  </a:cubicBezTo>
                  <a:cubicBezTo>
                    <a:pt x="448" y="2697"/>
                    <a:pt x="452" y="2749"/>
                    <a:pt x="457" y="2801"/>
                  </a:cubicBezTo>
                  <a:cubicBezTo>
                    <a:pt x="242" y="2846"/>
                    <a:pt x="70" y="3003"/>
                    <a:pt x="1" y="3210"/>
                  </a:cubicBezTo>
                  <a:lnTo>
                    <a:pt x="6681" y="3210"/>
                  </a:lnTo>
                  <a:cubicBezTo>
                    <a:pt x="6717" y="3091"/>
                    <a:pt x="6737" y="2964"/>
                    <a:pt x="6737" y="2831"/>
                  </a:cubicBezTo>
                  <a:cubicBezTo>
                    <a:pt x="6737" y="2193"/>
                    <a:pt x="6286" y="1668"/>
                    <a:pt x="5694" y="1567"/>
                  </a:cubicBezTo>
                  <a:cubicBezTo>
                    <a:pt x="5694" y="1561"/>
                    <a:pt x="5695" y="1556"/>
                    <a:pt x="5695" y="1549"/>
                  </a:cubicBezTo>
                  <a:cubicBezTo>
                    <a:pt x="5695" y="1137"/>
                    <a:pt x="5371" y="804"/>
                    <a:pt x="4970" y="804"/>
                  </a:cubicBezTo>
                  <a:cubicBezTo>
                    <a:pt x="4770" y="804"/>
                    <a:pt x="4588" y="888"/>
                    <a:pt x="4456" y="1025"/>
                  </a:cubicBezTo>
                  <a:cubicBezTo>
                    <a:pt x="4325" y="439"/>
                    <a:pt x="3816" y="0"/>
                    <a:pt x="3205" y="0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6789025" y="1469113"/>
              <a:ext cx="961300" cy="22200"/>
            </a:xfrm>
            <a:custGeom>
              <a:avLst/>
              <a:gdLst/>
              <a:ahLst/>
              <a:cxnLst/>
              <a:rect l="l" t="t" r="r" b="b"/>
              <a:pathLst>
                <a:path w="38452" h="888" extrusionOk="0">
                  <a:moveTo>
                    <a:pt x="0" y="0"/>
                  </a:moveTo>
                  <a:lnTo>
                    <a:pt x="0" y="888"/>
                  </a:lnTo>
                  <a:lnTo>
                    <a:pt x="38452" y="888"/>
                  </a:lnTo>
                  <a:lnTo>
                    <a:pt x="38452" y="0"/>
                  </a:ln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7203325" y="1304988"/>
              <a:ext cx="352475" cy="99925"/>
            </a:xfrm>
            <a:custGeom>
              <a:avLst/>
              <a:gdLst/>
              <a:ahLst/>
              <a:cxnLst/>
              <a:rect l="l" t="t" r="r" b="b"/>
              <a:pathLst>
                <a:path w="14099" h="3997" extrusionOk="0">
                  <a:moveTo>
                    <a:pt x="4959" y="1"/>
                  </a:moveTo>
                  <a:cubicBezTo>
                    <a:pt x="4797" y="1"/>
                    <a:pt x="4637" y="2"/>
                    <a:pt x="4480" y="4"/>
                  </a:cubicBezTo>
                  <a:cubicBezTo>
                    <a:pt x="3481" y="19"/>
                    <a:pt x="3812" y="459"/>
                    <a:pt x="3038" y="1145"/>
                  </a:cubicBezTo>
                  <a:cubicBezTo>
                    <a:pt x="1977" y="2082"/>
                    <a:pt x="1" y="3996"/>
                    <a:pt x="1" y="3996"/>
                  </a:cubicBezTo>
                  <a:lnTo>
                    <a:pt x="14098" y="3849"/>
                  </a:lnTo>
                  <a:cubicBezTo>
                    <a:pt x="14098" y="3849"/>
                    <a:pt x="11688" y="440"/>
                    <a:pt x="9814" y="241"/>
                  </a:cubicBezTo>
                  <a:cubicBezTo>
                    <a:pt x="8805" y="132"/>
                    <a:pt x="6766" y="1"/>
                    <a:pt x="4959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2"/>
            <p:cNvSpPr/>
            <p:nvPr/>
          </p:nvSpPr>
          <p:spPr>
            <a:xfrm>
              <a:off x="7424900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0" y="726"/>
                    <a:pt x="0" y="1619"/>
                  </a:cubicBezTo>
                  <a:cubicBezTo>
                    <a:pt x="0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2"/>
            <p:cNvSpPr/>
            <p:nvPr/>
          </p:nvSpPr>
          <p:spPr>
            <a:xfrm>
              <a:off x="7418075" y="1456863"/>
              <a:ext cx="74075" cy="80975"/>
            </a:xfrm>
            <a:custGeom>
              <a:avLst/>
              <a:gdLst/>
              <a:ahLst/>
              <a:cxnLst/>
              <a:rect l="l" t="t" r="r" b="b"/>
              <a:pathLst>
                <a:path w="2963" h="3239" extrusionOk="0">
                  <a:moveTo>
                    <a:pt x="1482" y="1"/>
                  </a:moveTo>
                  <a:cubicBezTo>
                    <a:pt x="663" y="1"/>
                    <a:pt x="1" y="726"/>
                    <a:pt x="1" y="1619"/>
                  </a:cubicBezTo>
                  <a:cubicBezTo>
                    <a:pt x="1" y="2514"/>
                    <a:pt x="663" y="3239"/>
                    <a:pt x="1482" y="3239"/>
                  </a:cubicBezTo>
                  <a:cubicBezTo>
                    <a:pt x="2300" y="3239"/>
                    <a:pt x="2963" y="2514"/>
                    <a:pt x="2963" y="1619"/>
                  </a:cubicBezTo>
                  <a:cubicBezTo>
                    <a:pt x="2963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7440475" y="1479938"/>
              <a:ext cx="29325" cy="32000"/>
            </a:xfrm>
            <a:custGeom>
              <a:avLst/>
              <a:gdLst/>
              <a:ahLst/>
              <a:cxnLst/>
              <a:rect l="l" t="t" r="r" b="b"/>
              <a:pathLst>
                <a:path w="1173" h="1280" extrusionOk="0">
                  <a:moveTo>
                    <a:pt x="586" y="1"/>
                  </a:moveTo>
                  <a:cubicBezTo>
                    <a:pt x="262" y="1"/>
                    <a:pt x="1" y="287"/>
                    <a:pt x="1" y="640"/>
                  </a:cubicBezTo>
                  <a:cubicBezTo>
                    <a:pt x="1" y="993"/>
                    <a:pt x="262" y="1279"/>
                    <a:pt x="586" y="1279"/>
                  </a:cubicBezTo>
                  <a:cubicBezTo>
                    <a:pt x="910" y="1279"/>
                    <a:pt x="1172" y="993"/>
                    <a:pt x="1172" y="640"/>
                  </a:cubicBezTo>
                  <a:cubicBezTo>
                    <a:pt x="1172" y="287"/>
                    <a:pt x="910" y="1"/>
                    <a:pt x="586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7148400" y="1456863"/>
              <a:ext cx="74075" cy="80975"/>
            </a:xfrm>
            <a:custGeom>
              <a:avLst/>
              <a:gdLst/>
              <a:ahLst/>
              <a:cxnLst/>
              <a:rect l="l" t="t" r="r" b="b"/>
              <a:pathLst>
                <a:path w="2963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3" y="2514"/>
                    <a:pt x="2963" y="1619"/>
                  </a:cubicBezTo>
                  <a:cubicBezTo>
                    <a:pt x="2963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7141525" y="1456863"/>
              <a:ext cx="74125" cy="80975"/>
            </a:xfrm>
            <a:custGeom>
              <a:avLst/>
              <a:gdLst/>
              <a:ahLst/>
              <a:cxnLst/>
              <a:rect l="l" t="t" r="r" b="b"/>
              <a:pathLst>
                <a:path w="2965" h="3239" extrusionOk="0">
                  <a:moveTo>
                    <a:pt x="1483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3" y="3239"/>
                  </a:cubicBezTo>
                  <a:cubicBezTo>
                    <a:pt x="2301" y="3239"/>
                    <a:pt x="2964" y="2514"/>
                    <a:pt x="2964" y="1619"/>
                  </a:cubicBezTo>
                  <a:cubicBezTo>
                    <a:pt x="2964" y="726"/>
                    <a:pt x="2301" y="1"/>
                    <a:pt x="1483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7163675" y="1483088"/>
              <a:ext cx="29825" cy="32550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597" y="0"/>
                  </a:moveTo>
                  <a:cubicBezTo>
                    <a:pt x="267" y="0"/>
                    <a:pt x="0" y="291"/>
                    <a:pt x="0" y="651"/>
                  </a:cubicBezTo>
                  <a:cubicBezTo>
                    <a:pt x="0" y="1011"/>
                    <a:pt x="267" y="1301"/>
                    <a:pt x="597" y="1301"/>
                  </a:cubicBezTo>
                  <a:cubicBezTo>
                    <a:pt x="925" y="1301"/>
                    <a:pt x="1193" y="1011"/>
                    <a:pt x="1193" y="651"/>
                  </a:cubicBezTo>
                  <a:cubicBezTo>
                    <a:pt x="1193" y="291"/>
                    <a:pt x="925" y="0"/>
                    <a:pt x="597" y="0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2"/>
            <p:cNvSpPr/>
            <p:nvPr/>
          </p:nvSpPr>
          <p:spPr>
            <a:xfrm>
              <a:off x="7084675" y="1396013"/>
              <a:ext cx="534375" cy="108150"/>
            </a:xfrm>
            <a:custGeom>
              <a:avLst/>
              <a:gdLst/>
              <a:ahLst/>
              <a:cxnLst/>
              <a:rect l="l" t="t" r="r" b="b"/>
              <a:pathLst>
                <a:path w="21375" h="4326" extrusionOk="0">
                  <a:moveTo>
                    <a:pt x="19752" y="0"/>
                  </a:moveTo>
                  <a:cubicBezTo>
                    <a:pt x="19743" y="0"/>
                    <a:pt x="19735" y="0"/>
                    <a:pt x="19726" y="0"/>
                  </a:cubicBezTo>
                  <a:cubicBezTo>
                    <a:pt x="17675" y="47"/>
                    <a:pt x="5892" y="320"/>
                    <a:pt x="3569" y="500"/>
                  </a:cubicBezTo>
                  <a:cubicBezTo>
                    <a:pt x="0" y="776"/>
                    <a:pt x="796" y="4325"/>
                    <a:pt x="796" y="4325"/>
                  </a:cubicBezTo>
                  <a:lnTo>
                    <a:pt x="2639" y="4325"/>
                  </a:lnTo>
                  <a:lnTo>
                    <a:pt x="21170" y="3886"/>
                  </a:lnTo>
                  <a:cubicBezTo>
                    <a:pt x="21374" y="2413"/>
                    <a:pt x="21138" y="1156"/>
                    <a:pt x="20912" y="661"/>
                  </a:cubicBezTo>
                  <a:cubicBezTo>
                    <a:pt x="20723" y="245"/>
                    <a:pt x="20188" y="0"/>
                    <a:pt x="19752" y="0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2"/>
            <p:cNvSpPr/>
            <p:nvPr/>
          </p:nvSpPr>
          <p:spPr>
            <a:xfrm>
              <a:off x="7094050" y="1304088"/>
              <a:ext cx="352500" cy="100850"/>
            </a:xfrm>
            <a:custGeom>
              <a:avLst/>
              <a:gdLst/>
              <a:ahLst/>
              <a:cxnLst/>
              <a:rect l="l" t="t" r="r" b="b"/>
              <a:pathLst>
                <a:path w="14100" h="4034" extrusionOk="0">
                  <a:moveTo>
                    <a:pt x="7677" y="0"/>
                  </a:moveTo>
                  <a:cubicBezTo>
                    <a:pt x="6934" y="0"/>
                    <a:pt x="6185" y="24"/>
                    <a:pt x="5576" y="54"/>
                  </a:cubicBezTo>
                  <a:cubicBezTo>
                    <a:pt x="4580" y="101"/>
                    <a:pt x="3812" y="496"/>
                    <a:pt x="3036" y="1182"/>
                  </a:cubicBezTo>
                  <a:cubicBezTo>
                    <a:pt x="1977" y="2119"/>
                    <a:pt x="0" y="4033"/>
                    <a:pt x="0" y="4033"/>
                  </a:cubicBezTo>
                  <a:lnTo>
                    <a:pt x="14099" y="3885"/>
                  </a:lnTo>
                  <a:cubicBezTo>
                    <a:pt x="14099" y="3885"/>
                    <a:pt x="12019" y="494"/>
                    <a:pt x="10163" y="153"/>
                  </a:cubicBezTo>
                  <a:cubicBezTo>
                    <a:pt x="9544" y="39"/>
                    <a:pt x="8616" y="0"/>
                    <a:pt x="7677" y="0"/>
                  </a:cubicBezTo>
                  <a:close/>
                </a:path>
              </a:pathLst>
            </a:custGeom>
            <a:solidFill>
              <a:srgbClr val="FF5F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2"/>
            <p:cNvSpPr/>
            <p:nvPr/>
          </p:nvSpPr>
          <p:spPr>
            <a:xfrm>
              <a:off x="6958700" y="1396338"/>
              <a:ext cx="557650" cy="107825"/>
            </a:xfrm>
            <a:custGeom>
              <a:avLst/>
              <a:gdLst/>
              <a:ahLst/>
              <a:cxnLst/>
              <a:rect l="l" t="t" r="r" b="b"/>
              <a:pathLst>
                <a:path w="22306" h="4313" extrusionOk="0">
                  <a:moveTo>
                    <a:pt x="19893" y="1"/>
                  </a:moveTo>
                  <a:cubicBezTo>
                    <a:pt x="19889" y="1"/>
                    <a:pt x="19885" y="1"/>
                    <a:pt x="19881" y="1"/>
                  </a:cubicBezTo>
                  <a:cubicBezTo>
                    <a:pt x="16470" y="64"/>
                    <a:pt x="5888" y="236"/>
                    <a:pt x="3690" y="400"/>
                  </a:cubicBezTo>
                  <a:cubicBezTo>
                    <a:pt x="0" y="678"/>
                    <a:pt x="1061" y="4312"/>
                    <a:pt x="1061" y="4312"/>
                  </a:cubicBezTo>
                  <a:lnTo>
                    <a:pt x="22094" y="4164"/>
                  </a:lnTo>
                  <a:cubicBezTo>
                    <a:pt x="22305" y="2690"/>
                    <a:pt x="22239" y="1648"/>
                    <a:pt x="22015" y="1150"/>
                  </a:cubicBezTo>
                  <a:cubicBezTo>
                    <a:pt x="21617" y="266"/>
                    <a:pt x="20232" y="1"/>
                    <a:pt x="19893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2"/>
            <p:cNvSpPr/>
            <p:nvPr/>
          </p:nvSpPr>
          <p:spPr>
            <a:xfrm>
              <a:off x="7269750" y="1323388"/>
              <a:ext cx="3750" cy="178150"/>
            </a:xfrm>
            <a:custGeom>
              <a:avLst/>
              <a:gdLst/>
              <a:ahLst/>
              <a:cxnLst/>
              <a:rect l="l" t="t" r="r" b="b"/>
              <a:pathLst>
                <a:path w="150" h="7126" extrusionOk="0">
                  <a:moveTo>
                    <a:pt x="73" y="0"/>
                  </a:moveTo>
                  <a:lnTo>
                    <a:pt x="0" y="1"/>
                  </a:lnTo>
                  <a:lnTo>
                    <a:pt x="77" y="7125"/>
                  </a:lnTo>
                  <a:lnTo>
                    <a:pt x="149" y="712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2"/>
            <p:cNvSpPr/>
            <p:nvPr/>
          </p:nvSpPr>
          <p:spPr>
            <a:xfrm>
              <a:off x="7221525" y="1416513"/>
              <a:ext cx="42450" cy="5825"/>
            </a:xfrm>
            <a:custGeom>
              <a:avLst/>
              <a:gdLst/>
              <a:ahLst/>
              <a:cxnLst/>
              <a:rect l="l" t="t" r="r" b="b"/>
              <a:pathLst>
                <a:path w="1698" h="233" extrusionOk="0">
                  <a:moveTo>
                    <a:pt x="5" y="1"/>
                  </a:moveTo>
                  <a:cubicBezTo>
                    <a:pt x="3" y="1"/>
                    <a:pt x="1" y="3"/>
                    <a:pt x="1" y="4"/>
                  </a:cubicBezTo>
                  <a:lnTo>
                    <a:pt x="1" y="229"/>
                  </a:lnTo>
                  <a:cubicBezTo>
                    <a:pt x="1" y="231"/>
                    <a:pt x="4" y="233"/>
                    <a:pt x="5" y="233"/>
                  </a:cubicBezTo>
                  <a:lnTo>
                    <a:pt x="1694" y="233"/>
                  </a:lnTo>
                  <a:cubicBezTo>
                    <a:pt x="1696" y="233"/>
                    <a:pt x="1698" y="231"/>
                    <a:pt x="1698" y="229"/>
                  </a:cubicBezTo>
                  <a:lnTo>
                    <a:pt x="1698" y="4"/>
                  </a:lnTo>
                  <a:cubicBezTo>
                    <a:pt x="1698" y="2"/>
                    <a:pt x="1695" y="1"/>
                    <a:pt x="1694" y="1"/>
                  </a:cubicBezTo>
                  <a:close/>
                </a:path>
              </a:pathLst>
            </a:custGeom>
            <a:solidFill>
              <a:srgbClr val="FF9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7221525" y="1416513"/>
              <a:ext cx="38050" cy="5825"/>
            </a:xfrm>
            <a:custGeom>
              <a:avLst/>
              <a:gdLst/>
              <a:ahLst/>
              <a:cxnLst/>
              <a:rect l="l" t="t" r="r" b="b"/>
              <a:pathLst>
                <a:path w="1522" h="233" extrusionOk="0">
                  <a:moveTo>
                    <a:pt x="5" y="1"/>
                  </a:moveTo>
                  <a:cubicBezTo>
                    <a:pt x="3" y="1"/>
                    <a:pt x="1" y="3"/>
                    <a:pt x="1" y="4"/>
                  </a:cubicBezTo>
                  <a:lnTo>
                    <a:pt x="1" y="229"/>
                  </a:lnTo>
                  <a:cubicBezTo>
                    <a:pt x="1" y="231"/>
                    <a:pt x="4" y="233"/>
                    <a:pt x="5" y="233"/>
                  </a:cubicBezTo>
                  <a:lnTo>
                    <a:pt x="1517" y="233"/>
                  </a:lnTo>
                  <a:cubicBezTo>
                    <a:pt x="1518" y="233"/>
                    <a:pt x="1522" y="231"/>
                    <a:pt x="1522" y="229"/>
                  </a:cubicBezTo>
                  <a:lnTo>
                    <a:pt x="1522" y="4"/>
                  </a:lnTo>
                  <a:cubicBezTo>
                    <a:pt x="1522" y="2"/>
                    <a:pt x="1518" y="1"/>
                    <a:pt x="1517" y="1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7387475" y="1416513"/>
              <a:ext cx="42425" cy="5825"/>
            </a:xfrm>
            <a:custGeom>
              <a:avLst/>
              <a:gdLst/>
              <a:ahLst/>
              <a:cxnLst/>
              <a:rect l="l" t="t" r="r" b="b"/>
              <a:pathLst>
                <a:path w="1697" h="233" extrusionOk="0">
                  <a:moveTo>
                    <a:pt x="3" y="1"/>
                  </a:moveTo>
                  <a:cubicBezTo>
                    <a:pt x="1" y="1"/>
                    <a:pt x="0" y="3"/>
                    <a:pt x="0" y="4"/>
                  </a:cubicBezTo>
                  <a:lnTo>
                    <a:pt x="0" y="229"/>
                  </a:lnTo>
                  <a:cubicBezTo>
                    <a:pt x="0" y="231"/>
                    <a:pt x="2" y="233"/>
                    <a:pt x="3" y="233"/>
                  </a:cubicBezTo>
                  <a:lnTo>
                    <a:pt x="1692" y="233"/>
                  </a:lnTo>
                  <a:cubicBezTo>
                    <a:pt x="1693" y="233"/>
                    <a:pt x="1695" y="231"/>
                    <a:pt x="1696" y="229"/>
                  </a:cubicBezTo>
                  <a:lnTo>
                    <a:pt x="1696" y="4"/>
                  </a:lnTo>
                  <a:cubicBezTo>
                    <a:pt x="1696" y="2"/>
                    <a:pt x="1693" y="1"/>
                    <a:pt x="1692" y="1"/>
                  </a:cubicBezTo>
                  <a:close/>
                </a:path>
              </a:pathLst>
            </a:custGeom>
            <a:solidFill>
              <a:srgbClr val="FF9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6978200" y="1487588"/>
              <a:ext cx="539925" cy="16575"/>
            </a:xfrm>
            <a:custGeom>
              <a:avLst/>
              <a:gdLst/>
              <a:ahLst/>
              <a:cxnLst/>
              <a:rect l="l" t="t" r="r" b="b"/>
              <a:pathLst>
                <a:path w="21597" h="663" extrusionOk="0">
                  <a:moveTo>
                    <a:pt x="1" y="1"/>
                  </a:moveTo>
                  <a:lnTo>
                    <a:pt x="140" y="662"/>
                  </a:lnTo>
                  <a:lnTo>
                    <a:pt x="21597" y="662"/>
                  </a:lnTo>
                  <a:lnTo>
                    <a:pt x="21597" y="1"/>
                  </a:ln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7510850" y="1487588"/>
              <a:ext cx="107750" cy="16575"/>
            </a:xfrm>
            <a:custGeom>
              <a:avLst/>
              <a:gdLst/>
              <a:ahLst/>
              <a:cxnLst/>
              <a:rect l="l" t="t" r="r" b="b"/>
              <a:pathLst>
                <a:path w="4310" h="663" extrusionOk="0">
                  <a:moveTo>
                    <a:pt x="1" y="1"/>
                  </a:moveTo>
                  <a:lnTo>
                    <a:pt x="291" y="662"/>
                  </a:lnTo>
                  <a:lnTo>
                    <a:pt x="4047" y="662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787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7052925" y="1448238"/>
              <a:ext cx="103800" cy="55925"/>
            </a:xfrm>
            <a:custGeom>
              <a:avLst/>
              <a:gdLst/>
              <a:ahLst/>
              <a:cxnLst/>
              <a:rect l="l" t="t" r="r" b="b"/>
              <a:pathLst>
                <a:path w="4152" h="2237" extrusionOk="0">
                  <a:moveTo>
                    <a:pt x="2074" y="1"/>
                  </a:moveTo>
                  <a:cubicBezTo>
                    <a:pt x="928" y="1"/>
                    <a:pt x="0" y="820"/>
                    <a:pt x="0" y="1965"/>
                  </a:cubicBezTo>
                  <a:cubicBezTo>
                    <a:pt x="0" y="2036"/>
                    <a:pt x="10" y="2166"/>
                    <a:pt x="19" y="2236"/>
                  </a:cubicBezTo>
                  <a:lnTo>
                    <a:pt x="4150" y="2236"/>
                  </a:lnTo>
                  <a:cubicBezTo>
                    <a:pt x="4151" y="2195"/>
                    <a:pt x="4147" y="2007"/>
                    <a:pt x="4147" y="1965"/>
                  </a:cubicBezTo>
                  <a:cubicBezTo>
                    <a:pt x="4147" y="820"/>
                    <a:pt x="3219" y="1"/>
                    <a:pt x="2074" y="1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7060175" y="1451688"/>
              <a:ext cx="95725" cy="52475"/>
            </a:xfrm>
            <a:custGeom>
              <a:avLst/>
              <a:gdLst/>
              <a:ahLst/>
              <a:cxnLst/>
              <a:rect l="l" t="t" r="r" b="b"/>
              <a:pathLst>
                <a:path w="3829" h="2099" extrusionOk="0">
                  <a:moveTo>
                    <a:pt x="1912" y="1"/>
                  </a:moveTo>
                  <a:cubicBezTo>
                    <a:pt x="856" y="1"/>
                    <a:pt x="0" y="770"/>
                    <a:pt x="0" y="1844"/>
                  </a:cubicBezTo>
                  <a:cubicBezTo>
                    <a:pt x="0" y="1911"/>
                    <a:pt x="10" y="2032"/>
                    <a:pt x="18" y="2098"/>
                  </a:cubicBezTo>
                  <a:lnTo>
                    <a:pt x="3825" y="2098"/>
                  </a:lnTo>
                  <a:cubicBezTo>
                    <a:pt x="3828" y="2059"/>
                    <a:pt x="3824" y="1882"/>
                    <a:pt x="3824" y="1844"/>
                  </a:cubicBezTo>
                  <a:cubicBezTo>
                    <a:pt x="3824" y="770"/>
                    <a:pt x="2969" y="1"/>
                    <a:pt x="1912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7078825" y="1456863"/>
              <a:ext cx="74125" cy="80975"/>
            </a:xfrm>
            <a:custGeom>
              <a:avLst/>
              <a:gdLst/>
              <a:ahLst/>
              <a:cxnLst/>
              <a:rect l="l" t="t" r="r" b="b"/>
              <a:pathLst>
                <a:path w="2965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1" y="3239"/>
                    <a:pt x="2964" y="2514"/>
                    <a:pt x="2964" y="1619"/>
                  </a:cubicBezTo>
                  <a:cubicBezTo>
                    <a:pt x="2964" y="726"/>
                    <a:pt x="2301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2"/>
            <p:cNvSpPr/>
            <p:nvPr/>
          </p:nvSpPr>
          <p:spPr>
            <a:xfrm>
              <a:off x="7071125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1" y="1"/>
                  </a:moveTo>
                  <a:cubicBezTo>
                    <a:pt x="663" y="1"/>
                    <a:pt x="1" y="726"/>
                    <a:pt x="1" y="1619"/>
                  </a:cubicBezTo>
                  <a:cubicBezTo>
                    <a:pt x="1" y="2514"/>
                    <a:pt x="663" y="3239"/>
                    <a:pt x="1481" y="3239"/>
                  </a:cubicBezTo>
                  <a:cubicBezTo>
                    <a:pt x="2301" y="3239"/>
                    <a:pt x="2963" y="2514"/>
                    <a:pt x="2963" y="1619"/>
                  </a:cubicBezTo>
                  <a:cubicBezTo>
                    <a:pt x="2963" y="726"/>
                    <a:pt x="2301" y="1"/>
                    <a:pt x="1481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2"/>
            <p:cNvSpPr/>
            <p:nvPr/>
          </p:nvSpPr>
          <p:spPr>
            <a:xfrm>
              <a:off x="7094850" y="1482788"/>
              <a:ext cx="26650" cy="29150"/>
            </a:xfrm>
            <a:custGeom>
              <a:avLst/>
              <a:gdLst/>
              <a:ahLst/>
              <a:cxnLst/>
              <a:rect l="l" t="t" r="r" b="b"/>
              <a:pathLst>
                <a:path w="1066" h="1166" extrusionOk="0">
                  <a:moveTo>
                    <a:pt x="532" y="1"/>
                  </a:moveTo>
                  <a:cubicBezTo>
                    <a:pt x="239" y="1"/>
                    <a:pt x="1" y="262"/>
                    <a:pt x="1" y="582"/>
                  </a:cubicBezTo>
                  <a:cubicBezTo>
                    <a:pt x="1" y="904"/>
                    <a:pt x="239" y="1165"/>
                    <a:pt x="532" y="1165"/>
                  </a:cubicBezTo>
                  <a:cubicBezTo>
                    <a:pt x="827" y="1165"/>
                    <a:pt x="1065" y="904"/>
                    <a:pt x="1065" y="582"/>
                  </a:cubicBezTo>
                  <a:cubicBezTo>
                    <a:pt x="1065" y="262"/>
                    <a:pt x="827" y="1"/>
                    <a:pt x="532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7329325" y="1448238"/>
              <a:ext cx="103825" cy="55925"/>
            </a:xfrm>
            <a:custGeom>
              <a:avLst/>
              <a:gdLst/>
              <a:ahLst/>
              <a:cxnLst/>
              <a:rect l="l" t="t" r="r" b="b"/>
              <a:pathLst>
                <a:path w="4153" h="2237" extrusionOk="0">
                  <a:moveTo>
                    <a:pt x="2078" y="1"/>
                  </a:moveTo>
                  <a:cubicBezTo>
                    <a:pt x="933" y="1"/>
                    <a:pt x="5" y="820"/>
                    <a:pt x="5" y="1965"/>
                  </a:cubicBezTo>
                  <a:cubicBezTo>
                    <a:pt x="5" y="2036"/>
                    <a:pt x="1" y="2166"/>
                    <a:pt x="7" y="2236"/>
                  </a:cubicBezTo>
                  <a:lnTo>
                    <a:pt x="4149" y="2236"/>
                  </a:lnTo>
                  <a:cubicBezTo>
                    <a:pt x="4152" y="2195"/>
                    <a:pt x="4152" y="2007"/>
                    <a:pt x="4152" y="1965"/>
                  </a:cubicBezTo>
                  <a:cubicBezTo>
                    <a:pt x="4152" y="820"/>
                    <a:pt x="3224" y="1"/>
                    <a:pt x="2078" y="1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7336575" y="1451238"/>
              <a:ext cx="96350" cy="52925"/>
            </a:xfrm>
            <a:custGeom>
              <a:avLst/>
              <a:gdLst/>
              <a:ahLst/>
              <a:cxnLst/>
              <a:rect l="l" t="t" r="r" b="b"/>
              <a:pathLst>
                <a:path w="3854" h="2117" extrusionOk="0">
                  <a:moveTo>
                    <a:pt x="1929" y="1"/>
                  </a:moveTo>
                  <a:cubicBezTo>
                    <a:pt x="867" y="1"/>
                    <a:pt x="5" y="775"/>
                    <a:pt x="5" y="1859"/>
                  </a:cubicBezTo>
                  <a:cubicBezTo>
                    <a:pt x="5" y="1926"/>
                    <a:pt x="1" y="2050"/>
                    <a:pt x="7" y="2116"/>
                  </a:cubicBezTo>
                  <a:lnTo>
                    <a:pt x="3852" y="2116"/>
                  </a:lnTo>
                  <a:cubicBezTo>
                    <a:pt x="3854" y="2077"/>
                    <a:pt x="3854" y="1899"/>
                    <a:pt x="3854" y="1859"/>
                  </a:cubicBezTo>
                  <a:cubicBezTo>
                    <a:pt x="3854" y="775"/>
                    <a:pt x="2992" y="1"/>
                    <a:pt x="192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7355375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7347650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7371375" y="1482788"/>
              <a:ext cx="26675" cy="29150"/>
            </a:xfrm>
            <a:custGeom>
              <a:avLst/>
              <a:gdLst/>
              <a:ahLst/>
              <a:cxnLst/>
              <a:rect l="l" t="t" r="r" b="b"/>
              <a:pathLst>
                <a:path w="1067" h="1166" extrusionOk="0">
                  <a:moveTo>
                    <a:pt x="533" y="1"/>
                  </a:moveTo>
                  <a:cubicBezTo>
                    <a:pt x="240" y="1"/>
                    <a:pt x="0" y="262"/>
                    <a:pt x="0" y="582"/>
                  </a:cubicBezTo>
                  <a:cubicBezTo>
                    <a:pt x="0" y="904"/>
                    <a:pt x="240" y="1165"/>
                    <a:pt x="533" y="1165"/>
                  </a:cubicBezTo>
                  <a:cubicBezTo>
                    <a:pt x="828" y="1165"/>
                    <a:pt x="1066" y="904"/>
                    <a:pt x="1066" y="582"/>
                  </a:cubicBezTo>
                  <a:cubicBezTo>
                    <a:pt x="1066" y="262"/>
                    <a:pt x="828" y="1"/>
                    <a:pt x="533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7042675" y="1434938"/>
              <a:ext cx="123150" cy="52775"/>
            </a:xfrm>
            <a:custGeom>
              <a:avLst/>
              <a:gdLst/>
              <a:ahLst/>
              <a:cxnLst/>
              <a:rect l="l" t="t" r="r" b="b"/>
              <a:pathLst>
                <a:path w="4926" h="2111" extrusionOk="0">
                  <a:moveTo>
                    <a:pt x="2601" y="1"/>
                  </a:moveTo>
                  <a:cubicBezTo>
                    <a:pt x="228" y="1"/>
                    <a:pt x="4" y="2084"/>
                    <a:pt x="0" y="2104"/>
                  </a:cubicBezTo>
                  <a:lnTo>
                    <a:pt x="73" y="2111"/>
                  </a:lnTo>
                  <a:cubicBezTo>
                    <a:pt x="75" y="2090"/>
                    <a:pt x="293" y="74"/>
                    <a:pt x="2599" y="74"/>
                  </a:cubicBezTo>
                  <a:cubicBezTo>
                    <a:pt x="2600" y="74"/>
                    <a:pt x="2600" y="74"/>
                    <a:pt x="2601" y="74"/>
                  </a:cubicBezTo>
                  <a:lnTo>
                    <a:pt x="2605" y="74"/>
                  </a:lnTo>
                  <a:cubicBezTo>
                    <a:pt x="3582" y="76"/>
                    <a:pt x="4757" y="610"/>
                    <a:pt x="4853" y="2111"/>
                  </a:cubicBezTo>
                  <a:lnTo>
                    <a:pt x="4925" y="2105"/>
                  </a:lnTo>
                  <a:cubicBezTo>
                    <a:pt x="4826" y="553"/>
                    <a:pt x="3613" y="2"/>
                    <a:pt x="2605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7319200" y="1434938"/>
              <a:ext cx="122400" cy="52775"/>
            </a:xfrm>
            <a:custGeom>
              <a:avLst/>
              <a:gdLst/>
              <a:ahLst/>
              <a:cxnLst/>
              <a:rect l="l" t="t" r="r" b="b"/>
              <a:pathLst>
                <a:path w="4896" h="2111" extrusionOk="0">
                  <a:moveTo>
                    <a:pt x="2584" y="1"/>
                  </a:moveTo>
                  <a:cubicBezTo>
                    <a:pt x="225" y="1"/>
                    <a:pt x="2" y="2084"/>
                    <a:pt x="0" y="2104"/>
                  </a:cubicBezTo>
                  <a:lnTo>
                    <a:pt x="73" y="2111"/>
                  </a:lnTo>
                  <a:cubicBezTo>
                    <a:pt x="80" y="2028"/>
                    <a:pt x="293" y="74"/>
                    <a:pt x="2582" y="74"/>
                  </a:cubicBezTo>
                  <a:cubicBezTo>
                    <a:pt x="2583" y="74"/>
                    <a:pt x="2583" y="74"/>
                    <a:pt x="2584" y="74"/>
                  </a:cubicBezTo>
                  <a:lnTo>
                    <a:pt x="2588" y="74"/>
                  </a:lnTo>
                  <a:cubicBezTo>
                    <a:pt x="3559" y="76"/>
                    <a:pt x="4726" y="610"/>
                    <a:pt x="4823" y="2111"/>
                  </a:cubicBezTo>
                  <a:lnTo>
                    <a:pt x="4895" y="2105"/>
                  </a:lnTo>
                  <a:cubicBezTo>
                    <a:pt x="4797" y="553"/>
                    <a:pt x="3591" y="2"/>
                    <a:pt x="2588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6981675" y="1425538"/>
              <a:ext cx="33750" cy="18850"/>
            </a:xfrm>
            <a:custGeom>
              <a:avLst/>
              <a:gdLst/>
              <a:ahLst/>
              <a:cxnLst/>
              <a:rect l="l" t="t" r="r" b="b"/>
              <a:pathLst>
                <a:path w="1350" h="754" extrusionOk="0">
                  <a:moveTo>
                    <a:pt x="11" y="0"/>
                  </a:moveTo>
                  <a:cubicBezTo>
                    <a:pt x="6" y="0"/>
                    <a:pt x="1" y="5"/>
                    <a:pt x="1" y="11"/>
                  </a:cubicBezTo>
                  <a:lnTo>
                    <a:pt x="1" y="743"/>
                  </a:lnTo>
                  <a:cubicBezTo>
                    <a:pt x="1" y="748"/>
                    <a:pt x="4" y="753"/>
                    <a:pt x="11" y="753"/>
                  </a:cubicBezTo>
                  <a:lnTo>
                    <a:pt x="1338" y="753"/>
                  </a:lnTo>
                  <a:cubicBezTo>
                    <a:pt x="1345" y="753"/>
                    <a:pt x="1350" y="748"/>
                    <a:pt x="1349" y="743"/>
                  </a:cubicBezTo>
                  <a:lnTo>
                    <a:pt x="1349" y="11"/>
                  </a:lnTo>
                  <a:cubicBezTo>
                    <a:pt x="1349" y="6"/>
                    <a:pt x="1345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7527525" y="1448238"/>
              <a:ext cx="73450" cy="39475"/>
            </a:xfrm>
            <a:custGeom>
              <a:avLst/>
              <a:gdLst/>
              <a:ahLst/>
              <a:cxnLst/>
              <a:rect l="l" t="t" r="r" b="b"/>
              <a:pathLst>
                <a:path w="2938" h="1579" extrusionOk="0">
                  <a:moveTo>
                    <a:pt x="1491" y="1"/>
                  </a:moveTo>
                  <a:cubicBezTo>
                    <a:pt x="1490" y="1"/>
                    <a:pt x="1488" y="1"/>
                    <a:pt x="1487" y="1"/>
                  </a:cubicBezTo>
                  <a:cubicBezTo>
                    <a:pt x="0" y="1"/>
                    <a:pt x="0" y="1579"/>
                    <a:pt x="0" y="1579"/>
                  </a:cubicBezTo>
                  <a:lnTo>
                    <a:pt x="2937" y="1579"/>
                  </a:lnTo>
                  <a:cubicBezTo>
                    <a:pt x="2890" y="922"/>
                    <a:pt x="2674" y="1"/>
                    <a:pt x="1491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7134275" y="1319188"/>
              <a:ext cx="129700" cy="71800"/>
            </a:xfrm>
            <a:custGeom>
              <a:avLst/>
              <a:gdLst/>
              <a:ahLst/>
              <a:cxnLst/>
              <a:rect l="l" t="t" r="r" b="b"/>
              <a:pathLst>
                <a:path w="5188" h="2872" extrusionOk="0">
                  <a:moveTo>
                    <a:pt x="4791" y="0"/>
                  </a:moveTo>
                  <a:cubicBezTo>
                    <a:pt x="4365" y="0"/>
                    <a:pt x="3711" y="4"/>
                    <a:pt x="3426" y="26"/>
                  </a:cubicBezTo>
                  <a:cubicBezTo>
                    <a:pt x="2026" y="132"/>
                    <a:pt x="1" y="2871"/>
                    <a:pt x="1" y="2871"/>
                  </a:cubicBezTo>
                  <a:lnTo>
                    <a:pt x="5188" y="2744"/>
                  </a:lnTo>
                  <a:lnTo>
                    <a:pt x="5188" y="1"/>
                  </a:lnTo>
                  <a:cubicBezTo>
                    <a:pt x="5188" y="1"/>
                    <a:pt x="5023" y="0"/>
                    <a:pt x="4791" y="0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7141525" y="1319188"/>
              <a:ext cx="122450" cy="71800"/>
            </a:xfrm>
            <a:custGeom>
              <a:avLst/>
              <a:gdLst/>
              <a:ahLst/>
              <a:cxnLst/>
              <a:rect l="l" t="t" r="r" b="b"/>
              <a:pathLst>
                <a:path w="4898" h="2872" extrusionOk="0">
                  <a:moveTo>
                    <a:pt x="4606" y="0"/>
                  </a:moveTo>
                  <a:cubicBezTo>
                    <a:pt x="4290" y="0"/>
                    <a:pt x="3794" y="4"/>
                    <a:pt x="3526" y="26"/>
                  </a:cubicBezTo>
                  <a:cubicBezTo>
                    <a:pt x="2203" y="132"/>
                    <a:pt x="1" y="2871"/>
                    <a:pt x="1" y="2871"/>
                  </a:cubicBezTo>
                  <a:lnTo>
                    <a:pt x="4898" y="2744"/>
                  </a:lnTo>
                  <a:lnTo>
                    <a:pt x="4898" y="1"/>
                  </a:lnTo>
                  <a:cubicBezTo>
                    <a:pt x="4898" y="1"/>
                    <a:pt x="4779" y="0"/>
                    <a:pt x="4606" y="0"/>
                  </a:cubicBez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7279200" y="1319188"/>
              <a:ext cx="134400" cy="68600"/>
            </a:xfrm>
            <a:custGeom>
              <a:avLst/>
              <a:gdLst/>
              <a:ahLst/>
              <a:cxnLst/>
              <a:rect l="l" t="t" r="r" b="b"/>
              <a:pathLst>
                <a:path w="5376" h="2744" extrusionOk="0">
                  <a:moveTo>
                    <a:pt x="646" y="1"/>
                  </a:moveTo>
                  <a:cubicBezTo>
                    <a:pt x="62" y="1"/>
                    <a:pt x="0" y="47"/>
                    <a:pt x="0" y="47"/>
                  </a:cubicBezTo>
                  <a:lnTo>
                    <a:pt x="0" y="2744"/>
                  </a:lnTo>
                  <a:lnTo>
                    <a:pt x="5375" y="2718"/>
                  </a:lnTo>
                  <a:cubicBezTo>
                    <a:pt x="5375" y="2718"/>
                    <a:pt x="3193" y="104"/>
                    <a:pt x="1657" y="30"/>
                  </a:cubicBezTo>
                  <a:cubicBezTo>
                    <a:pt x="1211" y="9"/>
                    <a:pt x="885" y="1"/>
                    <a:pt x="646" y="1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7285400" y="1319213"/>
              <a:ext cx="128200" cy="68575"/>
            </a:xfrm>
            <a:custGeom>
              <a:avLst/>
              <a:gdLst/>
              <a:ahLst/>
              <a:cxnLst/>
              <a:rect l="l" t="t" r="r" b="b"/>
              <a:pathLst>
                <a:path w="5128" h="2743" extrusionOk="0">
                  <a:moveTo>
                    <a:pt x="619" y="1"/>
                  </a:moveTo>
                  <a:cubicBezTo>
                    <a:pt x="59" y="1"/>
                    <a:pt x="0" y="46"/>
                    <a:pt x="0" y="46"/>
                  </a:cubicBezTo>
                  <a:lnTo>
                    <a:pt x="0" y="2743"/>
                  </a:lnTo>
                  <a:lnTo>
                    <a:pt x="5127" y="2717"/>
                  </a:lnTo>
                  <a:cubicBezTo>
                    <a:pt x="5127" y="2717"/>
                    <a:pt x="3044" y="103"/>
                    <a:pt x="1581" y="29"/>
                  </a:cubicBezTo>
                  <a:cubicBezTo>
                    <a:pt x="1158" y="8"/>
                    <a:pt x="847" y="1"/>
                    <a:pt x="619" y="1"/>
                  </a:cubicBez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7106600" y="1403813"/>
              <a:ext cx="2150" cy="31150"/>
            </a:xfrm>
            <a:custGeom>
              <a:avLst/>
              <a:gdLst/>
              <a:ahLst/>
              <a:cxnLst/>
              <a:rect l="l" t="t" r="r" b="b"/>
              <a:pathLst>
                <a:path w="86" h="1246" extrusionOk="0">
                  <a:moveTo>
                    <a:pt x="0" y="1"/>
                  </a:moveTo>
                  <a:lnTo>
                    <a:pt x="0" y="1246"/>
                  </a:lnTo>
                  <a:lnTo>
                    <a:pt x="85" y="124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7379325" y="1397688"/>
              <a:ext cx="2125" cy="39175"/>
            </a:xfrm>
            <a:custGeom>
              <a:avLst/>
              <a:gdLst/>
              <a:ahLst/>
              <a:cxnLst/>
              <a:rect l="l" t="t" r="r" b="b"/>
              <a:pathLst>
                <a:path w="85" h="1567" extrusionOk="0">
                  <a:moveTo>
                    <a:pt x="1" y="1"/>
                  </a:moveTo>
                  <a:lnTo>
                    <a:pt x="1" y="1566"/>
                  </a:lnTo>
                  <a:lnTo>
                    <a:pt x="85" y="156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2"/>
            <p:cNvSpPr/>
            <p:nvPr/>
          </p:nvSpPr>
          <p:spPr>
            <a:xfrm>
              <a:off x="7491350" y="1408863"/>
              <a:ext cx="114700" cy="4375"/>
            </a:xfrm>
            <a:custGeom>
              <a:avLst/>
              <a:gdLst/>
              <a:ahLst/>
              <a:cxnLst/>
              <a:rect l="l" t="t" r="r" b="b"/>
              <a:pathLst>
                <a:path w="4588" h="175" extrusionOk="0">
                  <a:moveTo>
                    <a:pt x="4586" y="1"/>
                  </a:moveTo>
                  <a:lnTo>
                    <a:pt x="1" y="90"/>
                  </a:lnTo>
                  <a:lnTo>
                    <a:pt x="2" y="175"/>
                  </a:lnTo>
                  <a:lnTo>
                    <a:pt x="4588" y="85"/>
                  </a:lnTo>
                  <a:lnTo>
                    <a:pt x="4586" y="1"/>
                  </a:ln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2"/>
            <p:cNvSpPr/>
            <p:nvPr/>
          </p:nvSpPr>
          <p:spPr>
            <a:xfrm>
              <a:off x="7484350" y="1417063"/>
              <a:ext cx="33775" cy="18825"/>
            </a:xfrm>
            <a:custGeom>
              <a:avLst/>
              <a:gdLst/>
              <a:ahLst/>
              <a:cxnLst/>
              <a:rect l="l" t="t" r="r" b="b"/>
              <a:pathLst>
                <a:path w="1351" h="753" extrusionOk="0">
                  <a:moveTo>
                    <a:pt x="11" y="0"/>
                  </a:moveTo>
                  <a:cubicBezTo>
                    <a:pt x="6" y="0"/>
                    <a:pt x="1" y="4"/>
                    <a:pt x="1" y="11"/>
                  </a:cubicBezTo>
                  <a:lnTo>
                    <a:pt x="1" y="742"/>
                  </a:lnTo>
                  <a:cubicBezTo>
                    <a:pt x="1" y="747"/>
                    <a:pt x="5" y="752"/>
                    <a:pt x="11" y="752"/>
                  </a:cubicBezTo>
                  <a:lnTo>
                    <a:pt x="1338" y="752"/>
                  </a:lnTo>
                  <a:cubicBezTo>
                    <a:pt x="1346" y="752"/>
                    <a:pt x="1351" y="747"/>
                    <a:pt x="1349" y="742"/>
                  </a:cubicBezTo>
                  <a:lnTo>
                    <a:pt x="1349" y="11"/>
                  </a:lnTo>
                  <a:cubicBezTo>
                    <a:pt x="1349" y="6"/>
                    <a:pt x="1346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2"/>
            <p:cNvSpPr/>
            <p:nvPr/>
          </p:nvSpPr>
          <p:spPr>
            <a:xfrm>
              <a:off x="7588150" y="1417063"/>
              <a:ext cx="33750" cy="18825"/>
            </a:xfrm>
            <a:custGeom>
              <a:avLst/>
              <a:gdLst/>
              <a:ahLst/>
              <a:cxnLst/>
              <a:rect l="l" t="t" r="r" b="b"/>
              <a:pathLst>
                <a:path w="1350" h="753" extrusionOk="0">
                  <a:moveTo>
                    <a:pt x="11" y="0"/>
                  </a:moveTo>
                  <a:cubicBezTo>
                    <a:pt x="5" y="0"/>
                    <a:pt x="0" y="4"/>
                    <a:pt x="0" y="11"/>
                  </a:cubicBezTo>
                  <a:lnTo>
                    <a:pt x="0" y="742"/>
                  </a:lnTo>
                  <a:cubicBezTo>
                    <a:pt x="0" y="747"/>
                    <a:pt x="4" y="752"/>
                    <a:pt x="11" y="752"/>
                  </a:cubicBezTo>
                  <a:lnTo>
                    <a:pt x="1338" y="752"/>
                  </a:lnTo>
                  <a:cubicBezTo>
                    <a:pt x="1344" y="752"/>
                    <a:pt x="1349" y="747"/>
                    <a:pt x="1348" y="742"/>
                  </a:cubicBezTo>
                  <a:lnTo>
                    <a:pt x="1348" y="11"/>
                  </a:lnTo>
                  <a:cubicBezTo>
                    <a:pt x="1348" y="6"/>
                    <a:pt x="1344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7384775" y="1319188"/>
              <a:ext cx="148075" cy="73150"/>
            </a:xfrm>
            <a:custGeom>
              <a:avLst/>
              <a:gdLst/>
              <a:ahLst/>
              <a:cxnLst/>
              <a:rect l="l" t="t" r="r" b="b"/>
              <a:pathLst>
                <a:path w="5923" h="2926" extrusionOk="0">
                  <a:moveTo>
                    <a:pt x="0" y="0"/>
                  </a:moveTo>
                  <a:cubicBezTo>
                    <a:pt x="122" y="95"/>
                    <a:pt x="1632" y="1238"/>
                    <a:pt x="2688" y="2925"/>
                  </a:cubicBezTo>
                  <a:lnTo>
                    <a:pt x="5923" y="2812"/>
                  </a:lnTo>
                  <a:cubicBezTo>
                    <a:pt x="5923" y="2812"/>
                    <a:pt x="4527" y="780"/>
                    <a:pt x="3004" y="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7384800" y="1319188"/>
              <a:ext cx="142750" cy="73150"/>
            </a:xfrm>
            <a:custGeom>
              <a:avLst/>
              <a:gdLst/>
              <a:ahLst/>
              <a:cxnLst/>
              <a:rect l="l" t="t" r="r" b="b"/>
              <a:pathLst>
                <a:path w="5710" h="2926" extrusionOk="0">
                  <a:moveTo>
                    <a:pt x="0" y="0"/>
                  </a:moveTo>
                  <a:lnTo>
                    <a:pt x="0" y="0"/>
                  </a:lnTo>
                  <a:cubicBezTo>
                    <a:pt x="121" y="95"/>
                    <a:pt x="1631" y="1238"/>
                    <a:pt x="2687" y="2925"/>
                  </a:cubicBezTo>
                  <a:lnTo>
                    <a:pt x="5709" y="2820"/>
                  </a:lnTo>
                  <a:cubicBezTo>
                    <a:pt x="5709" y="2820"/>
                    <a:pt x="4330" y="778"/>
                    <a:pt x="2809" y="3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2"/>
            <p:cNvSpPr/>
            <p:nvPr/>
          </p:nvSpPr>
          <p:spPr>
            <a:xfrm>
              <a:off x="6846300" y="1155863"/>
              <a:ext cx="120800" cy="120750"/>
            </a:xfrm>
            <a:custGeom>
              <a:avLst/>
              <a:gdLst/>
              <a:ahLst/>
              <a:cxnLst/>
              <a:rect l="l" t="t" r="r" b="b"/>
              <a:pathLst>
                <a:path w="4832" h="4830" extrusionOk="0">
                  <a:moveTo>
                    <a:pt x="40" y="0"/>
                  </a:moveTo>
                  <a:cubicBezTo>
                    <a:pt x="17" y="0"/>
                    <a:pt x="1" y="18"/>
                    <a:pt x="1" y="39"/>
                  </a:cubicBezTo>
                  <a:lnTo>
                    <a:pt x="1" y="4791"/>
                  </a:lnTo>
                  <a:cubicBezTo>
                    <a:pt x="1" y="4813"/>
                    <a:pt x="17" y="4830"/>
                    <a:pt x="40" y="4830"/>
                  </a:cubicBezTo>
                  <a:lnTo>
                    <a:pt x="4792" y="4830"/>
                  </a:lnTo>
                  <a:cubicBezTo>
                    <a:pt x="4815" y="4830"/>
                    <a:pt x="4831" y="4813"/>
                    <a:pt x="4831" y="4791"/>
                  </a:cubicBezTo>
                  <a:lnTo>
                    <a:pt x="4831" y="39"/>
                  </a:lnTo>
                  <a:cubicBezTo>
                    <a:pt x="4831" y="18"/>
                    <a:pt x="4812" y="0"/>
                    <a:pt x="4792" y="0"/>
                  </a:cubicBezTo>
                  <a:close/>
                </a:path>
              </a:pathLst>
            </a:custGeom>
            <a:solidFill>
              <a:srgbClr val="6A8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2"/>
            <p:cNvSpPr/>
            <p:nvPr/>
          </p:nvSpPr>
          <p:spPr>
            <a:xfrm>
              <a:off x="6901725" y="1250138"/>
              <a:ext cx="5150" cy="240300"/>
            </a:xfrm>
            <a:custGeom>
              <a:avLst/>
              <a:gdLst/>
              <a:ahLst/>
              <a:cxnLst/>
              <a:rect l="l" t="t" r="r" b="b"/>
              <a:pathLst>
                <a:path w="206" h="9612" extrusionOk="0">
                  <a:moveTo>
                    <a:pt x="0" y="0"/>
                  </a:moveTo>
                  <a:lnTo>
                    <a:pt x="0" y="9612"/>
                  </a:lnTo>
                  <a:lnTo>
                    <a:pt x="206" y="9612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6904625" y="1250138"/>
              <a:ext cx="5175" cy="240300"/>
            </a:xfrm>
            <a:custGeom>
              <a:avLst/>
              <a:gdLst/>
              <a:ahLst/>
              <a:cxnLst/>
              <a:rect l="l" t="t" r="r" b="b"/>
              <a:pathLst>
                <a:path w="207" h="9612" extrusionOk="0">
                  <a:moveTo>
                    <a:pt x="0" y="0"/>
                  </a:moveTo>
                  <a:lnTo>
                    <a:pt x="0" y="9612"/>
                  </a:lnTo>
                  <a:lnTo>
                    <a:pt x="207" y="961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6878750" y="1484913"/>
              <a:ext cx="55875" cy="7225"/>
            </a:xfrm>
            <a:custGeom>
              <a:avLst/>
              <a:gdLst/>
              <a:ahLst/>
              <a:cxnLst/>
              <a:rect l="l" t="t" r="r" b="b"/>
              <a:pathLst>
                <a:path w="2235" h="289" extrusionOk="0">
                  <a:moveTo>
                    <a:pt x="1" y="1"/>
                  </a:moveTo>
                  <a:lnTo>
                    <a:pt x="1" y="289"/>
                  </a:lnTo>
                  <a:lnTo>
                    <a:pt x="2235" y="289"/>
                  </a:lnTo>
                  <a:lnTo>
                    <a:pt x="2235" y="1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6890950" y="1484913"/>
              <a:ext cx="43650" cy="7225"/>
            </a:xfrm>
            <a:custGeom>
              <a:avLst/>
              <a:gdLst/>
              <a:ahLst/>
              <a:cxnLst/>
              <a:rect l="l" t="t" r="r" b="b"/>
              <a:pathLst>
                <a:path w="1746" h="289" extrusionOk="0">
                  <a:moveTo>
                    <a:pt x="1" y="1"/>
                  </a:moveTo>
                  <a:lnTo>
                    <a:pt x="1" y="289"/>
                  </a:lnTo>
                  <a:lnTo>
                    <a:pt x="1746" y="289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6851825" y="1155863"/>
              <a:ext cx="120750" cy="120750"/>
            </a:xfrm>
            <a:custGeom>
              <a:avLst/>
              <a:gdLst/>
              <a:ahLst/>
              <a:cxnLst/>
              <a:rect l="l" t="t" r="r" b="b"/>
              <a:pathLst>
                <a:path w="4830" h="4830" extrusionOk="0">
                  <a:moveTo>
                    <a:pt x="39" y="0"/>
                  </a:moveTo>
                  <a:cubicBezTo>
                    <a:pt x="17" y="0"/>
                    <a:pt x="0" y="18"/>
                    <a:pt x="0" y="39"/>
                  </a:cubicBezTo>
                  <a:lnTo>
                    <a:pt x="0" y="4791"/>
                  </a:lnTo>
                  <a:cubicBezTo>
                    <a:pt x="0" y="4813"/>
                    <a:pt x="17" y="4830"/>
                    <a:pt x="39" y="4830"/>
                  </a:cubicBezTo>
                  <a:lnTo>
                    <a:pt x="4792" y="4830"/>
                  </a:lnTo>
                  <a:cubicBezTo>
                    <a:pt x="4813" y="4830"/>
                    <a:pt x="4830" y="4813"/>
                    <a:pt x="4830" y="4791"/>
                  </a:cubicBezTo>
                  <a:lnTo>
                    <a:pt x="4830" y="39"/>
                  </a:lnTo>
                  <a:cubicBezTo>
                    <a:pt x="4830" y="18"/>
                    <a:pt x="4813" y="0"/>
                    <a:pt x="4792" y="0"/>
                  </a:cubicBez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6894250" y="1180688"/>
              <a:ext cx="42475" cy="69450"/>
            </a:xfrm>
            <a:custGeom>
              <a:avLst/>
              <a:gdLst/>
              <a:ahLst/>
              <a:cxnLst/>
              <a:rect l="l" t="t" r="r" b="b"/>
              <a:pathLst>
                <a:path w="1699" h="2778" extrusionOk="0">
                  <a:moveTo>
                    <a:pt x="691" y="284"/>
                  </a:moveTo>
                  <a:cubicBezTo>
                    <a:pt x="1084" y="284"/>
                    <a:pt x="1342" y="460"/>
                    <a:pt x="1342" y="824"/>
                  </a:cubicBezTo>
                  <a:cubicBezTo>
                    <a:pt x="1342" y="1203"/>
                    <a:pt x="1080" y="1412"/>
                    <a:pt x="652" y="1412"/>
                  </a:cubicBezTo>
                  <a:cubicBezTo>
                    <a:pt x="534" y="1412"/>
                    <a:pt x="435" y="1404"/>
                    <a:pt x="357" y="1384"/>
                  </a:cubicBezTo>
                  <a:lnTo>
                    <a:pt x="356" y="1384"/>
                  </a:lnTo>
                  <a:lnTo>
                    <a:pt x="356" y="312"/>
                  </a:lnTo>
                  <a:cubicBezTo>
                    <a:pt x="417" y="295"/>
                    <a:pt x="536" y="284"/>
                    <a:pt x="691" y="284"/>
                  </a:cubicBezTo>
                  <a:close/>
                  <a:moveTo>
                    <a:pt x="684" y="1"/>
                  </a:moveTo>
                  <a:cubicBezTo>
                    <a:pt x="398" y="1"/>
                    <a:pt x="173" y="25"/>
                    <a:pt x="1" y="54"/>
                  </a:cubicBezTo>
                  <a:lnTo>
                    <a:pt x="1" y="2777"/>
                  </a:lnTo>
                  <a:lnTo>
                    <a:pt x="357" y="2777"/>
                  </a:lnTo>
                  <a:lnTo>
                    <a:pt x="357" y="1673"/>
                  </a:lnTo>
                  <a:cubicBezTo>
                    <a:pt x="439" y="1694"/>
                    <a:pt x="538" y="1698"/>
                    <a:pt x="644" y="1698"/>
                  </a:cubicBezTo>
                  <a:cubicBezTo>
                    <a:pt x="991" y="1698"/>
                    <a:pt x="1298" y="1596"/>
                    <a:pt x="1486" y="1395"/>
                  </a:cubicBezTo>
                  <a:cubicBezTo>
                    <a:pt x="1624" y="1253"/>
                    <a:pt x="1699" y="1057"/>
                    <a:pt x="1699" y="807"/>
                  </a:cubicBezTo>
                  <a:cubicBezTo>
                    <a:pt x="1699" y="561"/>
                    <a:pt x="1609" y="361"/>
                    <a:pt x="1457" y="231"/>
                  </a:cubicBezTo>
                  <a:cubicBezTo>
                    <a:pt x="1293" y="82"/>
                    <a:pt x="1035" y="1"/>
                    <a:pt x="684" y="1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7469725" y="1326188"/>
              <a:ext cx="133575" cy="72325"/>
            </a:xfrm>
            <a:custGeom>
              <a:avLst/>
              <a:gdLst/>
              <a:ahLst/>
              <a:cxnLst/>
              <a:rect l="l" t="t" r="r" b="b"/>
              <a:pathLst>
                <a:path w="5343" h="2893" extrusionOk="0">
                  <a:moveTo>
                    <a:pt x="5343" y="0"/>
                  </a:moveTo>
                  <a:lnTo>
                    <a:pt x="868" y="43"/>
                  </a:lnTo>
                  <a:lnTo>
                    <a:pt x="0" y="2893"/>
                  </a:lnTo>
                  <a:lnTo>
                    <a:pt x="4681" y="2854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7583900" y="1317513"/>
              <a:ext cx="50700" cy="48400"/>
            </a:xfrm>
            <a:custGeom>
              <a:avLst/>
              <a:gdLst/>
              <a:ahLst/>
              <a:cxnLst/>
              <a:rect l="l" t="t" r="r" b="b"/>
              <a:pathLst>
                <a:path w="2028" h="1936" extrusionOk="0">
                  <a:moveTo>
                    <a:pt x="1631" y="1"/>
                  </a:moveTo>
                  <a:cubicBezTo>
                    <a:pt x="1631" y="1"/>
                    <a:pt x="1047" y="1204"/>
                    <a:pt x="524" y="1489"/>
                  </a:cubicBezTo>
                  <a:cubicBezTo>
                    <a:pt x="0" y="1774"/>
                    <a:pt x="886" y="1936"/>
                    <a:pt x="886" y="1936"/>
                  </a:cubicBezTo>
                  <a:cubicBezTo>
                    <a:pt x="886" y="1936"/>
                    <a:pt x="1771" y="1343"/>
                    <a:pt x="1900" y="779"/>
                  </a:cubicBezTo>
                  <a:cubicBezTo>
                    <a:pt x="2027" y="215"/>
                    <a:pt x="1631" y="1"/>
                    <a:pt x="1631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7606450" y="1308738"/>
              <a:ext cx="48150" cy="47900"/>
            </a:xfrm>
            <a:custGeom>
              <a:avLst/>
              <a:gdLst/>
              <a:ahLst/>
              <a:cxnLst/>
              <a:rect l="l" t="t" r="r" b="b"/>
              <a:pathLst>
                <a:path w="1926" h="1916" extrusionOk="0">
                  <a:moveTo>
                    <a:pt x="1104" y="0"/>
                  </a:moveTo>
                  <a:cubicBezTo>
                    <a:pt x="581" y="0"/>
                    <a:pt x="0" y="1403"/>
                    <a:pt x="0" y="1403"/>
                  </a:cubicBezTo>
                  <a:lnTo>
                    <a:pt x="729" y="1915"/>
                  </a:lnTo>
                  <a:cubicBezTo>
                    <a:pt x="729" y="1915"/>
                    <a:pt x="1926" y="713"/>
                    <a:pt x="1343" y="113"/>
                  </a:cubicBezTo>
                  <a:cubicBezTo>
                    <a:pt x="1266" y="35"/>
                    <a:pt x="1186" y="0"/>
                    <a:pt x="1104" y="0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7677400" y="1520563"/>
              <a:ext cx="24525" cy="21100"/>
            </a:xfrm>
            <a:custGeom>
              <a:avLst/>
              <a:gdLst/>
              <a:ahLst/>
              <a:cxnLst/>
              <a:rect l="l" t="t" r="r" b="b"/>
              <a:pathLst>
                <a:path w="981" h="844" extrusionOk="0">
                  <a:moveTo>
                    <a:pt x="731" y="1"/>
                  </a:moveTo>
                  <a:cubicBezTo>
                    <a:pt x="724" y="1"/>
                    <a:pt x="717" y="3"/>
                    <a:pt x="711" y="9"/>
                  </a:cubicBezTo>
                  <a:cubicBezTo>
                    <a:pt x="622" y="97"/>
                    <a:pt x="527" y="119"/>
                    <a:pt x="452" y="119"/>
                  </a:cubicBezTo>
                  <a:cubicBezTo>
                    <a:pt x="380" y="119"/>
                    <a:pt x="326" y="99"/>
                    <a:pt x="308" y="99"/>
                  </a:cubicBezTo>
                  <a:cubicBezTo>
                    <a:pt x="296" y="99"/>
                    <a:pt x="301" y="108"/>
                    <a:pt x="330" y="138"/>
                  </a:cubicBezTo>
                  <a:cubicBezTo>
                    <a:pt x="536" y="359"/>
                    <a:pt x="114" y="505"/>
                    <a:pt x="62" y="594"/>
                  </a:cubicBezTo>
                  <a:cubicBezTo>
                    <a:pt x="18" y="670"/>
                    <a:pt x="0" y="819"/>
                    <a:pt x="136" y="840"/>
                  </a:cubicBezTo>
                  <a:cubicBezTo>
                    <a:pt x="152" y="843"/>
                    <a:pt x="169" y="844"/>
                    <a:pt x="187" y="844"/>
                  </a:cubicBezTo>
                  <a:cubicBezTo>
                    <a:pt x="463" y="844"/>
                    <a:pt x="938" y="572"/>
                    <a:pt x="962" y="379"/>
                  </a:cubicBezTo>
                  <a:cubicBezTo>
                    <a:pt x="980" y="241"/>
                    <a:pt x="808" y="1"/>
                    <a:pt x="731" y="1"/>
                  </a:cubicBez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7610075" y="1377388"/>
              <a:ext cx="88275" cy="151875"/>
            </a:xfrm>
            <a:custGeom>
              <a:avLst/>
              <a:gdLst/>
              <a:ahLst/>
              <a:cxnLst/>
              <a:rect l="l" t="t" r="r" b="b"/>
              <a:pathLst>
                <a:path w="3531" h="6075" extrusionOk="0">
                  <a:moveTo>
                    <a:pt x="1462" y="1"/>
                  </a:moveTo>
                  <a:lnTo>
                    <a:pt x="0" y="836"/>
                  </a:lnTo>
                  <a:cubicBezTo>
                    <a:pt x="0" y="836"/>
                    <a:pt x="435" y="2148"/>
                    <a:pt x="643" y="2708"/>
                  </a:cubicBezTo>
                  <a:cubicBezTo>
                    <a:pt x="643" y="2708"/>
                    <a:pt x="648" y="2723"/>
                    <a:pt x="657" y="2742"/>
                  </a:cubicBezTo>
                  <a:cubicBezTo>
                    <a:pt x="666" y="2765"/>
                    <a:pt x="673" y="2788"/>
                    <a:pt x="682" y="2807"/>
                  </a:cubicBezTo>
                  <a:cubicBezTo>
                    <a:pt x="788" y="3089"/>
                    <a:pt x="979" y="3643"/>
                    <a:pt x="1087" y="3815"/>
                  </a:cubicBezTo>
                  <a:cubicBezTo>
                    <a:pt x="1274" y="4115"/>
                    <a:pt x="2971" y="6075"/>
                    <a:pt x="2971" y="6075"/>
                  </a:cubicBezTo>
                  <a:cubicBezTo>
                    <a:pt x="2971" y="6075"/>
                    <a:pt x="2975" y="6075"/>
                    <a:pt x="2983" y="6075"/>
                  </a:cubicBezTo>
                  <a:cubicBezTo>
                    <a:pt x="3047" y="6075"/>
                    <a:pt x="3357" y="6057"/>
                    <a:pt x="3531" y="5717"/>
                  </a:cubicBezTo>
                  <a:cubicBezTo>
                    <a:pt x="3531" y="5717"/>
                    <a:pt x="2839" y="3636"/>
                    <a:pt x="2108" y="3079"/>
                  </a:cubicBezTo>
                  <a:cubicBezTo>
                    <a:pt x="2108" y="3079"/>
                    <a:pt x="1788" y="731"/>
                    <a:pt x="146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7573400" y="1535113"/>
              <a:ext cx="28650" cy="17275"/>
            </a:xfrm>
            <a:custGeom>
              <a:avLst/>
              <a:gdLst/>
              <a:ahLst/>
              <a:cxnLst/>
              <a:rect l="l" t="t" r="r" b="b"/>
              <a:pathLst>
                <a:path w="1146" h="691" extrusionOk="0">
                  <a:moveTo>
                    <a:pt x="641" y="1"/>
                  </a:moveTo>
                  <a:cubicBezTo>
                    <a:pt x="635" y="1"/>
                    <a:pt x="636" y="14"/>
                    <a:pt x="642" y="48"/>
                  </a:cubicBezTo>
                  <a:cubicBezTo>
                    <a:pt x="698" y="344"/>
                    <a:pt x="264" y="243"/>
                    <a:pt x="171" y="290"/>
                  </a:cubicBezTo>
                  <a:cubicBezTo>
                    <a:pt x="94" y="332"/>
                    <a:pt x="0" y="448"/>
                    <a:pt x="104" y="538"/>
                  </a:cubicBezTo>
                  <a:cubicBezTo>
                    <a:pt x="218" y="636"/>
                    <a:pt x="462" y="690"/>
                    <a:pt x="678" y="690"/>
                  </a:cubicBezTo>
                  <a:cubicBezTo>
                    <a:pt x="844" y="690"/>
                    <a:pt x="993" y="658"/>
                    <a:pt x="1051" y="588"/>
                  </a:cubicBezTo>
                  <a:cubicBezTo>
                    <a:pt x="1146" y="474"/>
                    <a:pt x="1117" y="140"/>
                    <a:pt x="1041" y="140"/>
                  </a:cubicBezTo>
                  <a:cubicBezTo>
                    <a:pt x="1039" y="140"/>
                    <a:pt x="1037" y="141"/>
                    <a:pt x="1035" y="141"/>
                  </a:cubicBezTo>
                  <a:cubicBezTo>
                    <a:pt x="1004" y="148"/>
                    <a:pt x="975" y="151"/>
                    <a:pt x="948" y="151"/>
                  </a:cubicBezTo>
                  <a:cubicBezTo>
                    <a:pt x="753" y="151"/>
                    <a:pt x="661" y="1"/>
                    <a:pt x="641" y="1"/>
                  </a:cubicBez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7575825" y="1389613"/>
              <a:ext cx="57350" cy="152775"/>
            </a:xfrm>
            <a:custGeom>
              <a:avLst/>
              <a:gdLst/>
              <a:ahLst/>
              <a:cxnLst/>
              <a:rect l="l" t="t" r="r" b="b"/>
              <a:pathLst>
                <a:path w="2294" h="6111" extrusionOk="0">
                  <a:moveTo>
                    <a:pt x="675" y="0"/>
                  </a:moveTo>
                  <a:cubicBezTo>
                    <a:pt x="675" y="0"/>
                    <a:pt x="341" y="1342"/>
                    <a:pt x="219" y="1927"/>
                  </a:cubicBezTo>
                  <a:cubicBezTo>
                    <a:pt x="219" y="1927"/>
                    <a:pt x="215" y="1941"/>
                    <a:pt x="211" y="1963"/>
                  </a:cubicBezTo>
                  <a:cubicBezTo>
                    <a:pt x="206" y="1986"/>
                    <a:pt x="202" y="2010"/>
                    <a:pt x="198" y="2030"/>
                  </a:cubicBezTo>
                  <a:cubicBezTo>
                    <a:pt x="140" y="2326"/>
                    <a:pt x="5" y="2896"/>
                    <a:pt x="4" y="3099"/>
                  </a:cubicBezTo>
                  <a:cubicBezTo>
                    <a:pt x="1" y="3452"/>
                    <a:pt x="391" y="6016"/>
                    <a:pt x="391" y="6016"/>
                  </a:cubicBezTo>
                  <a:cubicBezTo>
                    <a:pt x="391" y="6016"/>
                    <a:pt x="520" y="6110"/>
                    <a:pt x="715" y="6110"/>
                  </a:cubicBezTo>
                  <a:cubicBezTo>
                    <a:pt x="814" y="6110"/>
                    <a:pt x="931" y="6086"/>
                    <a:pt x="1055" y="6012"/>
                  </a:cubicBezTo>
                  <a:cubicBezTo>
                    <a:pt x="1055" y="6012"/>
                    <a:pt x="1581" y="3882"/>
                    <a:pt x="1261" y="3022"/>
                  </a:cubicBezTo>
                  <a:cubicBezTo>
                    <a:pt x="1260" y="3022"/>
                    <a:pt x="2181" y="827"/>
                    <a:pt x="2293" y="36"/>
                  </a:cubicBezTo>
                  <a:lnTo>
                    <a:pt x="675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7589275" y="1308738"/>
              <a:ext cx="64100" cy="87150"/>
            </a:xfrm>
            <a:custGeom>
              <a:avLst/>
              <a:gdLst/>
              <a:ahLst/>
              <a:cxnLst/>
              <a:rect l="l" t="t" r="r" b="b"/>
              <a:pathLst>
                <a:path w="2564" h="3486" extrusionOk="0">
                  <a:moveTo>
                    <a:pt x="1563" y="0"/>
                  </a:moveTo>
                  <a:cubicBezTo>
                    <a:pt x="1288" y="0"/>
                    <a:pt x="978" y="69"/>
                    <a:pt x="723" y="122"/>
                  </a:cubicBezTo>
                  <a:cubicBezTo>
                    <a:pt x="343" y="201"/>
                    <a:pt x="127" y="439"/>
                    <a:pt x="147" y="1389"/>
                  </a:cubicBezTo>
                  <a:cubicBezTo>
                    <a:pt x="155" y="1805"/>
                    <a:pt x="1" y="2823"/>
                    <a:pt x="187" y="3302"/>
                  </a:cubicBezTo>
                  <a:cubicBezTo>
                    <a:pt x="187" y="3302"/>
                    <a:pt x="484" y="3485"/>
                    <a:pt x="1047" y="3485"/>
                  </a:cubicBezTo>
                  <a:cubicBezTo>
                    <a:pt x="1402" y="3485"/>
                    <a:pt x="1861" y="3413"/>
                    <a:pt x="2418" y="3176"/>
                  </a:cubicBezTo>
                  <a:cubicBezTo>
                    <a:pt x="2418" y="3176"/>
                    <a:pt x="2418" y="3176"/>
                    <a:pt x="2418" y="3176"/>
                  </a:cubicBezTo>
                  <a:cubicBezTo>
                    <a:pt x="2418" y="3176"/>
                    <a:pt x="2564" y="1792"/>
                    <a:pt x="2257" y="444"/>
                  </a:cubicBezTo>
                  <a:cubicBezTo>
                    <a:pt x="2178" y="100"/>
                    <a:pt x="1896" y="0"/>
                    <a:pt x="1563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7553375" y="1321388"/>
              <a:ext cx="53475" cy="43725"/>
            </a:xfrm>
            <a:custGeom>
              <a:avLst/>
              <a:gdLst/>
              <a:ahLst/>
              <a:cxnLst/>
              <a:rect l="l" t="t" r="r" b="b"/>
              <a:pathLst>
                <a:path w="2139" h="1749" extrusionOk="0">
                  <a:moveTo>
                    <a:pt x="1760" y="0"/>
                  </a:moveTo>
                  <a:cubicBezTo>
                    <a:pt x="1760" y="0"/>
                    <a:pt x="1090" y="1078"/>
                    <a:pt x="545" y="1302"/>
                  </a:cubicBezTo>
                  <a:cubicBezTo>
                    <a:pt x="1" y="1527"/>
                    <a:pt x="872" y="1748"/>
                    <a:pt x="872" y="1748"/>
                  </a:cubicBezTo>
                  <a:cubicBezTo>
                    <a:pt x="872" y="1748"/>
                    <a:pt x="1799" y="1265"/>
                    <a:pt x="1970" y="748"/>
                  </a:cubicBezTo>
                  <a:cubicBezTo>
                    <a:pt x="2139" y="233"/>
                    <a:pt x="1760" y="0"/>
                    <a:pt x="1760" y="0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7577200" y="1313913"/>
              <a:ext cx="49300" cy="44025"/>
            </a:xfrm>
            <a:custGeom>
              <a:avLst/>
              <a:gdLst/>
              <a:ahLst/>
              <a:cxnLst/>
              <a:rect l="l" t="t" r="r" b="b"/>
              <a:pathLst>
                <a:path w="1972" h="1761" extrusionOk="0">
                  <a:moveTo>
                    <a:pt x="1183" y="0"/>
                  </a:moveTo>
                  <a:cubicBezTo>
                    <a:pt x="664" y="0"/>
                    <a:pt x="2" y="1223"/>
                    <a:pt x="1" y="1223"/>
                  </a:cubicBezTo>
                  <a:lnTo>
                    <a:pt x="687" y="1760"/>
                  </a:lnTo>
                  <a:cubicBezTo>
                    <a:pt x="687" y="1760"/>
                    <a:pt x="1972" y="732"/>
                    <a:pt x="1437" y="125"/>
                  </a:cubicBezTo>
                  <a:cubicBezTo>
                    <a:pt x="1359" y="38"/>
                    <a:pt x="1273" y="0"/>
                    <a:pt x="1183" y="0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7533425" y="1320363"/>
              <a:ext cx="26475" cy="23925"/>
            </a:xfrm>
            <a:custGeom>
              <a:avLst/>
              <a:gdLst/>
              <a:ahLst/>
              <a:cxnLst/>
              <a:rect l="l" t="t" r="r" b="b"/>
              <a:pathLst>
                <a:path w="1059" h="957" extrusionOk="0">
                  <a:moveTo>
                    <a:pt x="190" y="1"/>
                  </a:moveTo>
                  <a:cubicBezTo>
                    <a:pt x="180" y="1"/>
                    <a:pt x="170" y="3"/>
                    <a:pt x="158" y="8"/>
                  </a:cubicBezTo>
                  <a:cubicBezTo>
                    <a:pt x="134" y="21"/>
                    <a:pt x="114" y="17"/>
                    <a:pt x="89" y="19"/>
                  </a:cubicBezTo>
                  <a:cubicBezTo>
                    <a:pt x="77" y="21"/>
                    <a:pt x="64" y="23"/>
                    <a:pt x="57" y="32"/>
                  </a:cubicBezTo>
                  <a:cubicBezTo>
                    <a:pt x="52" y="36"/>
                    <a:pt x="49" y="41"/>
                    <a:pt x="47" y="47"/>
                  </a:cubicBezTo>
                  <a:cubicBezTo>
                    <a:pt x="41" y="57"/>
                    <a:pt x="33" y="67"/>
                    <a:pt x="23" y="75"/>
                  </a:cubicBezTo>
                  <a:cubicBezTo>
                    <a:pt x="17" y="80"/>
                    <a:pt x="10" y="85"/>
                    <a:pt x="6" y="91"/>
                  </a:cubicBezTo>
                  <a:cubicBezTo>
                    <a:pt x="1" y="101"/>
                    <a:pt x="1" y="112"/>
                    <a:pt x="3" y="122"/>
                  </a:cubicBezTo>
                  <a:cubicBezTo>
                    <a:pt x="12" y="148"/>
                    <a:pt x="20" y="173"/>
                    <a:pt x="32" y="198"/>
                  </a:cubicBezTo>
                  <a:cubicBezTo>
                    <a:pt x="44" y="226"/>
                    <a:pt x="53" y="258"/>
                    <a:pt x="69" y="285"/>
                  </a:cubicBezTo>
                  <a:cubicBezTo>
                    <a:pt x="82" y="308"/>
                    <a:pt x="98" y="327"/>
                    <a:pt x="110" y="349"/>
                  </a:cubicBezTo>
                  <a:cubicBezTo>
                    <a:pt x="166" y="452"/>
                    <a:pt x="319" y="652"/>
                    <a:pt x="326" y="658"/>
                  </a:cubicBezTo>
                  <a:cubicBezTo>
                    <a:pt x="380" y="725"/>
                    <a:pt x="539" y="876"/>
                    <a:pt x="602" y="923"/>
                  </a:cubicBezTo>
                  <a:cubicBezTo>
                    <a:pt x="642" y="951"/>
                    <a:pt x="812" y="957"/>
                    <a:pt x="933" y="957"/>
                  </a:cubicBezTo>
                  <a:cubicBezTo>
                    <a:pt x="1004" y="957"/>
                    <a:pt x="1058" y="955"/>
                    <a:pt x="1058" y="955"/>
                  </a:cubicBezTo>
                  <a:cubicBezTo>
                    <a:pt x="1039" y="955"/>
                    <a:pt x="975" y="863"/>
                    <a:pt x="964" y="851"/>
                  </a:cubicBezTo>
                  <a:cubicBezTo>
                    <a:pt x="860" y="737"/>
                    <a:pt x="738" y="640"/>
                    <a:pt x="663" y="504"/>
                  </a:cubicBezTo>
                  <a:cubicBezTo>
                    <a:pt x="627" y="441"/>
                    <a:pt x="603" y="368"/>
                    <a:pt x="603" y="295"/>
                  </a:cubicBezTo>
                  <a:cubicBezTo>
                    <a:pt x="603" y="252"/>
                    <a:pt x="612" y="209"/>
                    <a:pt x="622" y="168"/>
                  </a:cubicBezTo>
                  <a:cubicBezTo>
                    <a:pt x="625" y="152"/>
                    <a:pt x="628" y="132"/>
                    <a:pt x="616" y="121"/>
                  </a:cubicBezTo>
                  <a:cubicBezTo>
                    <a:pt x="611" y="118"/>
                    <a:pt x="606" y="116"/>
                    <a:pt x="600" y="116"/>
                  </a:cubicBezTo>
                  <a:cubicBezTo>
                    <a:pt x="592" y="116"/>
                    <a:pt x="583" y="120"/>
                    <a:pt x="576" y="125"/>
                  </a:cubicBezTo>
                  <a:cubicBezTo>
                    <a:pt x="546" y="146"/>
                    <a:pt x="537" y="187"/>
                    <a:pt x="520" y="219"/>
                  </a:cubicBezTo>
                  <a:cubicBezTo>
                    <a:pt x="509" y="239"/>
                    <a:pt x="488" y="273"/>
                    <a:pt x="463" y="280"/>
                  </a:cubicBezTo>
                  <a:cubicBezTo>
                    <a:pt x="461" y="280"/>
                    <a:pt x="458" y="281"/>
                    <a:pt x="456" y="281"/>
                  </a:cubicBezTo>
                  <a:cubicBezTo>
                    <a:pt x="434" y="281"/>
                    <a:pt x="411" y="263"/>
                    <a:pt x="397" y="250"/>
                  </a:cubicBezTo>
                  <a:cubicBezTo>
                    <a:pt x="347" y="203"/>
                    <a:pt x="309" y="145"/>
                    <a:pt x="274" y="86"/>
                  </a:cubicBezTo>
                  <a:cubicBezTo>
                    <a:pt x="251" y="48"/>
                    <a:pt x="232" y="1"/>
                    <a:pt x="190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7541575" y="1335613"/>
              <a:ext cx="36750" cy="30575"/>
            </a:xfrm>
            <a:custGeom>
              <a:avLst/>
              <a:gdLst/>
              <a:ahLst/>
              <a:cxnLst/>
              <a:rect l="l" t="t" r="r" b="b"/>
              <a:pathLst>
                <a:path w="1470" h="1223" extrusionOk="0">
                  <a:moveTo>
                    <a:pt x="335" y="1"/>
                  </a:moveTo>
                  <a:lnTo>
                    <a:pt x="0" y="48"/>
                  </a:lnTo>
                  <a:cubicBezTo>
                    <a:pt x="0" y="48"/>
                    <a:pt x="687" y="991"/>
                    <a:pt x="1076" y="1184"/>
                  </a:cubicBezTo>
                  <a:cubicBezTo>
                    <a:pt x="1132" y="1211"/>
                    <a:pt x="1180" y="1223"/>
                    <a:pt x="1221" y="1223"/>
                  </a:cubicBezTo>
                  <a:cubicBezTo>
                    <a:pt x="1468" y="1223"/>
                    <a:pt x="1468" y="797"/>
                    <a:pt x="1469" y="797"/>
                  </a:cubicBezTo>
                  <a:lnTo>
                    <a:pt x="335" y="1"/>
                  </a:ln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7611600" y="1308088"/>
              <a:ext cx="19550" cy="7750"/>
            </a:xfrm>
            <a:custGeom>
              <a:avLst/>
              <a:gdLst/>
              <a:ahLst/>
              <a:cxnLst/>
              <a:rect l="l" t="t" r="r" b="b"/>
              <a:pathLst>
                <a:path w="782" h="310" extrusionOk="0">
                  <a:moveTo>
                    <a:pt x="390" y="1"/>
                  </a:moveTo>
                  <a:cubicBezTo>
                    <a:pt x="176" y="1"/>
                    <a:pt x="1" y="70"/>
                    <a:pt x="1" y="155"/>
                  </a:cubicBezTo>
                  <a:cubicBezTo>
                    <a:pt x="1" y="241"/>
                    <a:pt x="176" y="309"/>
                    <a:pt x="390" y="309"/>
                  </a:cubicBezTo>
                  <a:cubicBezTo>
                    <a:pt x="606" y="309"/>
                    <a:pt x="781" y="241"/>
                    <a:pt x="781" y="155"/>
                  </a:cubicBezTo>
                  <a:cubicBezTo>
                    <a:pt x="781" y="70"/>
                    <a:pt x="606" y="1"/>
                    <a:pt x="390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7611675" y="1297838"/>
              <a:ext cx="19475" cy="17125"/>
            </a:xfrm>
            <a:custGeom>
              <a:avLst/>
              <a:gdLst/>
              <a:ahLst/>
              <a:cxnLst/>
              <a:rect l="l" t="t" r="r" b="b"/>
              <a:pathLst>
                <a:path w="779" h="685" extrusionOk="0">
                  <a:moveTo>
                    <a:pt x="696" y="1"/>
                  </a:moveTo>
                  <a:lnTo>
                    <a:pt x="66" y="113"/>
                  </a:lnTo>
                  <a:cubicBezTo>
                    <a:pt x="66" y="113"/>
                    <a:pt x="216" y="289"/>
                    <a:pt x="1" y="550"/>
                  </a:cubicBezTo>
                  <a:cubicBezTo>
                    <a:pt x="1" y="550"/>
                    <a:pt x="225" y="684"/>
                    <a:pt x="455" y="684"/>
                  </a:cubicBezTo>
                  <a:cubicBezTo>
                    <a:pt x="571" y="684"/>
                    <a:pt x="688" y="650"/>
                    <a:pt x="778" y="548"/>
                  </a:cubicBezTo>
                  <a:cubicBezTo>
                    <a:pt x="778" y="548"/>
                    <a:pt x="631" y="326"/>
                    <a:pt x="696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2"/>
            <p:cNvSpPr/>
            <p:nvPr/>
          </p:nvSpPr>
          <p:spPr>
            <a:xfrm>
              <a:off x="7603950" y="1268763"/>
              <a:ext cx="32925" cy="33275"/>
            </a:xfrm>
            <a:custGeom>
              <a:avLst/>
              <a:gdLst/>
              <a:ahLst/>
              <a:cxnLst/>
              <a:rect l="l" t="t" r="r" b="b"/>
              <a:pathLst>
                <a:path w="1317" h="1331" extrusionOk="0">
                  <a:moveTo>
                    <a:pt x="184" y="0"/>
                  </a:moveTo>
                  <a:cubicBezTo>
                    <a:pt x="172" y="0"/>
                    <a:pt x="161" y="2"/>
                    <a:pt x="151" y="5"/>
                  </a:cubicBezTo>
                  <a:cubicBezTo>
                    <a:pt x="151" y="5"/>
                    <a:pt x="32" y="324"/>
                    <a:pt x="17" y="664"/>
                  </a:cubicBezTo>
                  <a:cubicBezTo>
                    <a:pt x="1" y="1067"/>
                    <a:pt x="90" y="1330"/>
                    <a:pt x="443" y="1330"/>
                  </a:cubicBezTo>
                  <a:cubicBezTo>
                    <a:pt x="527" y="1330"/>
                    <a:pt x="626" y="1315"/>
                    <a:pt x="743" y="1283"/>
                  </a:cubicBezTo>
                  <a:cubicBezTo>
                    <a:pt x="1316" y="1128"/>
                    <a:pt x="502" y="0"/>
                    <a:pt x="184" y="0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7614050" y="1301088"/>
              <a:ext cx="9700" cy="1600"/>
            </a:xfrm>
            <a:custGeom>
              <a:avLst/>
              <a:gdLst/>
              <a:ahLst/>
              <a:cxnLst/>
              <a:rect l="l" t="t" r="r" b="b"/>
              <a:pathLst>
                <a:path w="388" h="64" extrusionOk="0">
                  <a:moveTo>
                    <a:pt x="295" y="1"/>
                  </a:moveTo>
                  <a:cubicBezTo>
                    <a:pt x="187" y="32"/>
                    <a:pt x="0" y="35"/>
                    <a:pt x="0" y="35"/>
                  </a:cubicBezTo>
                  <a:cubicBezTo>
                    <a:pt x="60" y="57"/>
                    <a:pt x="125" y="64"/>
                    <a:pt x="184" y="64"/>
                  </a:cubicBezTo>
                  <a:cubicBezTo>
                    <a:pt x="295" y="64"/>
                    <a:pt x="387" y="38"/>
                    <a:pt x="386" y="37"/>
                  </a:cubicBezTo>
                  <a:cubicBezTo>
                    <a:pt x="355" y="20"/>
                    <a:pt x="295" y="1"/>
                    <a:pt x="295" y="1"/>
                  </a:cubicBezTo>
                  <a:close/>
                </a:path>
              </a:pathLst>
            </a:custGeom>
            <a:solidFill>
              <a:srgbClr val="602C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7605225" y="1260913"/>
              <a:ext cx="35325" cy="41350"/>
            </a:xfrm>
            <a:custGeom>
              <a:avLst/>
              <a:gdLst/>
              <a:ahLst/>
              <a:cxnLst/>
              <a:rect l="l" t="t" r="r" b="b"/>
              <a:pathLst>
                <a:path w="1413" h="1654" extrusionOk="0">
                  <a:moveTo>
                    <a:pt x="581" y="0"/>
                  </a:moveTo>
                  <a:cubicBezTo>
                    <a:pt x="273" y="0"/>
                    <a:pt x="50" y="152"/>
                    <a:pt x="13" y="353"/>
                  </a:cubicBezTo>
                  <a:cubicBezTo>
                    <a:pt x="1" y="428"/>
                    <a:pt x="18" y="439"/>
                    <a:pt x="149" y="508"/>
                  </a:cubicBezTo>
                  <a:cubicBezTo>
                    <a:pt x="280" y="576"/>
                    <a:pt x="53" y="894"/>
                    <a:pt x="353" y="1051"/>
                  </a:cubicBezTo>
                  <a:cubicBezTo>
                    <a:pt x="488" y="1120"/>
                    <a:pt x="466" y="1597"/>
                    <a:pt x="739" y="1646"/>
                  </a:cubicBezTo>
                  <a:cubicBezTo>
                    <a:pt x="768" y="1651"/>
                    <a:pt x="796" y="1654"/>
                    <a:pt x="823" y="1654"/>
                  </a:cubicBezTo>
                  <a:cubicBezTo>
                    <a:pt x="1064" y="1654"/>
                    <a:pt x="1217" y="1443"/>
                    <a:pt x="1328" y="827"/>
                  </a:cubicBezTo>
                  <a:cubicBezTo>
                    <a:pt x="1413" y="348"/>
                    <a:pt x="1242" y="118"/>
                    <a:pt x="794" y="23"/>
                  </a:cubicBezTo>
                  <a:cubicBezTo>
                    <a:pt x="719" y="8"/>
                    <a:pt x="648" y="0"/>
                    <a:pt x="581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7611675" y="1283238"/>
              <a:ext cx="9625" cy="9500"/>
            </a:xfrm>
            <a:custGeom>
              <a:avLst/>
              <a:gdLst/>
              <a:ahLst/>
              <a:cxnLst/>
              <a:rect l="l" t="t" r="r" b="b"/>
              <a:pathLst>
                <a:path w="385" h="380" extrusionOk="0">
                  <a:moveTo>
                    <a:pt x="215" y="0"/>
                  </a:moveTo>
                  <a:cubicBezTo>
                    <a:pt x="103" y="0"/>
                    <a:pt x="1" y="236"/>
                    <a:pt x="1" y="236"/>
                  </a:cubicBezTo>
                  <a:lnTo>
                    <a:pt x="157" y="380"/>
                  </a:lnTo>
                  <a:cubicBezTo>
                    <a:pt x="157" y="380"/>
                    <a:pt x="384" y="144"/>
                    <a:pt x="288" y="39"/>
                  </a:cubicBezTo>
                  <a:cubicBezTo>
                    <a:pt x="264" y="12"/>
                    <a:pt x="239" y="0"/>
                    <a:pt x="215" y="0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7591400" y="1384138"/>
              <a:ext cx="59975" cy="12700"/>
            </a:xfrm>
            <a:custGeom>
              <a:avLst/>
              <a:gdLst/>
              <a:ahLst/>
              <a:cxnLst/>
              <a:rect l="l" t="t" r="r" b="b"/>
              <a:pathLst>
                <a:path w="2399" h="508" extrusionOk="0">
                  <a:moveTo>
                    <a:pt x="2334" y="1"/>
                  </a:moveTo>
                  <a:cubicBezTo>
                    <a:pt x="2334" y="1"/>
                    <a:pt x="1752" y="224"/>
                    <a:pt x="937" y="224"/>
                  </a:cubicBezTo>
                  <a:cubicBezTo>
                    <a:pt x="656" y="224"/>
                    <a:pt x="347" y="198"/>
                    <a:pt x="25" y="126"/>
                  </a:cubicBezTo>
                  <a:lnTo>
                    <a:pt x="1" y="411"/>
                  </a:lnTo>
                  <a:cubicBezTo>
                    <a:pt x="1" y="411"/>
                    <a:pt x="472" y="508"/>
                    <a:pt x="1049" y="508"/>
                  </a:cubicBezTo>
                  <a:cubicBezTo>
                    <a:pt x="1492" y="508"/>
                    <a:pt x="1997" y="451"/>
                    <a:pt x="2398" y="248"/>
                  </a:cubicBezTo>
                  <a:lnTo>
                    <a:pt x="2334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7608300" y="1388388"/>
              <a:ext cx="5425" cy="10400"/>
            </a:xfrm>
            <a:custGeom>
              <a:avLst/>
              <a:gdLst/>
              <a:ahLst/>
              <a:cxnLst/>
              <a:rect l="l" t="t" r="r" b="b"/>
              <a:pathLst>
                <a:path w="217" h="416" extrusionOk="0">
                  <a:moveTo>
                    <a:pt x="55" y="1"/>
                  </a:moveTo>
                  <a:lnTo>
                    <a:pt x="1" y="415"/>
                  </a:lnTo>
                  <a:lnTo>
                    <a:pt x="217" y="415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7632550" y="1386413"/>
              <a:ext cx="6450" cy="11125"/>
            </a:xfrm>
            <a:custGeom>
              <a:avLst/>
              <a:gdLst/>
              <a:ahLst/>
              <a:cxnLst/>
              <a:rect l="l" t="t" r="r" b="b"/>
              <a:pathLst>
                <a:path w="258" h="445" extrusionOk="0">
                  <a:moveTo>
                    <a:pt x="96" y="1"/>
                  </a:moveTo>
                  <a:lnTo>
                    <a:pt x="0" y="32"/>
                  </a:lnTo>
                  <a:lnTo>
                    <a:pt x="64" y="445"/>
                  </a:lnTo>
                  <a:lnTo>
                    <a:pt x="257" y="380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7587225" y="1398163"/>
              <a:ext cx="17425" cy="17975"/>
            </a:xfrm>
            <a:custGeom>
              <a:avLst/>
              <a:gdLst/>
              <a:ahLst/>
              <a:cxnLst/>
              <a:rect l="l" t="t" r="r" b="b"/>
              <a:pathLst>
                <a:path w="697" h="719" extrusionOk="0">
                  <a:moveTo>
                    <a:pt x="652" y="1"/>
                  </a:moveTo>
                  <a:cubicBezTo>
                    <a:pt x="638" y="1"/>
                    <a:pt x="622" y="8"/>
                    <a:pt x="616" y="25"/>
                  </a:cubicBezTo>
                  <a:cubicBezTo>
                    <a:pt x="551" y="198"/>
                    <a:pt x="368" y="642"/>
                    <a:pt x="133" y="642"/>
                  </a:cubicBezTo>
                  <a:cubicBezTo>
                    <a:pt x="109" y="642"/>
                    <a:pt x="84" y="637"/>
                    <a:pt x="59" y="627"/>
                  </a:cubicBezTo>
                  <a:cubicBezTo>
                    <a:pt x="54" y="625"/>
                    <a:pt x="50" y="624"/>
                    <a:pt x="46" y="624"/>
                  </a:cubicBezTo>
                  <a:cubicBezTo>
                    <a:pt x="12" y="624"/>
                    <a:pt x="1" y="682"/>
                    <a:pt x="40" y="698"/>
                  </a:cubicBezTo>
                  <a:cubicBezTo>
                    <a:pt x="74" y="712"/>
                    <a:pt x="106" y="718"/>
                    <a:pt x="138" y="718"/>
                  </a:cubicBezTo>
                  <a:cubicBezTo>
                    <a:pt x="412" y="718"/>
                    <a:pt x="611" y="247"/>
                    <a:pt x="686" y="45"/>
                  </a:cubicBezTo>
                  <a:cubicBezTo>
                    <a:pt x="697" y="18"/>
                    <a:pt x="675" y="1"/>
                    <a:pt x="65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7620075" y="1409313"/>
              <a:ext cx="8250" cy="22375"/>
            </a:xfrm>
            <a:custGeom>
              <a:avLst/>
              <a:gdLst/>
              <a:ahLst/>
              <a:cxnLst/>
              <a:rect l="l" t="t" r="r" b="b"/>
              <a:pathLst>
                <a:path w="330" h="895" extrusionOk="0">
                  <a:moveTo>
                    <a:pt x="256" y="0"/>
                  </a:moveTo>
                  <a:cubicBezTo>
                    <a:pt x="241" y="0"/>
                    <a:pt x="228" y="9"/>
                    <a:pt x="231" y="28"/>
                  </a:cubicBezTo>
                  <a:cubicBezTo>
                    <a:pt x="269" y="314"/>
                    <a:pt x="168" y="614"/>
                    <a:pt x="15" y="851"/>
                  </a:cubicBezTo>
                  <a:cubicBezTo>
                    <a:pt x="1" y="874"/>
                    <a:pt x="21" y="895"/>
                    <a:pt x="42" y="895"/>
                  </a:cubicBezTo>
                  <a:cubicBezTo>
                    <a:pt x="51" y="895"/>
                    <a:pt x="60" y="890"/>
                    <a:pt x="66" y="881"/>
                  </a:cubicBezTo>
                  <a:cubicBezTo>
                    <a:pt x="223" y="635"/>
                    <a:pt x="329" y="324"/>
                    <a:pt x="289" y="28"/>
                  </a:cubicBezTo>
                  <a:cubicBezTo>
                    <a:pt x="287" y="10"/>
                    <a:pt x="271" y="0"/>
                    <a:pt x="256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32"/>
          <p:cNvSpPr/>
          <p:nvPr/>
        </p:nvSpPr>
        <p:spPr>
          <a:xfrm>
            <a:off x="7219972" y="-3"/>
            <a:ext cx="2231402" cy="2067512"/>
          </a:xfrm>
          <a:custGeom>
            <a:avLst/>
            <a:gdLst/>
            <a:ahLst/>
            <a:cxnLst/>
            <a:rect l="l" t="t" r="r" b="b"/>
            <a:pathLst>
              <a:path w="123027" h="113991" extrusionOk="0">
                <a:moveTo>
                  <a:pt x="0" y="0"/>
                </a:moveTo>
                <a:cubicBezTo>
                  <a:pt x="3186" y="14886"/>
                  <a:pt x="3766" y="72055"/>
                  <a:pt x="19115" y="89316"/>
                </a:cubicBezTo>
                <a:cubicBezTo>
                  <a:pt x="34465" y="106577"/>
                  <a:pt x="76111" y="99974"/>
                  <a:pt x="92097" y="103565"/>
                </a:cubicBezTo>
                <a:cubicBezTo>
                  <a:pt x="108084" y="107156"/>
                  <a:pt x="109879" y="109125"/>
                  <a:pt x="115034" y="110863"/>
                </a:cubicBezTo>
                <a:cubicBezTo>
                  <a:pt x="120189" y="112601"/>
                  <a:pt x="121695" y="113470"/>
                  <a:pt x="123027" y="11399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" name="Google Shape;287;p32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2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2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32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291" name="Google Shape;291;p32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32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2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2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32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298" name="Google Shape;298;p32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32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32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y Road Sign Clipart Traffic Signs Svg Bundle Traffic Signs Road Online in  India - Etsy">
            <a:extLst>
              <a:ext uri="{FF2B5EF4-FFF2-40B4-BE49-F238E27FC236}">
                <a16:creationId xmlns:a16="http://schemas.microsoft.com/office/drawing/2014/main" id="{C8D21C51-070A-AC52-3F95-79EBE2873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423" y="790413"/>
            <a:ext cx="3602387" cy="36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25C51EE9-B931-4559-5CEE-FB43FAAC8D4F}"/>
              </a:ext>
            </a:extLst>
          </p:cNvPr>
          <p:cNvSpPr/>
          <p:nvPr/>
        </p:nvSpPr>
        <p:spPr>
          <a:xfrm>
            <a:off x="420105" y="339826"/>
            <a:ext cx="2245604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New words</a:t>
            </a:r>
            <a:endParaRPr sz="2800" b="1" dirty="0">
              <a:solidFill>
                <a:schemeClr val="accent6"/>
              </a:solidFill>
            </a:endParaRPr>
          </a:p>
        </p:txBody>
      </p:sp>
      <p:sp>
        <p:nvSpPr>
          <p:cNvPr id="6" name="Google Shape;184;p8">
            <a:extLst>
              <a:ext uri="{FF2B5EF4-FFF2-40B4-BE49-F238E27FC236}">
                <a16:creationId xmlns:a16="http://schemas.microsoft.com/office/drawing/2014/main" id="{7A113F10-911E-F631-98A2-88A36D0213AE}"/>
              </a:ext>
            </a:extLst>
          </p:cNvPr>
          <p:cNvSpPr txBox="1"/>
          <p:nvPr/>
        </p:nvSpPr>
        <p:spPr>
          <a:xfrm>
            <a:off x="964204" y="105747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road sign (n) </a:t>
            </a:r>
            <a:endParaRPr sz="4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6;p8">
            <a:extLst>
              <a:ext uri="{FF2B5EF4-FFF2-40B4-BE49-F238E27FC236}">
                <a16:creationId xmlns:a16="http://schemas.microsoft.com/office/drawing/2014/main" id="{45576ED6-B0C7-F90D-0D3D-837A9FBCE7F5}"/>
              </a:ext>
            </a:extLst>
          </p:cNvPr>
          <p:cNvSpPr/>
          <p:nvPr/>
        </p:nvSpPr>
        <p:spPr>
          <a:xfrm>
            <a:off x="1393565" y="2048570"/>
            <a:ext cx="25442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rəʊd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saɪn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bg2"/>
              </a:solidFill>
            </a:endParaRPr>
          </a:p>
        </p:txBody>
      </p:sp>
      <p:sp>
        <p:nvSpPr>
          <p:cNvPr id="8" name="Google Shape;185;p8">
            <a:extLst>
              <a:ext uri="{FF2B5EF4-FFF2-40B4-BE49-F238E27FC236}">
                <a16:creationId xmlns:a16="http://schemas.microsoft.com/office/drawing/2014/main" id="{F6325372-A922-861E-9824-8B0BED032C2D}"/>
              </a:ext>
            </a:extLst>
          </p:cNvPr>
          <p:cNvSpPr/>
          <p:nvPr/>
        </p:nvSpPr>
        <p:spPr>
          <a:xfrm>
            <a:off x="696160" y="2839508"/>
            <a:ext cx="40508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biển</a:t>
            </a:r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báo</a:t>
            </a:r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giao</a:t>
            </a:r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endParaRPr sz="32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Road sign">
            <a:hlinkClick r:id="" action="ppaction://media"/>
            <a:extLst>
              <a:ext uri="{FF2B5EF4-FFF2-40B4-BE49-F238E27FC236}">
                <a16:creationId xmlns:a16="http://schemas.microsoft.com/office/drawing/2014/main" id="{35C9128A-61E0-B4E1-75BC-091C41292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0981" y="23884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25C51EE9-B931-4559-5CEE-FB43FAAC8D4F}"/>
              </a:ext>
            </a:extLst>
          </p:cNvPr>
          <p:cNvSpPr/>
          <p:nvPr/>
        </p:nvSpPr>
        <p:spPr>
          <a:xfrm>
            <a:off x="420105" y="339826"/>
            <a:ext cx="2245604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New words</a:t>
            </a:r>
            <a:endParaRPr sz="2800" b="1" dirty="0">
              <a:solidFill>
                <a:schemeClr val="accent6"/>
              </a:solidFill>
            </a:endParaRPr>
          </a:p>
        </p:txBody>
      </p:sp>
      <p:sp>
        <p:nvSpPr>
          <p:cNvPr id="6" name="Google Shape;184;p8">
            <a:extLst>
              <a:ext uri="{FF2B5EF4-FFF2-40B4-BE49-F238E27FC236}">
                <a16:creationId xmlns:a16="http://schemas.microsoft.com/office/drawing/2014/main" id="{7A113F10-911E-F631-98A2-88A36D0213AE}"/>
              </a:ext>
            </a:extLst>
          </p:cNvPr>
          <p:cNvSpPr txBox="1"/>
          <p:nvPr/>
        </p:nvSpPr>
        <p:spPr>
          <a:xfrm>
            <a:off x="964204" y="105747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6000"/>
            </a:pPr>
            <a:r>
              <a:rPr lang="en-US" sz="4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cycle lane (n)</a:t>
            </a:r>
          </a:p>
        </p:txBody>
      </p:sp>
      <p:sp>
        <p:nvSpPr>
          <p:cNvPr id="7" name="Google Shape;186;p8">
            <a:extLst>
              <a:ext uri="{FF2B5EF4-FFF2-40B4-BE49-F238E27FC236}">
                <a16:creationId xmlns:a16="http://schemas.microsoft.com/office/drawing/2014/main" id="{45576ED6-B0C7-F90D-0D3D-837A9FBCE7F5}"/>
              </a:ext>
            </a:extLst>
          </p:cNvPr>
          <p:cNvSpPr/>
          <p:nvPr/>
        </p:nvSpPr>
        <p:spPr>
          <a:xfrm>
            <a:off x="1393565" y="2048570"/>
            <a:ext cx="25442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saɪkl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leɪn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bg2"/>
              </a:solidFill>
            </a:endParaRPr>
          </a:p>
        </p:txBody>
      </p:sp>
      <p:sp>
        <p:nvSpPr>
          <p:cNvPr id="8" name="Google Shape;185;p8">
            <a:extLst>
              <a:ext uri="{FF2B5EF4-FFF2-40B4-BE49-F238E27FC236}">
                <a16:creationId xmlns:a16="http://schemas.microsoft.com/office/drawing/2014/main" id="{F6325372-A922-861E-9824-8B0BED032C2D}"/>
              </a:ext>
            </a:extLst>
          </p:cNvPr>
          <p:cNvSpPr/>
          <p:nvPr/>
        </p:nvSpPr>
        <p:spPr>
          <a:xfrm>
            <a:off x="640262" y="2684525"/>
            <a:ext cx="405089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làn đường </a:t>
            </a:r>
          </a:p>
          <a:p>
            <a:pPr lvl="0" algn="ctr"/>
            <a:r>
              <a:rPr lang="vi-VN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dành riêng cho xe đạp</a:t>
            </a:r>
          </a:p>
        </p:txBody>
      </p:sp>
      <p:pic>
        <p:nvPicPr>
          <p:cNvPr id="6146" name="Picture 2" descr="Cycle lanes in the Netherlands – BICYCLE DUTCH">
            <a:extLst>
              <a:ext uri="{FF2B5EF4-FFF2-40B4-BE49-F238E27FC236}">
                <a16:creationId xmlns:a16="http://schemas.microsoft.com/office/drawing/2014/main" id="{E0D328FF-115E-D5F1-0AAD-98D798476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52" y="1119470"/>
            <a:ext cx="3967562" cy="236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ycle lane">
            <a:hlinkClick r:id="" action="ppaction://media"/>
            <a:extLst>
              <a:ext uri="{FF2B5EF4-FFF2-40B4-BE49-F238E27FC236}">
                <a16:creationId xmlns:a16="http://schemas.microsoft.com/office/drawing/2014/main" id="{6DC0217E-2B8F-A1F4-6102-13F6B9EFA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0614" y="2481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2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25C51EE9-B931-4559-5CEE-FB43FAAC8D4F}"/>
              </a:ext>
            </a:extLst>
          </p:cNvPr>
          <p:cNvSpPr/>
          <p:nvPr/>
        </p:nvSpPr>
        <p:spPr>
          <a:xfrm>
            <a:off x="420105" y="339826"/>
            <a:ext cx="2245604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New words</a:t>
            </a:r>
            <a:endParaRPr sz="2800" b="1" dirty="0">
              <a:solidFill>
                <a:schemeClr val="accent6"/>
              </a:solidFill>
            </a:endParaRPr>
          </a:p>
        </p:txBody>
      </p:sp>
      <p:sp>
        <p:nvSpPr>
          <p:cNvPr id="6" name="Google Shape;184;p8">
            <a:extLst>
              <a:ext uri="{FF2B5EF4-FFF2-40B4-BE49-F238E27FC236}">
                <a16:creationId xmlns:a16="http://schemas.microsoft.com/office/drawing/2014/main" id="{7A113F10-911E-F631-98A2-88A36D0213AE}"/>
              </a:ext>
            </a:extLst>
          </p:cNvPr>
          <p:cNvSpPr txBox="1"/>
          <p:nvPr/>
        </p:nvSpPr>
        <p:spPr>
          <a:xfrm>
            <a:off x="856603" y="1072666"/>
            <a:ext cx="3849677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6000"/>
            </a:pPr>
            <a:r>
              <a:rPr lang="en-US" sz="4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traffic light (</a:t>
            </a:r>
            <a:r>
              <a:rPr lang="en-US" sz="4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n.phr</a:t>
            </a:r>
            <a:r>
              <a:rPr lang="en-US" sz="4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.)</a:t>
            </a:r>
          </a:p>
        </p:txBody>
      </p:sp>
      <p:sp>
        <p:nvSpPr>
          <p:cNvPr id="7" name="Google Shape;186;p8">
            <a:extLst>
              <a:ext uri="{FF2B5EF4-FFF2-40B4-BE49-F238E27FC236}">
                <a16:creationId xmlns:a16="http://schemas.microsoft.com/office/drawing/2014/main" id="{45576ED6-B0C7-F90D-0D3D-837A9FBCE7F5}"/>
              </a:ext>
            </a:extLst>
          </p:cNvPr>
          <p:cNvSpPr/>
          <p:nvPr/>
        </p:nvSpPr>
        <p:spPr>
          <a:xfrm>
            <a:off x="1393564" y="2893226"/>
            <a:ext cx="25442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træfɪk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laɪt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bg2"/>
              </a:solidFill>
            </a:endParaRPr>
          </a:p>
        </p:txBody>
      </p:sp>
      <p:sp>
        <p:nvSpPr>
          <p:cNvPr id="8" name="Google Shape;185;p8">
            <a:extLst>
              <a:ext uri="{FF2B5EF4-FFF2-40B4-BE49-F238E27FC236}">
                <a16:creationId xmlns:a16="http://schemas.microsoft.com/office/drawing/2014/main" id="{F6325372-A922-861E-9824-8B0BED032C2D}"/>
              </a:ext>
            </a:extLst>
          </p:cNvPr>
          <p:cNvSpPr/>
          <p:nvPr/>
        </p:nvSpPr>
        <p:spPr>
          <a:xfrm>
            <a:off x="640262" y="3529181"/>
            <a:ext cx="40508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đèn giao thông</a:t>
            </a:r>
          </a:p>
        </p:txBody>
      </p:sp>
      <p:pic>
        <p:nvPicPr>
          <p:cNvPr id="7170" name="Picture 2" descr="2,901 Traffic Light Uk Stock Photos, Pictures &amp; Royalty-Free Images - iStock">
            <a:extLst>
              <a:ext uri="{FF2B5EF4-FFF2-40B4-BE49-F238E27FC236}">
                <a16:creationId xmlns:a16="http://schemas.microsoft.com/office/drawing/2014/main" id="{21156892-DB73-89AF-17E7-A2D9FA7A8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777" y="528736"/>
            <a:ext cx="2724019" cy="408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ffic light">
            <a:hlinkClick r:id="" action="ppaction://media"/>
            <a:extLst>
              <a:ext uri="{FF2B5EF4-FFF2-40B4-BE49-F238E27FC236}">
                <a16:creationId xmlns:a16="http://schemas.microsoft.com/office/drawing/2014/main" id="{4BCAED62-1FA7-1DF9-A400-D9B3C1901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2678" y="23065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8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25C51EE9-B931-4559-5CEE-FB43FAAC8D4F}"/>
              </a:ext>
            </a:extLst>
          </p:cNvPr>
          <p:cNvSpPr/>
          <p:nvPr/>
        </p:nvSpPr>
        <p:spPr>
          <a:xfrm>
            <a:off x="601384" y="353387"/>
            <a:ext cx="2245604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New words</a:t>
            </a:r>
            <a:endParaRPr sz="2800" b="1" dirty="0">
              <a:solidFill>
                <a:schemeClr val="accent6"/>
              </a:solidFill>
            </a:endParaRPr>
          </a:p>
        </p:txBody>
      </p:sp>
      <p:graphicFrame>
        <p:nvGraphicFramePr>
          <p:cNvPr id="3" name="Google Shape;217;p11">
            <a:extLst>
              <a:ext uri="{FF2B5EF4-FFF2-40B4-BE49-F238E27FC236}">
                <a16:creationId xmlns:a16="http://schemas.microsoft.com/office/drawing/2014/main" id="{79AFF469-48C8-66E2-6644-43364878D1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932945"/>
              </p:ext>
            </p:extLst>
          </p:nvPr>
        </p:nvGraphicFramePr>
        <p:xfrm>
          <a:off x="601384" y="994142"/>
          <a:ext cx="7941231" cy="33453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45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5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0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890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accent6"/>
                          </a:solidFill>
                        </a:rPr>
                        <a:t>New words</a:t>
                      </a:r>
                      <a:endParaRPr sz="1200" dirty="0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accent6"/>
                          </a:solidFill>
                        </a:rPr>
                        <a:t>Pronunciation</a:t>
                      </a:r>
                      <a:endParaRPr sz="1200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accent6"/>
                          </a:solidFill>
                        </a:rPr>
                        <a:t>Meaning</a:t>
                      </a:r>
                      <a:endParaRPr sz="1200" dirty="0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6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road sign (</a:t>
                      </a:r>
                      <a:r>
                        <a:rPr lang="en-US" sz="2400" b="1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n.phr</a:t>
                      </a: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.)</a:t>
                      </a:r>
                      <a:endParaRPr sz="2400" b="1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rəʊd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saɪn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biển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báo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giao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thông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6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cycle lane (n.phr.)</a:t>
                      </a:r>
                      <a:endParaRPr sz="2400" b="1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saɪkl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leɪn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làn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đường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dành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riêng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đạp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920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traffic light (</a:t>
                      </a:r>
                      <a:r>
                        <a:rPr lang="en-US" sz="2400" b="1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n.phr</a:t>
                      </a: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.)</a:t>
                      </a:r>
                      <a:endParaRPr sz="2400" b="1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/ˈtræfɪk laɪt/</a:t>
                      </a:r>
                      <a:endParaRPr sz="2400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đèn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giao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thông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883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6"/>
          <p:cNvSpPr txBox="1">
            <a:spLocks noGrp="1"/>
          </p:cNvSpPr>
          <p:nvPr>
            <p:ph type="title"/>
          </p:nvPr>
        </p:nvSpPr>
        <p:spPr>
          <a:xfrm>
            <a:off x="967958" y="294443"/>
            <a:ext cx="6227102" cy="5264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 2. Look and write the correct phrases.  </a:t>
            </a:r>
            <a:endParaRPr sz="2400" dirty="0"/>
          </a:p>
        </p:txBody>
      </p:sp>
      <p:sp>
        <p:nvSpPr>
          <p:cNvPr id="604" name="Google Shape;604;p36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6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6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7" name="Google Shape;607;p36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608" name="Google Shape;608;p36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36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6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6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4" name="Google Shape;614;p36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615" name="Google Shape;615;p36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36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36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18" name="Google Shape;618;p36"/>
          <p:cNvSpPr/>
          <p:nvPr/>
        </p:nvSpPr>
        <p:spPr>
          <a:xfrm rot="770957">
            <a:off x="-1112518" y="3707946"/>
            <a:ext cx="5546529" cy="1891000"/>
          </a:xfrm>
          <a:custGeom>
            <a:avLst/>
            <a:gdLst/>
            <a:ahLst/>
            <a:cxnLst/>
            <a:rect l="l" t="t" r="r" b="b"/>
            <a:pathLst>
              <a:path w="199193" h="75640" extrusionOk="0">
                <a:moveTo>
                  <a:pt x="199193" y="43402"/>
                </a:moveTo>
                <a:cubicBezTo>
                  <a:pt x="189770" y="44509"/>
                  <a:pt x="161247" y="44710"/>
                  <a:pt x="142655" y="50045"/>
                </a:cubicBezTo>
                <a:cubicBezTo>
                  <a:pt x="124063" y="55381"/>
                  <a:pt x="100817" y="78137"/>
                  <a:pt x="87639" y="75415"/>
                </a:cubicBezTo>
                <a:cubicBezTo>
                  <a:pt x="74461" y="72693"/>
                  <a:pt x="73124" y="40025"/>
                  <a:pt x="63586" y="33711"/>
                </a:cubicBezTo>
                <a:cubicBezTo>
                  <a:pt x="54048" y="27397"/>
                  <a:pt x="41008" y="43152"/>
                  <a:pt x="30410" y="37533"/>
                </a:cubicBezTo>
                <a:cubicBezTo>
                  <a:pt x="19812" y="31915"/>
                  <a:pt x="5068" y="625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9" name="Google Shape;619;p36"/>
          <p:cNvSpPr/>
          <p:nvPr/>
        </p:nvSpPr>
        <p:spPr>
          <a:xfrm>
            <a:off x="5755217" y="-757973"/>
            <a:ext cx="4761200" cy="1781400"/>
          </a:xfrm>
          <a:custGeom>
            <a:avLst/>
            <a:gdLst/>
            <a:ahLst/>
            <a:cxnLst/>
            <a:rect l="l" t="t" r="r" b="b"/>
            <a:pathLst>
              <a:path w="190448" h="71256" extrusionOk="0">
                <a:moveTo>
                  <a:pt x="0" y="0"/>
                </a:moveTo>
                <a:cubicBezTo>
                  <a:pt x="7704" y="4634"/>
                  <a:pt x="33537" y="16103"/>
                  <a:pt x="46222" y="27803"/>
                </a:cubicBezTo>
                <a:cubicBezTo>
                  <a:pt x="58907" y="39503"/>
                  <a:pt x="52072" y="65105"/>
                  <a:pt x="76110" y="70202"/>
                </a:cubicBezTo>
                <a:cubicBezTo>
                  <a:pt x="100148" y="75299"/>
                  <a:pt x="171392" y="60355"/>
                  <a:pt x="190448" y="583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216623A-6F58-DBD7-15EE-B072C0D3F179}"/>
              </a:ext>
            </a:extLst>
          </p:cNvPr>
          <p:cNvSpPr/>
          <p:nvPr/>
        </p:nvSpPr>
        <p:spPr>
          <a:xfrm>
            <a:off x="6538365" y="1279905"/>
            <a:ext cx="2216210" cy="325129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No right turn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Cycle lane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School ahead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Traffic lights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No cycling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Hospital ahead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CE7C04B-8C71-BB9E-2908-CDDA4401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11" y="898763"/>
            <a:ext cx="549430" cy="14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13968F4-6902-D168-CFE8-DB422C0EF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444" y="898763"/>
            <a:ext cx="1460679" cy="14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97966B17-3F4A-650C-B029-12D935C9B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75" y="3050195"/>
            <a:ext cx="2083191" cy="130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E5CC57CF-180C-9CB2-DD67-71F58262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10" y="3051950"/>
            <a:ext cx="1511348" cy="130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A85E583B-9D35-794D-A316-7BE78FFB8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8045" r="7433" b="8279"/>
          <a:stretch/>
        </p:blipFill>
        <p:spPr bwMode="auto">
          <a:xfrm>
            <a:off x="4572000" y="2938861"/>
            <a:ext cx="1464658" cy="146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" name="Rectangle 511">
            <a:extLst>
              <a:ext uri="{FF2B5EF4-FFF2-40B4-BE49-F238E27FC236}">
                <a16:creationId xmlns:a16="http://schemas.microsoft.com/office/drawing/2014/main" id="{783C9A7A-5604-AD56-2F60-C569D9695C65}"/>
              </a:ext>
            </a:extLst>
          </p:cNvPr>
          <p:cNvSpPr/>
          <p:nvPr/>
        </p:nvSpPr>
        <p:spPr>
          <a:xfrm>
            <a:off x="6674566" y="2938861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Rectangle: Rounded Corners 512">
            <a:extLst>
              <a:ext uri="{FF2B5EF4-FFF2-40B4-BE49-F238E27FC236}">
                <a16:creationId xmlns:a16="http://schemas.microsoft.com/office/drawing/2014/main" id="{23ABE8EC-D115-4E17-4876-F51A4270353D}"/>
              </a:ext>
            </a:extLst>
          </p:cNvPr>
          <p:cNvSpPr/>
          <p:nvPr/>
        </p:nvSpPr>
        <p:spPr>
          <a:xfrm>
            <a:off x="705642" y="2460828"/>
            <a:ext cx="1608082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Traffic lights </a:t>
            </a:r>
          </a:p>
        </p:txBody>
      </p:sp>
      <p:sp>
        <p:nvSpPr>
          <p:cNvPr id="514" name="Rectangle: Rounded Corners 513">
            <a:extLst>
              <a:ext uri="{FF2B5EF4-FFF2-40B4-BE49-F238E27FC236}">
                <a16:creationId xmlns:a16="http://schemas.microsoft.com/office/drawing/2014/main" id="{65463800-3C27-E1CC-4FCD-320816B91BFD}"/>
              </a:ext>
            </a:extLst>
          </p:cNvPr>
          <p:cNvSpPr/>
          <p:nvPr/>
        </p:nvSpPr>
        <p:spPr>
          <a:xfrm>
            <a:off x="2649610" y="2308540"/>
            <a:ext cx="1460679" cy="52642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Hospital ahead </a:t>
            </a:r>
          </a:p>
        </p:txBody>
      </p:sp>
      <p:sp>
        <p:nvSpPr>
          <p:cNvPr id="515" name="Rectangle: Rounded Corners 514">
            <a:extLst>
              <a:ext uri="{FF2B5EF4-FFF2-40B4-BE49-F238E27FC236}">
                <a16:creationId xmlns:a16="http://schemas.microsoft.com/office/drawing/2014/main" id="{63FDC46A-AFC8-BC48-DE79-3E4A7EB1E718}"/>
              </a:ext>
            </a:extLst>
          </p:cNvPr>
          <p:cNvSpPr/>
          <p:nvPr/>
        </p:nvSpPr>
        <p:spPr>
          <a:xfrm>
            <a:off x="4368245" y="2406345"/>
            <a:ext cx="179337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No right turn</a:t>
            </a:r>
          </a:p>
        </p:txBody>
      </p:sp>
      <p:sp>
        <p:nvSpPr>
          <p:cNvPr id="516" name="Rectangle 515">
            <a:extLst>
              <a:ext uri="{FF2B5EF4-FFF2-40B4-BE49-F238E27FC236}">
                <a16:creationId xmlns:a16="http://schemas.microsoft.com/office/drawing/2014/main" id="{3740C425-AFEA-E102-B423-5CA03F94F382}"/>
              </a:ext>
            </a:extLst>
          </p:cNvPr>
          <p:cNvSpPr/>
          <p:nvPr/>
        </p:nvSpPr>
        <p:spPr>
          <a:xfrm>
            <a:off x="6733816" y="3941660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Rectangle 516">
            <a:extLst>
              <a:ext uri="{FF2B5EF4-FFF2-40B4-BE49-F238E27FC236}">
                <a16:creationId xmlns:a16="http://schemas.microsoft.com/office/drawing/2014/main" id="{82A6DCE3-174B-5C81-EDD1-49962D10B73D}"/>
              </a:ext>
            </a:extLst>
          </p:cNvPr>
          <p:cNvSpPr/>
          <p:nvPr/>
        </p:nvSpPr>
        <p:spPr>
          <a:xfrm>
            <a:off x="6733815" y="1561294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Rectangle: Rounded Corners 517">
            <a:extLst>
              <a:ext uri="{FF2B5EF4-FFF2-40B4-BE49-F238E27FC236}">
                <a16:creationId xmlns:a16="http://schemas.microsoft.com/office/drawing/2014/main" id="{0B19261C-5394-FF1C-309A-FB37021E4754}"/>
              </a:ext>
            </a:extLst>
          </p:cNvPr>
          <p:cNvSpPr/>
          <p:nvPr/>
        </p:nvSpPr>
        <p:spPr>
          <a:xfrm>
            <a:off x="4591998" y="4408539"/>
            <a:ext cx="146465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No cycling</a:t>
            </a:r>
          </a:p>
        </p:txBody>
      </p:sp>
      <p:sp>
        <p:nvSpPr>
          <p:cNvPr id="519" name="Rectangle 518">
            <a:extLst>
              <a:ext uri="{FF2B5EF4-FFF2-40B4-BE49-F238E27FC236}">
                <a16:creationId xmlns:a16="http://schemas.microsoft.com/office/drawing/2014/main" id="{ADFEAFBD-D7BA-C706-4840-D3AFD60F1DF3}"/>
              </a:ext>
            </a:extLst>
          </p:cNvPr>
          <p:cNvSpPr/>
          <p:nvPr/>
        </p:nvSpPr>
        <p:spPr>
          <a:xfrm>
            <a:off x="6696907" y="3451653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Rectangle: Rounded Corners 519">
            <a:extLst>
              <a:ext uri="{FF2B5EF4-FFF2-40B4-BE49-F238E27FC236}">
                <a16:creationId xmlns:a16="http://schemas.microsoft.com/office/drawing/2014/main" id="{FC297765-8775-E660-8101-6040B8FED9CE}"/>
              </a:ext>
            </a:extLst>
          </p:cNvPr>
          <p:cNvSpPr/>
          <p:nvPr/>
        </p:nvSpPr>
        <p:spPr>
          <a:xfrm>
            <a:off x="2511099" y="4416536"/>
            <a:ext cx="175536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School ahead</a:t>
            </a:r>
          </a:p>
        </p:txBody>
      </p:sp>
      <p:sp>
        <p:nvSpPr>
          <p:cNvPr id="521" name="Rectangle 520">
            <a:extLst>
              <a:ext uri="{FF2B5EF4-FFF2-40B4-BE49-F238E27FC236}">
                <a16:creationId xmlns:a16="http://schemas.microsoft.com/office/drawing/2014/main" id="{B786E5C8-150B-AF3F-F51F-42F08570BEA5}"/>
              </a:ext>
            </a:extLst>
          </p:cNvPr>
          <p:cNvSpPr/>
          <p:nvPr/>
        </p:nvSpPr>
        <p:spPr>
          <a:xfrm>
            <a:off x="6696906" y="2531830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Rectangle: Rounded Corners 521">
            <a:extLst>
              <a:ext uri="{FF2B5EF4-FFF2-40B4-BE49-F238E27FC236}">
                <a16:creationId xmlns:a16="http://schemas.microsoft.com/office/drawing/2014/main" id="{F60690AB-9FD4-90F9-A6CC-B8929A12D50E}"/>
              </a:ext>
            </a:extLst>
          </p:cNvPr>
          <p:cNvSpPr/>
          <p:nvPr/>
        </p:nvSpPr>
        <p:spPr>
          <a:xfrm>
            <a:off x="698341" y="4408538"/>
            <a:ext cx="146465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Cycle lane</a:t>
            </a:r>
          </a:p>
        </p:txBody>
      </p:sp>
      <p:sp>
        <p:nvSpPr>
          <p:cNvPr id="523" name="Rectangle 522">
            <a:extLst>
              <a:ext uri="{FF2B5EF4-FFF2-40B4-BE49-F238E27FC236}">
                <a16:creationId xmlns:a16="http://schemas.microsoft.com/office/drawing/2014/main" id="{B0AE67C0-F4AC-8DFA-B80F-03B38246FD96}"/>
              </a:ext>
            </a:extLst>
          </p:cNvPr>
          <p:cNvSpPr/>
          <p:nvPr/>
        </p:nvSpPr>
        <p:spPr>
          <a:xfrm>
            <a:off x="6696905" y="2085269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225 No Right Turn Sign Stock Photos, Pictures &amp; Royalty-Free ...">
            <a:extLst>
              <a:ext uri="{FF2B5EF4-FFF2-40B4-BE49-F238E27FC236}">
                <a16:creationId xmlns:a16="http://schemas.microsoft.com/office/drawing/2014/main" id="{2BD50519-10E6-87D7-F1CE-3578FD53A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b="6117"/>
          <a:stretch/>
        </p:blipFill>
        <p:spPr bwMode="auto">
          <a:xfrm>
            <a:off x="4477057" y="898763"/>
            <a:ext cx="1649729" cy="14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512" grpId="1" animBg="1"/>
      <p:bldP spid="512" grpId="2" animBg="1"/>
      <p:bldP spid="513" grpId="0" animBg="1"/>
      <p:bldP spid="513" grpId="1" animBg="1"/>
      <p:bldP spid="514" grpId="0" animBg="1"/>
      <p:bldP spid="514" grpId="1" animBg="1"/>
      <p:bldP spid="515" grpId="0" animBg="1"/>
      <p:bldP spid="515" grpId="1" animBg="1"/>
      <p:bldP spid="516" grpId="0" animBg="1"/>
      <p:bldP spid="516" grpId="1" animBg="1"/>
      <p:bldP spid="517" grpId="0" animBg="1"/>
      <p:bldP spid="517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1" grpId="0" animBg="1"/>
      <p:bldP spid="521" grpId="1" animBg="1"/>
      <p:bldP spid="522" grpId="0" animBg="1"/>
      <p:bldP spid="522" grpId="1" animBg="1"/>
      <p:bldP spid="523" grpId="0" animBg="1"/>
      <p:bldP spid="5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0"/>
          <p:cNvSpPr txBox="1">
            <a:spLocks noGrp="1"/>
          </p:cNvSpPr>
          <p:nvPr>
            <p:ph type="title"/>
          </p:nvPr>
        </p:nvSpPr>
        <p:spPr>
          <a:xfrm>
            <a:off x="1052275" y="284985"/>
            <a:ext cx="7569930" cy="8502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 3. </a:t>
            </a:r>
            <a:r>
              <a:rPr lang="en-US" sz="2400" dirty="0"/>
              <a:t>Work in pairs. Take turns to say which of the signs in 2 you see on the way to school.</a:t>
            </a:r>
            <a:endParaRPr sz="2400" dirty="0"/>
          </a:p>
        </p:txBody>
      </p:sp>
      <p:sp>
        <p:nvSpPr>
          <p:cNvPr id="881" name="Google Shape;881;p40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40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40">
            <a:hlinkClick r:id="rId5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4" name="Google Shape;884;p40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885" name="Google Shape;885;p40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8" name="Google Shape;888;p40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40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0">
            <a:hlinkClick r:id="rId6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1" name="Google Shape;891;p40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892" name="Google Shape;892;p40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40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40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" name="Google Shape;274;p14" descr="Free photo School Education Teaching Students Classroom - Max Pixel">
            <a:extLst>
              <a:ext uri="{FF2B5EF4-FFF2-40B4-BE49-F238E27FC236}">
                <a16:creationId xmlns:a16="http://schemas.microsoft.com/office/drawing/2014/main" id="{3DDFA8C5-54A9-CB39-86B7-B9982858D55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47307" y="2200759"/>
            <a:ext cx="2773785" cy="22510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0994E16-8EC9-D8BC-D1D9-4ECBD0510BF7}"/>
              </a:ext>
            </a:extLst>
          </p:cNvPr>
          <p:cNvSpPr/>
          <p:nvPr/>
        </p:nvSpPr>
        <p:spPr>
          <a:xfrm>
            <a:off x="5913985" y="1120550"/>
            <a:ext cx="2666678" cy="1407387"/>
          </a:xfrm>
          <a:prstGeom prst="wedgeRoundRectCallout">
            <a:avLst>
              <a:gd name="adj1" fmla="val -54285"/>
              <a:gd name="adj2" fmla="val 6885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my way to school, there is a hospital, so I see a “hospital ahead” sign. 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7FC95EC-6E93-7DDA-A615-06C928D60009}"/>
              </a:ext>
            </a:extLst>
          </p:cNvPr>
          <p:cNvSpPr/>
          <p:nvPr/>
        </p:nvSpPr>
        <p:spPr>
          <a:xfrm>
            <a:off x="975424" y="1404555"/>
            <a:ext cx="2666678" cy="1338945"/>
          </a:xfrm>
          <a:prstGeom prst="wedgeRoundRectCallout">
            <a:avLst>
              <a:gd name="adj1" fmla="val 42311"/>
              <a:gd name="adj2" fmla="val 8044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way to school, there are crossroads, so I see several traffic lights.  </a:t>
            </a:r>
          </a:p>
        </p:txBody>
      </p:sp>
      <p:pic>
        <p:nvPicPr>
          <p:cNvPr id="14" name="2 Minute Countdown Timer With Ticking Sound &amp;Alarm Clock Sound.">
            <a:hlinkClick r:id="" action="ppaction://media"/>
            <a:extLst>
              <a:ext uri="{FF2B5EF4-FFF2-40B4-BE49-F238E27FC236}">
                <a16:creationId xmlns:a16="http://schemas.microsoft.com/office/drawing/2014/main" id="{4BE1E80A-8163-649D-893F-84DABA666F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81262" y="3748287"/>
            <a:ext cx="1975281" cy="1110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57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6"/>
          <p:cNvSpPr txBox="1">
            <a:spLocks noGrp="1"/>
          </p:cNvSpPr>
          <p:nvPr>
            <p:ph type="title"/>
          </p:nvPr>
        </p:nvSpPr>
        <p:spPr>
          <a:xfrm>
            <a:off x="1136649" y="331154"/>
            <a:ext cx="5036225" cy="6635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Guess the words</a:t>
            </a:r>
            <a:endParaRPr sz="3600" dirty="0"/>
          </a:p>
        </p:txBody>
      </p:sp>
      <p:sp>
        <p:nvSpPr>
          <p:cNvPr id="604" name="Google Shape;604;p36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6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6">
            <a:hlinkClick r:id="rId7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7" name="Google Shape;607;p36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608" name="Google Shape;608;p36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36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6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6">
            <a:hlinkClick r:id="rId8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4" name="Google Shape;614;p36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615" name="Google Shape;615;p36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36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36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18" name="Google Shape;618;p36"/>
          <p:cNvSpPr/>
          <p:nvPr/>
        </p:nvSpPr>
        <p:spPr>
          <a:xfrm rot="770957">
            <a:off x="-1112518" y="3707946"/>
            <a:ext cx="5546529" cy="1891000"/>
          </a:xfrm>
          <a:custGeom>
            <a:avLst/>
            <a:gdLst/>
            <a:ahLst/>
            <a:cxnLst/>
            <a:rect l="l" t="t" r="r" b="b"/>
            <a:pathLst>
              <a:path w="199193" h="75640" extrusionOk="0">
                <a:moveTo>
                  <a:pt x="199193" y="43402"/>
                </a:moveTo>
                <a:cubicBezTo>
                  <a:pt x="189770" y="44509"/>
                  <a:pt x="161247" y="44710"/>
                  <a:pt x="142655" y="50045"/>
                </a:cubicBezTo>
                <a:cubicBezTo>
                  <a:pt x="124063" y="55381"/>
                  <a:pt x="100817" y="78137"/>
                  <a:pt x="87639" y="75415"/>
                </a:cubicBezTo>
                <a:cubicBezTo>
                  <a:pt x="74461" y="72693"/>
                  <a:pt x="73124" y="40025"/>
                  <a:pt x="63586" y="33711"/>
                </a:cubicBezTo>
                <a:cubicBezTo>
                  <a:pt x="54048" y="27397"/>
                  <a:pt x="41008" y="43152"/>
                  <a:pt x="30410" y="37533"/>
                </a:cubicBezTo>
                <a:cubicBezTo>
                  <a:pt x="19812" y="31915"/>
                  <a:pt x="5068" y="625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9" name="Google Shape;619;p36"/>
          <p:cNvSpPr/>
          <p:nvPr/>
        </p:nvSpPr>
        <p:spPr>
          <a:xfrm>
            <a:off x="5755217" y="-1186849"/>
            <a:ext cx="4761200" cy="1781400"/>
          </a:xfrm>
          <a:custGeom>
            <a:avLst/>
            <a:gdLst/>
            <a:ahLst/>
            <a:cxnLst/>
            <a:rect l="l" t="t" r="r" b="b"/>
            <a:pathLst>
              <a:path w="190448" h="71256" extrusionOk="0">
                <a:moveTo>
                  <a:pt x="0" y="0"/>
                </a:moveTo>
                <a:cubicBezTo>
                  <a:pt x="7704" y="4634"/>
                  <a:pt x="33537" y="16103"/>
                  <a:pt x="46222" y="27803"/>
                </a:cubicBezTo>
                <a:cubicBezTo>
                  <a:pt x="58907" y="39503"/>
                  <a:pt x="52072" y="65105"/>
                  <a:pt x="76110" y="70202"/>
                </a:cubicBezTo>
                <a:cubicBezTo>
                  <a:pt x="100148" y="75299"/>
                  <a:pt x="171392" y="60355"/>
                  <a:pt x="190448" y="583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246" name="Picture 6" descr="Men Clipart Cycling - Homem Andando De Bike PNG Image | Transparent PNG  Free Download on SeekPNG">
            <a:extLst>
              <a:ext uri="{FF2B5EF4-FFF2-40B4-BE49-F238E27FC236}">
                <a16:creationId xmlns:a16="http://schemas.microsoft.com/office/drawing/2014/main" id="{86164454-178B-81B9-3539-0E2B60E9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4" y="1265426"/>
            <a:ext cx="2659582" cy="224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2,669 Kids Sailing Illustrations &amp; Clip Art - iStock">
            <a:extLst>
              <a:ext uri="{FF2B5EF4-FFF2-40B4-BE49-F238E27FC236}">
                <a16:creationId xmlns:a16="http://schemas.microsoft.com/office/drawing/2014/main" id="{7D484E5C-869F-FF46-7BF8-A12AF176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491" y="820863"/>
            <a:ext cx="2659582" cy="269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867B02-7FEF-B61F-A84E-C6433782DF38}"/>
              </a:ext>
            </a:extLst>
          </p:cNvPr>
          <p:cNvSpPr txBox="1"/>
          <p:nvPr/>
        </p:nvSpPr>
        <p:spPr>
          <a:xfrm>
            <a:off x="2006825" y="3510033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c_cle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86202-CC70-4AB3-0342-0FE2917773F4}"/>
              </a:ext>
            </a:extLst>
          </p:cNvPr>
          <p:cNvSpPr txBox="1"/>
          <p:nvPr/>
        </p:nvSpPr>
        <p:spPr>
          <a:xfrm>
            <a:off x="6172874" y="3510032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s_ _l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CEE36E-DC6C-75C4-0FC1-41EDA6D5A9A5}"/>
              </a:ext>
            </a:extLst>
          </p:cNvPr>
          <p:cNvSpPr txBox="1"/>
          <p:nvPr/>
        </p:nvSpPr>
        <p:spPr>
          <a:xfrm>
            <a:off x="2223367" y="3499512"/>
            <a:ext cx="39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2CF10-EEAA-A8BA-7843-79951E9C2797}"/>
              </a:ext>
            </a:extLst>
          </p:cNvPr>
          <p:cNvSpPr txBox="1"/>
          <p:nvPr/>
        </p:nvSpPr>
        <p:spPr>
          <a:xfrm>
            <a:off x="6362485" y="3511826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CCAA2-15B9-C92C-7B12-F92AB730A0D7}"/>
              </a:ext>
            </a:extLst>
          </p:cNvPr>
          <p:cNvSpPr txBox="1"/>
          <p:nvPr/>
        </p:nvSpPr>
        <p:spPr>
          <a:xfrm>
            <a:off x="6737744" y="3542887"/>
            <a:ext cx="290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050685-DCEF-98C5-55DB-2D8476D6F2FF}"/>
              </a:ext>
            </a:extLst>
          </p:cNvPr>
          <p:cNvSpPr txBox="1"/>
          <p:nvPr/>
        </p:nvSpPr>
        <p:spPr>
          <a:xfrm>
            <a:off x="2006825" y="4145843"/>
            <a:ext cx="873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7CAA5-8ACA-56C0-53FE-317BCFA7F2F7}"/>
              </a:ext>
            </a:extLst>
          </p:cNvPr>
          <p:cNvSpPr txBox="1"/>
          <p:nvPr/>
        </p:nvSpPr>
        <p:spPr>
          <a:xfrm>
            <a:off x="6296304" y="4130226"/>
            <a:ext cx="87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ycle">
            <a:hlinkClick r:id="" action="ppaction://media"/>
            <a:extLst>
              <a:ext uri="{FF2B5EF4-FFF2-40B4-BE49-F238E27FC236}">
                <a16:creationId xmlns:a16="http://schemas.microsoft.com/office/drawing/2014/main" id="{499D2F5C-196F-B67C-58A1-DEC76004B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9312" y="3674874"/>
            <a:ext cx="406400" cy="406400"/>
          </a:xfrm>
          <a:prstGeom prst="rect">
            <a:avLst/>
          </a:prstGeom>
        </p:spPr>
      </p:pic>
      <p:pic>
        <p:nvPicPr>
          <p:cNvPr id="10" name="sail">
            <a:hlinkClick r:id="" action="ppaction://media"/>
            <a:extLst>
              <a:ext uri="{FF2B5EF4-FFF2-40B4-BE49-F238E27FC236}">
                <a16:creationId xmlns:a16="http://schemas.microsoft.com/office/drawing/2014/main" id="{9519263E-69F0-BA8F-0D31-7B530179DF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09831" y="37161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5"/>
          <p:cNvSpPr/>
          <p:nvPr/>
        </p:nvSpPr>
        <p:spPr>
          <a:xfrm>
            <a:off x="1152113" y="575950"/>
            <a:ext cx="1244700" cy="12003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"/>
          <p:cNvSpPr/>
          <p:nvPr/>
        </p:nvSpPr>
        <p:spPr>
          <a:xfrm>
            <a:off x="1124350" y="1947350"/>
            <a:ext cx="5607300" cy="843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title" idx="2"/>
          </p:nvPr>
        </p:nvSpPr>
        <p:spPr>
          <a:xfrm>
            <a:off x="1144430" y="1974594"/>
            <a:ext cx="550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400" name="Google Shape;400;p35"/>
          <p:cNvSpPr/>
          <p:nvPr/>
        </p:nvSpPr>
        <p:spPr>
          <a:xfrm rot="1532696">
            <a:off x="5252530" y="917351"/>
            <a:ext cx="4648906" cy="1739068"/>
          </a:xfrm>
          <a:custGeom>
            <a:avLst/>
            <a:gdLst/>
            <a:ahLst/>
            <a:cxnLst/>
            <a:rect l="l" t="t" r="r" b="b"/>
            <a:pathLst>
              <a:path w="303397" h="104955" extrusionOk="0">
                <a:moveTo>
                  <a:pt x="0" y="0"/>
                </a:moveTo>
                <a:cubicBezTo>
                  <a:pt x="4866" y="4518"/>
                  <a:pt x="13091" y="24212"/>
                  <a:pt x="29193" y="27108"/>
                </a:cubicBezTo>
                <a:cubicBezTo>
                  <a:pt x="45296" y="30004"/>
                  <a:pt x="78833" y="15524"/>
                  <a:pt x="96615" y="17377"/>
                </a:cubicBezTo>
                <a:cubicBezTo>
                  <a:pt x="114397" y="19231"/>
                  <a:pt x="118857" y="35681"/>
                  <a:pt x="135886" y="38229"/>
                </a:cubicBezTo>
                <a:cubicBezTo>
                  <a:pt x="152915" y="40778"/>
                  <a:pt x="184889" y="26644"/>
                  <a:pt x="198790" y="32668"/>
                </a:cubicBezTo>
                <a:cubicBezTo>
                  <a:pt x="212691" y="38692"/>
                  <a:pt x="212054" y="66031"/>
                  <a:pt x="219294" y="74372"/>
                </a:cubicBezTo>
                <a:cubicBezTo>
                  <a:pt x="226534" y="82713"/>
                  <a:pt x="233659" y="78601"/>
                  <a:pt x="242231" y="82713"/>
                </a:cubicBezTo>
                <a:cubicBezTo>
                  <a:pt x="250804" y="86826"/>
                  <a:pt x="260535" y="95340"/>
                  <a:pt x="270729" y="99047"/>
                </a:cubicBezTo>
                <a:cubicBezTo>
                  <a:pt x="280923" y="102754"/>
                  <a:pt x="297952" y="103970"/>
                  <a:pt x="303397" y="10495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1" name="Google Shape;401;p35"/>
          <p:cNvSpPr/>
          <p:nvPr/>
        </p:nvSpPr>
        <p:spPr>
          <a:xfrm>
            <a:off x="7690546" y="960965"/>
            <a:ext cx="1790665" cy="612484"/>
          </a:xfrm>
          <a:custGeom>
            <a:avLst/>
            <a:gdLst/>
            <a:ahLst/>
            <a:cxnLst/>
            <a:rect l="l" t="t" r="r" b="b"/>
            <a:pathLst>
              <a:path w="108083" h="36969" extrusionOk="0">
                <a:moveTo>
                  <a:pt x="0" y="36969"/>
                </a:moveTo>
                <a:cubicBezTo>
                  <a:pt x="4228" y="31640"/>
                  <a:pt x="9615" y="11078"/>
                  <a:pt x="25370" y="4996"/>
                </a:cubicBezTo>
                <a:cubicBezTo>
                  <a:pt x="41125" y="-1086"/>
                  <a:pt x="80744" y="1289"/>
                  <a:pt x="94529" y="478"/>
                </a:cubicBezTo>
                <a:cubicBezTo>
                  <a:pt x="108315" y="-333"/>
                  <a:pt x="105824" y="189"/>
                  <a:pt x="108083" y="13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5" name="Google Shape;525;p35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5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5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35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529" name="Google Shape;529;p35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" name="Google Shape;532;p35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5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5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5" name="Google Shape;535;p35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536" name="Google Shape;536;p35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35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35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" name="Google Shape;2991;p64">
            <a:extLst>
              <a:ext uri="{FF2B5EF4-FFF2-40B4-BE49-F238E27FC236}">
                <a16:creationId xmlns:a16="http://schemas.microsoft.com/office/drawing/2014/main" id="{BFD87A43-91C1-1279-6DA8-F04304DCE64A}"/>
              </a:ext>
            </a:extLst>
          </p:cNvPr>
          <p:cNvGrpSpPr/>
          <p:nvPr/>
        </p:nvGrpSpPr>
        <p:grpSpPr>
          <a:xfrm>
            <a:off x="4843437" y="3255958"/>
            <a:ext cx="3903554" cy="1481740"/>
            <a:chOff x="1859562" y="3505350"/>
            <a:chExt cx="2414782" cy="759751"/>
          </a:xfrm>
        </p:grpSpPr>
        <p:sp>
          <p:nvSpPr>
            <p:cNvPr id="3" name="Google Shape;2992;p64">
              <a:extLst>
                <a:ext uri="{FF2B5EF4-FFF2-40B4-BE49-F238E27FC236}">
                  <a16:creationId xmlns:a16="http://schemas.microsoft.com/office/drawing/2014/main" id="{84A1AE12-92DB-F1BA-8E4A-26731E1EBABD}"/>
                </a:ext>
              </a:extLst>
            </p:cNvPr>
            <p:cNvSpPr/>
            <p:nvPr/>
          </p:nvSpPr>
          <p:spPr>
            <a:xfrm>
              <a:off x="2408446" y="4028229"/>
              <a:ext cx="446031" cy="212682"/>
            </a:xfrm>
            <a:custGeom>
              <a:avLst/>
              <a:gdLst/>
              <a:ahLst/>
              <a:cxnLst/>
              <a:rect l="l" t="t" r="r" b="b"/>
              <a:pathLst>
                <a:path w="11891" h="5670" extrusionOk="0">
                  <a:moveTo>
                    <a:pt x="5656" y="0"/>
                  </a:moveTo>
                  <a:cubicBezTo>
                    <a:pt x="4504" y="0"/>
                    <a:pt x="3555" y="884"/>
                    <a:pt x="3411" y="2030"/>
                  </a:cubicBezTo>
                  <a:cubicBezTo>
                    <a:pt x="3393" y="2030"/>
                    <a:pt x="3375" y="2027"/>
                    <a:pt x="3356" y="2027"/>
                  </a:cubicBezTo>
                  <a:cubicBezTo>
                    <a:pt x="1940" y="2027"/>
                    <a:pt x="792" y="3210"/>
                    <a:pt x="792" y="4668"/>
                  </a:cubicBezTo>
                  <a:cubicBezTo>
                    <a:pt x="792" y="4761"/>
                    <a:pt x="797" y="4854"/>
                    <a:pt x="807" y="4946"/>
                  </a:cubicBezTo>
                  <a:cubicBezTo>
                    <a:pt x="430" y="5025"/>
                    <a:pt x="125" y="5304"/>
                    <a:pt x="0" y="5669"/>
                  </a:cubicBezTo>
                  <a:lnTo>
                    <a:pt x="11792" y="5669"/>
                  </a:lnTo>
                  <a:cubicBezTo>
                    <a:pt x="11855" y="5459"/>
                    <a:pt x="11890" y="5233"/>
                    <a:pt x="11890" y="4999"/>
                  </a:cubicBezTo>
                  <a:cubicBezTo>
                    <a:pt x="11890" y="3874"/>
                    <a:pt x="11092" y="2944"/>
                    <a:pt x="10048" y="2768"/>
                  </a:cubicBezTo>
                  <a:cubicBezTo>
                    <a:pt x="10048" y="2757"/>
                    <a:pt x="10049" y="2746"/>
                    <a:pt x="10049" y="2736"/>
                  </a:cubicBezTo>
                  <a:cubicBezTo>
                    <a:pt x="10049" y="2009"/>
                    <a:pt x="9477" y="1419"/>
                    <a:pt x="8772" y="1419"/>
                  </a:cubicBezTo>
                  <a:cubicBezTo>
                    <a:pt x="8416" y="1419"/>
                    <a:pt x="8094" y="1568"/>
                    <a:pt x="7864" y="1808"/>
                  </a:cubicBezTo>
                  <a:cubicBezTo>
                    <a:pt x="7632" y="773"/>
                    <a:pt x="6732" y="0"/>
                    <a:pt x="565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993;p64">
              <a:extLst>
                <a:ext uri="{FF2B5EF4-FFF2-40B4-BE49-F238E27FC236}">
                  <a16:creationId xmlns:a16="http://schemas.microsoft.com/office/drawing/2014/main" id="{32FB8C28-5FA2-A03A-14E2-9B3586DD0DF2}"/>
                </a:ext>
              </a:extLst>
            </p:cNvPr>
            <p:cNvSpPr/>
            <p:nvPr/>
          </p:nvSpPr>
          <p:spPr>
            <a:xfrm>
              <a:off x="2118231" y="3961087"/>
              <a:ext cx="586919" cy="279787"/>
            </a:xfrm>
            <a:custGeom>
              <a:avLst/>
              <a:gdLst/>
              <a:ahLst/>
              <a:cxnLst/>
              <a:rect l="l" t="t" r="r" b="b"/>
              <a:pathLst>
                <a:path w="15647" h="7459" extrusionOk="0">
                  <a:moveTo>
                    <a:pt x="7445" y="1"/>
                  </a:moveTo>
                  <a:cubicBezTo>
                    <a:pt x="5927" y="1"/>
                    <a:pt x="4679" y="1164"/>
                    <a:pt x="4489" y="2673"/>
                  </a:cubicBezTo>
                  <a:cubicBezTo>
                    <a:pt x="4464" y="2672"/>
                    <a:pt x="4441" y="2668"/>
                    <a:pt x="4416" y="2668"/>
                  </a:cubicBezTo>
                  <a:cubicBezTo>
                    <a:pt x="2552" y="2668"/>
                    <a:pt x="1041" y="4224"/>
                    <a:pt x="1041" y="6141"/>
                  </a:cubicBezTo>
                  <a:cubicBezTo>
                    <a:pt x="1041" y="6265"/>
                    <a:pt x="1048" y="6387"/>
                    <a:pt x="1060" y="6507"/>
                  </a:cubicBezTo>
                  <a:cubicBezTo>
                    <a:pt x="565" y="6608"/>
                    <a:pt x="165" y="6977"/>
                    <a:pt x="0" y="7458"/>
                  </a:cubicBezTo>
                  <a:lnTo>
                    <a:pt x="15519" y="7458"/>
                  </a:lnTo>
                  <a:cubicBezTo>
                    <a:pt x="15602" y="7179"/>
                    <a:pt x="15646" y="6883"/>
                    <a:pt x="15646" y="6576"/>
                  </a:cubicBezTo>
                  <a:cubicBezTo>
                    <a:pt x="15645" y="5097"/>
                    <a:pt x="14596" y="3873"/>
                    <a:pt x="13222" y="3642"/>
                  </a:cubicBezTo>
                  <a:cubicBezTo>
                    <a:pt x="13224" y="3628"/>
                    <a:pt x="13225" y="3613"/>
                    <a:pt x="13225" y="3599"/>
                  </a:cubicBezTo>
                  <a:cubicBezTo>
                    <a:pt x="13225" y="2643"/>
                    <a:pt x="12471" y="1868"/>
                    <a:pt x="11544" y="1868"/>
                  </a:cubicBezTo>
                  <a:cubicBezTo>
                    <a:pt x="11077" y="1868"/>
                    <a:pt x="10653" y="2063"/>
                    <a:pt x="10348" y="2379"/>
                  </a:cubicBezTo>
                  <a:cubicBezTo>
                    <a:pt x="10044" y="1019"/>
                    <a:pt x="8861" y="1"/>
                    <a:pt x="7445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994;p64">
              <a:extLst>
                <a:ext uri="{FF2B5EF4-FFF2-40B4-BE49-F238E27FC236}">
                  <a16:creationId xmlns:a16="http://schemas.microsoft.com/office/drawing/2014/main" id="{58047532-A407-364B-3C77-E8C53D81E5CA}"/>
                </a:ext>
              </a:extLst>
            </p:cNvPr>
            <p:cNvSpPr/>
            <p:nvPr/>
          </p:nvSpPr>
          <p:spPr>
            <a:xfrm>
              <a:off x="1911026" y="4059549"/>
              <a:ext cx="380426" cy="181361"/>
            </a:xfrm>
            <a:custGeom>
              <a:avLst/>
              <a:gdLst/>
              <a:ahLst/>
              <a:cxnLst/>
              <a:rect l="l" t="t" r="r" b="b"/>
              <a:pathLst>
                <a:path w="10142" h="4835" extrusionOk="0">
                  <a:moveTo>
                    <a:pt x="4826" y="0"/>
                  </a:moveTo>
                  <a:cubicBezTo>
                    <a:pt x="3842" y="0"/>
                    <a:pt x="3034" y="755"/>
                    <a:pt x="2909" y="1731"/>
                  </a:cubicBezTo>
                  <a:cubicBezTo>
                    <a:pt x="2894" y="1731"/>
                    <a:pt x="2878" y="1729"/>
                    <a:pt x="2863" y="1729"/>
                  </a:cubicBezTo>
                  <a:cubicBezTo>
                    <a:pt x="1656" y="1729"/>
                    <a:pt x="675" y="2737"/>
                    <a:pt x="675" y="3981"/>
                  </a:cubicBezTo>
                  <a:cubicBezTo>
                    <a:pt x="675" y="4061"/>
                    <a:pt x="680" y="4139"/>
                    <a:pt x="687" y="4217"/>
                  </a:cubicBezTo>
                  <a:cubicBezTo>
                    <a:pt x="367" y="4284"/>
                    <a:pt x="107" y="4522"/>
                    <a:pt x="0" y="4834"/>
                  </a:cubicBezTo>
                  <a:lnTo>
                    <a:pt x="10059" y="4834"/>
                  </a:lnTo>
                  <a:cubicBezTo>
                    <a:pt x="10114" y="4655"/>
                    <a:pt x="10142" y="4463"/>
                    <a:pt x="10142" y="4263"/>
                  </a:cubicBezTo>
                  <a:cubicBezTo>
                    <a:pt x="10142" y="3303"/>
                    <a:pt x="9462" y="2510"/>
                    <a:pt x="8570" y="2359"/>
                  </a:cubicBezTo>
                  <a:cubicBezTo>
                    <a:pt x="8570" y="2350"/>
                    <a:pt x="8572" y="2342"/>
                    <a:pt x="8572" y="2332"/>
                  </a:cubicBezTo>
                  <a:cubicBezTo>
                    <a:pt x="8572" y="1713"/>
                    <a:pt x="8085" y="1211"/>
                    <a:pt x="7483" y="1211"/>
                  </a:cubicBezTo>
                  <a:cubicBezTo>
                    <a:pt x="7179" y="1211"/>
                    <a:pt x="6905" y="1337"/>
                    <a:pt x="6708" y="1543"/>
                  </a:cubicBezTo>
                  <a:cubicBezTo>
                    <a:pt x="6510" y="658"/>
                    <a:pt x="5742" y="0"/>
                    <a:pt x="482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995;p64">
              <a:extLst>
                <a:ext uri="{FF2B5EF4-FFF2-40B4-BE49-F238E27FC236}">
                  <a16:creationId xmlns:a16="http://schemas.microsoft.com/office/drawing/2014/main" id="{DF285068-F4A9-EAFD-93EB-058A98FB7728}"/>
                </a:ext>
              </a:extLst>
            </p:cNvPr>
            <p:cNvSpPr/>
            <p:nvPr/>
          </p:nvSpPr>
          <p:spPr>
            <a:xfrm>
              <a:off x="1859562" y="4095671"/>
              <a:ext cx="304619" cy="145239"/>
            </a:xfrm>
            <a:custGeom>
              <a:avLst/>
              <a:gdLst/>
              <a:ahLst/>
              <a:cxnLst/>
              <a:rect l="l" t="t" r="r" b="b"/>
              <a:pathLst>
                <a:path w="8121" h="3872" extrusionOk="0">
                  <a:moveTo>
                    <a:pt x="3863" y="1"/>
                  </a:moveTo>
                  <a:cubicBezTo>
                    <a:pt x="3076" y="1"/>
                    <a:pt x="2428" y="606"/>
                    <a:pt x="2329" y="1387"/>
                  </a:cubicBezTo>
                  <a:cubicBezTo>
                    <a:pt x="2317" y="1386"/>
                    <a:pt x="2304" y="1385"/>
                    <a:pt x="2292" y="1385"/>
                  </a:cubicBezTo>
                  <a:cubicBezTo>
                    <a:pt x="1324" y="1385"/>
                    <a:pt x="540" y="2191"/>
                    <a:pt x="540" y="3188"/>
                  </a:cubicBezTo>
                  <a:cubicBezTo>
                    <a:pt x="540" y="3252"/>
                    <a:pt x="544" y="3315"/>
                    <a:pt x="550" y="3377"/>
                  </a:cubicBezTo>
                  <a:cubicBezTo>
                    <a:pt x="294" y="3430"/>
                    <a:pt x="87" y="3621"/>
                    <a:pt x="0" y="3871"/>
                  </a:cubicBezTo>
                  <a:lnTo>
                    <a:pt x="8053" y="3871"/>
                  </a:lnTo>
                  <a:cubicBezTo>
                    <a:pt x="8095" y="3727"/>
                    <a:pt x="8120" y="3574"/>
                    <a:pt x="8120" y="3414"/>
                  </a:cubicBezTo>
                  <a:cubicBezTo>
                    <a:pt x="8119" y="2646"/>
                    <a:pt x="7574" y="2012"/>
                    <a:pt x="6862" y="1891"/>
                  </a:cubicBezTo>
                  <a:cubicBezTo>
                    <a:pt x="6862" y="1883"/>
                    <a:pt x="6863" y="1877"/>
                    <a:pt x="6863" y="1869"/>
                  </a:cubicBezTo>
                  <a:cubicBezTo>
                    <a:pt x="6863" y="1372"/>
                    <a:pt x="6473" y="970"/>
                    <a:pt x="5990" y="970"/>
                  </a:cubicBezTo>
                  <a:cubicBezTo>
                    <a:pt x="5748" y="970"/>
                    <a:pt x="5529" y="1073"/>
                    <a:pt x="5370" y="1235"/>
                  </a:cubicBezTo>
                  <a:cubicBezTo>
                    <a:pt x="5212" y="530"/>
                    <a:pt x="4598" y="1"/>
                    <a:pt x="3863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96;p64">
              <a:extLst>
                <a:ext uri="{FF2B5EF4-FFF2-40B4-BE49-F238E27FC236}">
                  <a16:creationId xmlns:a16="http://schemas.microsoft.com/office/drawing/2014/main" id="{1142996D-AFC0-9ADA-75C2-BCAA31B943D7}"/>
                </a:ext>
              </a:extLst>
            </p:cNvPr>
            <p:cNvSpPr/>
            <p:nvPr/>
          </p:nvSpPr>
          <p:spPr>
            <a:xfrm>
              <a:off x="3383144" y="4028229"/>
              <a:ext cx="446106" cy="212682"/>
            </a:xfrm>
            <a:custGeom>
              <a:avLst/>
              <a:gdLst/>
              <a:ahLst/>
              <a:cxnLst/>
              <a:rect l="l" t="t" r="r" b="b"/>
              <a:pathLst>
                <a:path w="11893" h="5670" extrusionOk="0">
                  <a:moveTo>
                    <a:pt x="5656" y="0"/>
                  </a:moveTo>
                  <a:cubicBezTo>
                    <a:pt x="4504" y="0"/>
                    <a:pt x="3555" y="884"/>
                    <a:pt x="3411" y="2030"/>
                  </a:cubicBezTo>
                  <a:cubicBezTo>
                    <a:pt x="3393" y="2030"/>
                    <a:pt x="3374" y="2027"/>
                    <a:pt x="3357" y="2027"/>
                  </a:cubicBezTo>
                  <a:cubicBezTo>
                    <a:pt x="1940" y="2027"/>
                    <a:pt x="792" y="3210"/>
                    <a:pt x="792" y="4668"/>
                  </a:cubicBezTo>
                  <a:cubicBezTo>
                    <a:pt x="792" y="4761"/>
                    <a:pt x="797" y="4854"/>
                    <a:pt x="806" y="4946"/>
                  </a:cubicBezTo>
                  <a:cubicBezTo>
                    <a:pt x="430" y="5025"/>
                    <a:pt x="125" y="5304"/>
                    <a:pt x="0" y="5669"/>
                  </a:cubicBezTo>
                  <a:lnTo>
                    <a:pt x="11794" y="5669"/>
                  </a:lnTo>
                  <a:cubicBezTo>
                    <a:pt x="11857" y="5459"/>
                    <a:pt x="11892" y="5233"/>
                    <a:pt x="11892" y="4999"/>
                  </a:cubicBezTo>
                  <a:cubicBezTo>
                    <a:pt x="11889" y="3874"/>
                    <a:pt x="11092" y="2944"/>
                    <a:pt x="10047" y="2768"/>
                  </a:cubicBezTo>
                  <a:cubicBezTo>
                    <a:pt x="10047" y="2757"/>
                    <a:pt x="10049" y="2746"/>
                    <a:pt x="10049" y="2736"/>
                  </a:cubicBezTo>
                  <a:cubicBezTo>
                    <a:pt x="10049" y="2009"/>
                    <a:pt x="9477" y="1419"/>
                    <a:pt x="8771" y="1419"/>
                  </a:cubicBezTo>
                  <a:cubicBezTo>
                    <a:pt x="8416" y="1419"/>
                    <a:pt x="8094" y="1568"/>
                    <a:pt x="7863" y="1808"/>
                  </a:cubicBezTo>
                  <a:cubicBezTo>
                    <a:pt x="7632" y="773"/>
                    <a:pt x="6732" y="0"/>
                    <a:pt x="565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97;p64">
              <a:extLst>
                <a:ext uri="{FF2B5EF4-FFF2-40B4-BE49-F238E27FC236}">
                  <a16:creationId xmlns:a16="http://schemas.microsoft.com/office/drawing/2014/main" id="{0AE3BC3A-0745-5DA2-4113-60D0D331412D}"/>
                </a:ext>
              </a:extLst>
            </p:cNvPr>
            <p:cNvSpPr/>
            <p:nvPr/>
          </p:nvSpPr>
          <p:spPr>
            <a:xfrm>
              <a:off x="3092929" y="3961087"/>
              <a:ext cx="586919" cy="279787"/>
            </a:xfrm>
            <a:custGeom>
              <a:avLst/>
              <a:gdLst/>
              <a:ahLst/>
              <a:cxnLst/>
              <a:rect l="l" t="t" r="r" b="b"/>
              <a:pathLst>
                <a:path w="15647" h="7459" extrusionOk="0">
                  <a:moveTo>
                    <a:pt x="7445" y="1"/>
                  </a:moveTo>
                  <a:cubicBezTo>
                    <a:pt x="5928" y="1"/>
                    <a:pt x="4679" y="1164"/>
                    <a:pt x="4489" y="2673"/>
                  </a:cubicBezTo>
                  <a:cubicBezTo>
                    <a:pt x="4464" y="2672"/>
                    <a:pt x="4441" y="2668"/>
                    <a:pt x="4417" y="2668"/>
                  </a:cubicBezTo>
                  <a:cubicBezTo>
                    <a:pt x="2553" y="2668"/>
                    <a:pt x="1041" y="4224"/>
                    <a:pt x="1041" y="6141"/>
                  </a:cubicBezTo>
                  <a:cubicBezTo>
                    <a:pt x="1041" y="6265"/>
                    <a:pt x="1048" y="6387"/>
                    <a:pt x="1060" y="6507"/>
                  </a:cubicBezTo>
                  <a:cubicBezTo>
                    <a:pt x="565" y="6608"/>
                    <a:pt x="166" y="6977"/>
                    <a:pt x="1" y="7458"/>
                  </a:cubicBezTo>
                  <a:lnTo>
                    <a:pt x="15519" y="7458"/>
                  </a:lnTo>
                  <a:cubicBezTo>
                    <a:pt x="15602" y="7179"/>
                    <a:pt x="15646" y="6883"/>
                    <a:pt x="15646" y="6576"/>
                  </a:cubicBezTo>
                  <a:cubicBezTo>
                    <a:pt x="15646" y="5097"/>
                    <a:pt x="14597" y="3873"/>
                    <a:pt x="13222" y="3642"/>
                  </a:cubicBezTo>
                  <a:cubicBezTo>
                    <a:pt x="13223" y="3628"/>
                    <a:pt x="13225" y="3613"/>
                    <a:pt x="13225" y="3599"/>
                  </a:cubicBezTo>
                  <a:cubicBezTo>
                    <a:pt x="13225" y="2643"/>
                    <a:pt x="12471" y="1868"/>
                    <a:pt x="11544" y="1868"/>
                  </a:cubicBezTo>
                  <a:cubicBezTo>
                    <a:pt x="11077" y="1868"/>
                    <a:pt x="10654" y="2063"/>
                    <a:pt x="10349" y="2379"/>
                  </a:cubicBezTo>
                  <a:cubicBezTo>
                    <a:pt x="10043" y="1019"/>
                    <a:pt x="8860" y="1"/>
                    <a:pt x="7445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98;p64">
              <a:extLst>
                <a:ext uri="{FF2B5EF4-FFF2-40B4-BE49-F238E27FC236}">
                  <a16:creationId xmlns:a16="http://schemas.microsoft.com/office/drawing/2014/main" id="{2C26CFBF-3F6B-8200-F7C3-A398234B5386}"/>
                </a:ext>
              </a:extLst>
            </p:cNvPr>
            <p:cNvSpPr/>
            <p:nvPr/>
          </p:nvSpPr>
          <p:spPr>
            <a:xfrm>
              <a:off x="2885686" y="4059549"/>
              <a:ext cx="380501" cy="181361"/>
            </a:xfrm>
            <a:custGeom>
              <a:avLst/>
              <a:gdLst/>
              <a:ahLst/>
              <a:cxnLst/>
              <a:rect l="l" t="t" r="r" b="b"/>
              <a:pathLst>
                <a:path w="10144" h="4835" extrusionOk="0">
                  <a:moveTo>
                    <a:pt x="4826" y="0"/>
                  </a:moveTo>
                  <a:cubicBezTo>
                    <a:pt x="3843" y="0"/>
                    <a:pt x="3035" y="755"/>
                    <a:pt x="2910" y="1731"/>
                  </a:cubicBezTo>
                  <a:cubicBezTo>
                    <a:pt x="2895" y="1731"/>
                    <a:pt x="2879" y="1729"/>
                    <a:pt x="2864" y="1729"/>
                  </a:cubicBezTo>
                  <a:cubicBezTo>
                    <a:pt x="1656" y="1729"/>
                    <a:pt x="675" y="2737"/>
                    <a:pt x="675" y="3981"/>
                  </a:cubicBezTo>
                  <a:cubicBezTo>
                    <a:pt x="675" y="4061"/>
                    <a:pt x="680" y="4139"/>
                    <a:pt x="689" y="4217"/>
                  </a:cubicBezTo>
                  <a:cubicBezTo>
                    <a:pt x="368" y="4284"/>
                    <a:pt x="108" y="4522"/>
                    <a:pt x="1" y="4834"/>
                  </a:cubicBezTo>
                  <a:lnTo>
                    <a:pt x="10060" y="4834"/>
                  </a:lnTo>
                  <a:cubicBezTo>
                    <a:pt x="10114" y="4655"/>
                    <a:pt x="10143" y="4463"/>
                    <a:pt x="10143" y="4263"/>
                  </a:cubicBezTo>
                  <a:cubicBezTo>
                    <a:pt x="10144" y="3303"/>
                    <a:pt x="9463" y="2510"/>
                    <a:pt x="8572" y="2359"/>
                  </a:cubicBezTo>
                  <a:cubicBezTo>
                    <a:pt x="8572" y="2350"/>
                    <a:pt x="8573" y="2342"/>
                    <a:pt x="8573" y="2332"/>
                  </a:cubicBezTo>
                  <a:cubicBezTo>
                    <a:pt x="8573" y="1713"/>
                    <a:pt x="8085" y="1211"/>
                    <a:pt x="7483" y="1211"/>
                  </a:cubicBezTo>
                  <a:cubicBezTo>
                    <a:pt x="7180" y="1211"/>
                    <a:pt x="6906" y="1337"/>
                    <a:pt x="6709" y="1543"/>
                  </a:cubicBezTo>
                  <a:cubicBezTo>
                    <a:pt x="6512" y="658"/>
                    <a:pt x="5744" y="0"/>
                    <a:pt x="482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99;p64">
              <a:extLst>
                <a:ext uri="{FF2B5EF4-FFF2-40B4-BE49-F238E27FC236}">
                  <a16:creationId xmlns:a16="http://schemas.microsoft.com/office/drawing/2014/main" id="{C23DA954-7BB0-6182-D03D-907C4670A2CD}"/>
                </a:ext>
              </a:extLst>
            </p:cNvPr>
            <p:cNvSpPr/>
            <p:nvPr/>
          </p:nvSpPr>
          <p:spPr>
            <a:xfrm>
              <a:off x="2834260" y="4095671"/>
              <a:ext cx="304619" cy="145239"/>
            </a:xfrm>
            <a:custGeom>
              <a:avLst/>
              <a:gdLst/>
              <a:ahLst/>
              <a:cxnLst/>
              <a:rect l="l" t="t" r="r" b="b"/>
              <a:pathLst>
                <a:path w="8121" h="3872" extrusionOk="0">
                  <a:moveTo>
                    <a:pt x="3862" y="1"/>
                  </a:moveTo>
                  <a:cubicBezTo>
                    <a:pt x="3077" y="1"/>
                    <a:pt x="2428" y="606"/>
                    <a:pt x="2329" y="1387"/>
                  </a:cubicBezTo>
                  <a:cubicBezTo>
                    <a:pt x="2316" y="1386"/>
                    <a:pt x="2304" y="1385"/>
                    <a:pt x="2292" y="1385"/>
                  </a:cubicBezTo>
                  <a:cubicBezTo>
                    <a:pt x="1324" y="1385"/>
                    <a:pt x="540" y="2191"/>
                    <a:pt x="540" y="3188"/>
                  </a:cubicBezTo>
                  <a:cubicBezTo>
                    <a:pt x="540" y="3252"/>
                    <a:pt x="544" y="3315"/>
                    <a:pt x="551" y="3377"/>
                  </a:cubicBezTo>
                  <a:cubicBezTo>
                    <a:pt x="294" y="3430"/>
                    <a:pt x="87" y="3621"/>
                    <a:pt x="1" y="3871"/>
                  </a:cubicBezTo>
                  <a:lnTo>
                    <a:pt x="8053" y="3871"/>
                  </a:lnTo>
                  <a:cubicBezTo>
                    <a:pt x="8095" y="3727"/>
                    <a:pt x="8120" y="3574"/>
                    <a:pt x="8120" y="3414"/>
                  </a:cubicBezTo>
                  <a:cubicBezTo>
                    <a:pt x="8119" y="2646"/>
                    <a:pt x="7575" y="2012"/>
                    <a:pt x="6861" y="1891"/>
                  </a:cubicBezTo>
                  <a:cubicBezTo>
                    <a:pt x="6861" y="1883"/>
                    <a:pt x="6864" y="1877"/>
                    <a:pt x="6864" y="1869"/>
                  </a:cubicBezTo>
                  <a:cubicBezTo>
                    <a:pt x="6864" y="1372"/>
                    <a:pt x="6472" y="970"/>
                    <a:pt x="5990" y="970"/>
                  </a:cubicBezTo>
                  <a:cubicBezTo>
                    <a:pt x="5748" y="970"/>
                    <a:pt x="5528" y="1073"/>
                    <a:pt x="5370" y="1235"/>
                  </a:cubicBezTo>
                  <a:cubicBezTo>
                    <a:pt x="5211" y="530"/>
                    <a:pt x="4598" y="1"/>
                    <a:pt x="3862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00;p64">
              <a:extLst>
                <a:ext uri="{FF2B5EF4-FFF2-40B4-BE49-F238E27FC236}">
                  <a16:creationId xmlns:a16="http://schemas.microsoft.com/office/drawing/2014/main" id="{8851453B-E9DB-EE14-5929-39B6F94DBC1B}"/>
                </a:ext>
              </a:extLst>
            </p:cNvPr>
            <p:cNvSpPr/>
            <p:nvPr/>
          </p:nvSpPr>
          <p:spPr>
            <a:xfrm>
              <a:off x="2560812" y="3741621"/>
              <a:ext cx="707063" cy="189951"/>
            </a:xfrm>
            <a:custGeom>
              <a:avLst/>
              <a:gdLst/>
              <a:ahLst/>
              <a:cxnLst/>
              <a:rect l="l" t="t" r="r" b="b"/>
              <a:pathLst>
                <a:path w="18850" h="5064" extrusionOk="0">
                  <a:moveTo>
                    <a:pt x="8854" y="1"/>
                  </a:moveTo>
                  <a:cubicBezTo>
                    <a:pt x="5335" y="1"/>
                    <a:pt x="4092" y="1197"/>
                    <a:pt x="0" y="4873"/>
                  </a:cubicBezTo>
                  <a:lnTo>
                    <a:pt x="18850" y="5063"/>
                  </a:lnTo>
                  <a:cubicBezTo>
                    <a:pt x="18850" y="5063"/>
                    <a:pt x="14586" y="403"/>
                    <a:pt x="10825" y="94"/>
                  </a:cubicBezTo>
                  <a:cubicBezTo>
                    <a:pt x="10089" y="34"/>
                    <a:pt x="9440" y="1"/>
                    <a:pt x="8854" y="1"/>
                  </a:cubicBezTo>
                  <a:close/>
                </a:path>
              </a:pathLst>
            </a:custGeom>
            <a:solidFill>
              <a:srgbClr val="216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01;p64">
              <a:extLst>
                <a:ext uri="{FF2B5EF4-FFF2-40B4-BE49-F238E27FC236}">
                  <a16:creationId xmlns:a16="http://schemas.microsoft.com/office/drawing/2014/main" id="{BC46FDD6-EA06-07A8-0E30-868B9926E3B4}"/>
                </a:ext>
              </a:extLst>
            </p:cNvPr>
            <p:cNvSpPr/>
            <p:nvPr/>
          </p:nvSpPr>
          <p:spPr>
            <a:xfrm>
              <a:off x="2667265" y="3738807"/>
              <a:ext cx="315684" cy="168157"/>
            </a:xfrm>
            <a:custGeom>
              <a:avLst/>
              <a:gdLst/>
              <a:ahLst/>
              <a:cxnLst/>
              <a:rect l="l" t="t" r="r" b="b"/>
              <a:pathLst>
                <a:path w="8416" h="4483" extrusionOk="0">
                  <a:moveTo>
                    <a:pt x="0" y="0"/>
                  </a:moveTo>
                  <a:cubicBezTo>
                    <a:pt x="1" y="0"/>
                    <a:pt x="8284" y="4342"/>
                    <a:pt x="8413" y="4479"/>
                  </a:cubicBezTo>
                  <a:lnTo>
                    <a:pt x="8413" y="4479"/>
                  </a:lnTo>
                  <a:cubicBezTo>
                    <a:pt x="8353" y="4344"/>
                    <a:pt x="6703" y="62"/>
                    <a:pt x="6703" y="62"/>
                  </a:cubicBezTo>
                  <a:lnTo>
                    <a:pt x="0" y="0"/>
                  </a:lnTo>
                  <a:close/>
                  <a:moveTo>
                    <a:pt x="8413" y="4479"/>
                  </a:moveTo>
                  <a:cubicBezTo>
                    <a:pt x="8414" y="4481"/>
                    <a:pt x="8415" y="4482"/>
                    <a:pt x="8415" y="4482"/>
                  </a:cubicBezTo>
                  <a:cubicBezTo>
                    <a:pt x="8415" y="4482"/>
                    <a:pt x="8415" y="4482"/>
                    <a:pt x="8415" y="4481"/>
                  </a:cubicBezTo>
                  <a:cubicBezTo>
                    <a:pt x="8415" y="4481"/>
                    <a:pt x="8414" y="4480"/>
                    <a:pt x="8413" y="4479"/>
                  </a:cubicBezTo>
                  <a:close/>
                </a:path>
              </a:pathLst>
            </a:custGeom>
            <a:solidFill>
              <a:srgbClr val="216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02;p64">
              <a:extLst>
                <a:ext uri="{FF2B5EF4-FFF2-40B4-BE49-F238E27FC236}">
                  <a16:creationId xmlns:a16="http://schemas.microsoft.com/office/drawing/2014/main" id="{4EA8F704-ED98-0B25-6196-D4B1DF2CB643}"/>
                </a:ext>
              </a:extLst>
            </p:cNvPr>
            <p:cNvSpPr/>
            <p:nvPr/>
          </p:nvSpPr>
          <p:spPr>
            <a:xfrm>
              <a:off x="2798250" y="3761688"/>
              <a:ext cx="433616" cy="167782"/>
            </a:xfrm>
            <a:custGeom>
              <a:avLst/>
              <a:gdLst/>
              <a:ahLst/>
              <a:cxnLst/>
              <a:rect l="l" t="t" r="r" b="b"/>
              <a:pathLst>
                <a:path w="11560" h="4473" extrusionOk="0">
                  <a:moveTo>
                    <a:pt x="1" y="0"/>
                  </a:moveTo>
                  <a:lnTo>
                    <a:pt x="1" y="0"/>
                  </a:lnTo>
                  <a:cubicBezTo>
                    <a:pt x="3092" y="1396"/>
                    <a:pt x="5376" y="4288"/>
                    <a:pt x="5376" y="4288"/>
                  </a:cubicBezTo>
                  <a:lnTo>
                    <a:pt x="11560" y="4472"/>
                  </a:lnTo>
                  <a:cubicBezTo>
                    <a:pt x="11560" y="4472"/>
                    <a:pt x="8512" y="1192"/>
                    <a:pt x="5208" y="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CD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03;p64">
              <a:extLst>
                <a:ext uri="{FF2B5EF4-FFF2-40B4-BE49-F238E27FC236}">
                  <a16:creationId xmlns:a16="http://schemas.microsoft.com/office/drawing/2014/main" id="{3CCD44B9-E87A-6EDF-09FE-5104373F3321}"/>
                </a:ext>
              </a:extLst>
            </p:cNvPr>
            <p:cNvSpPr/>
            <p:nvPr/>
          </p:nvSpPr>
          <p:spPr>
            <a:xfrm>
              <a:off x="2798250" y="3761688"/>
              <a:ext cx="415611" cy="167220"/>
            </a:xfrm>
            <a:custGeom>
              <a:avLst/>
              <a:gdLst/>
              <a:ahLst/>
              <a:cxnLst/>
              <a:rect l="l" t="t" r="r" b="b"/>
              <a:pathLst>
                <a:path w="11080" h="4458" extrusionOk="0">
                  <a:moveTo>
                    <a:pt x="1" y="0"/>
                  </a:moveTo>
                  <a:lnTo>
                    <a:pt x="1" y="0"/>
                  </a:lnTo>
                  <a:cubicBezTo>
                    <a:pt x="3092" y="1396"/>
                    <a:pt x="5376" y="4288"/>
                    <a:pt x="5376" y="4288"/>
                  </a:cubicBezTo>
                  <a:lnTo>
                    <a:pt x="11079" y="4458"/>
                  </a:lnTo>
                  <a:cubicBezTo>
                    <a:pt x="11079" y="4458"/>
                    <a:pt x="8086" y="1187"/>
                    <a:pt x="4783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04;p64">
              <a:extLst>
                <a:ext uri="{FF2B5EF4-FFF2-40B4-BE49-F238E27FC236}">
                  <a16:creationId xmlns:a16="http://schemas.microsoft.com/office/drawing/2014/main" id="{E22104F1-AD00-3673-F3E2-376D3A030B43}"/>
                </a:ext>
              </a:extLst>
            </p:cNvPr>
            <p:cNvSpPr/>
            <p:nvPr/>
          </p:nvSpPr>
          <p:spPr>
            <a:xfrm>
              <a:off x="2576903" y="4046496"/>
              <a:ext cx="173934" cy="190026"/>
            </a:xfrm>
            <a:custGeom>
              <a:avLst/>
              <a:gdLst/>
              <a:ahLst/>
              <a:cxnLst/>
              <a:rect l="l" t="t" r="r" b="b"/>
              <a:pathLst>
                <a:path w="4637" h="5066" extrusionOk="0">
                  <a:moveTo>
                    <a:pt x="2319" y="1"/>
                  </a:moveTo>
                  <a:cubicBezTo>
                    <a:pt x="1039" y="1"/>
                    <a:pt x="1" y="1134"/>
                    <a:pt x="1" y="2533"/>
                  </a:cubicBezTo>
                  <a:cubicBezTo>
                    <a:pt x="1" y="3931"/>
                    <a:pt x="1039" y="5065"/>
                    <a:pt x="2319" y="5065"/>
                  </a:cubicBezTo>
                  <a:cubicBezTo>
                    <a:pt x="3599" y="5065"/>
                    <a:pt x="4637" y="3931"/>
                    <a:pt x="4637" y="2533"/>
                  </a:cubicBezTo>
                  <a:cubicBezTo>
                    <a:pt x="4637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05;p64">
              <a:extLst>
                <a:ext uri="{FF2B5EF4-FFF2-40B4-BE49-F238E27FC236}">
                  <a16:creationId xmlns:a16="http://schemas.microsoft.com/office/drawing/2014/main" id="{467804D8-A0B0-952F-C4CB-39CC8DCE622C}"/>
                </a:ext>
              </a:extLst>
            </p:cNvPr>
            <p:cNvSpPr/>
            <p:nvPr/>
          </p:nvSpPr>
          <p:spPr>
            <a:xfrm>
              <a:off x="2560812" y="4046496"/>
              <a:ext cx="173896" cy="190026"/>
            </a:xfrm>
            <a:custGeom>
              <a:avLst/>
              <a:gdLst/>
              <a:ahLst/>
              <a:cxnLst/>
              <a:rect l="l" t="t" r="r" b="b"/>
              <a:pathLst>
                <a:path w="4636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8" y="5065"/>
                    <a:pt x="4636" y="3931"/>
                    <a:pt x="4636" y="2533"/>
                  </a:cubicBezTo>
                  <a:cubicBezTo>
                    <a:pt x="4636" y="1134"/>
                    <a:pt x="3598" y="1"/>
                    <a:pt x="2319" y="1"/>
                  </a:cubicBezTo>
                  <a:close/>
                </a:path>
              </a:pathLst>
            </a:custGeom>
            <a:solidFill>
              <a:srgbClr val="6C6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006;p64">
              <a:extLst>
                <a:ext uri="{FF2B5EF4-FFF2-40B4-BE49-F238E27FC236}">
                  <a16:creationId xmlns:a16="http://schemas.microsoft.com/office/drawing/2014/main" id="{BB2C1278-F22E-95AE-8497-16EAAE9A9A82}"/>
                </a:ext>
              </a:extLst>
            </p:cNvPr>
            <p:cNvSpPr/>
            <p:nvPr/>
          </p:nvSpPr>
          <p:spPr>
            <a:xfrm>
              <a:off x="2613401" y="4100622"/>
              <a:ext cx="68718" cy="75058"/>
            </a:xfrm>
            <a:custGeom>
              <a:avLst/>
              <a:gdLst/>
              <a:ahLst/>
              <a:cxnLst/>
              <a:rect l="l" t="t" r="r" b="b"/>
              <a:pathLst>
                <a:path w="1832" h="2001" extrusionOk="0">
                  <a:moveTo>
                    <a:pt x="917" y="0"/>
                  </a:moveTo>
                  <a:cubicBezTo>
                    <a:pt x="410" y="0"/>
                    <a:pt x="0" y="448"/>
                    <a:pt x="0" y="1000"/>
                  </a:cubicBezTo>
                  <a:cubicBezTo>
                    <a:pt x="0" y="1553"/>
                    <a:pt x="410" y="2000"/>
                    <a:pt x="917" y="2000"/>
                  </a:cubicBezTo>
                  <a:cubicBezTo>
                    <a:pt x="1422" y="2000"/>
                    <a:pt x="1832" y="1553"/>
                    <a:pt x="1832" y="1000"/>
                  </a:cubicBezTo>
                  <a:cubicBezTo>
                    <a:pt x="1832" y="448"/>
                    <a:pt x="1422" y="0"/>
                    <a:pt x="917" y="0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07;p64">
              <a:extLst>
                <a:ext uri="{FF2B5EF4-FFF2-40B4-BE49-F238E27FC236}">
                  <a16:creationId xmlns:a16="http://schemas.microsoft.com/office/drawing/2014/main" id="{606845B0-8D97-1E69-5242-57B3DF8C454A}"/>
                </a:ext>
              </a:extLst>
            </p:cNvPr>
            <p:cNvSpPr/>
            <p:nvPr/>
          </p:nvSpPr>
          <p:spPr>
            <a:xfrm>
              <a:off x="3225864" y="4046496"/>
              <a:ext cx="173971" cy="190026"/>
            </a:xfrm>
            <a:custGeom>
              <a:avLst/>
              <a:gdLst/>
              <a:ahLst/>
              <a:cxnLst/>
              <a:rect l="l" t="t" r="r" b="b"/>
              <a:pathLst>
                <a:path w="4638" h="5066" extrusionOk="0">
                  <a:moveTo>
                    <a:pt x="2319" y="1"/>
                  </a:moveTo>
                  <a:cubicBezTo>
                    <a:pt x="1039" y="1"/>
                    <a:pt x="1" y="1134"/>
                    <a:pt x="1" y="2533"/>
                  </a:cubicBezTo>
                  <a:cubicBezTo>
                    <a:pt x="1" y="3931"/>
                    <a:pt x="1039" y="5065"/>
                    <a:pt x="2319" y="5065"/>
                  </a:cubicBezTo>
                  <a:cubicBezTo>
                    <a:pt x="3599" y="5065"/>
                    <a:pt x="4638" y="3931"/>
                    <a:pt x="4638" y="2533"/>
                  </a:cubicBezTo>
                  <a:cubicBezTo>
                    <a:pt x="4638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08;p64">
              <a:extLst>
                <a:ext uri="{FF2B5EF4-FFF2-40B4-BE49-F238E27FC236}">
                  <a16:creationId xmlns:a16="http://schemas.microsoft.com/office/drawing/2014/main" id="{CA629FC0-C9EB-D488-EE18-874227A81DAB}"/>
                </a:ext>
              </a:extLst>
            </p:cNvPr>
            <p:cNvSpPr/>
            <p:nvPr/>
          </p:nvSpPr>
          <p:spPr>
            <a:xfrm>
              <a:off x="3209772" y="4046496"/>
              <a:ext cx="173934" cy="190026"/>
            </a:xfrm>
            <a:custGeom>
              <a:avLst/>
              <a:gdLst/>
              <a:ahLst/>
              <a:cxnLst/>
              <a:rect l="l" t="t" r="r" b="b"/>
              <a:pathLst>
                <a:path w="4637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9" y="5065"/>
                    <a:pt x="4637" y="3931"/>
                    <a:pt x="4637" y="2533"/>
                  </a:cubicBezTo>
                  <a:cubicBezTo>
                    <a:pt x="4637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09;p64">
              <a:extLst>
                <a:ext uri="{FF2B5EF4-FFF2-40B4-BE49-F238E27FC236}">
                  <a16:creationId xmlns:a16="http://schemas.microsoft.com/office/drawing/2014/main" id="{7EB21077-767A-EDC4-21C6-DBF9D2956839}"/>
                </a:ext>
              </a:extLst>
            </p:cNvPr>
            <p:cNvSpPr/>
            <p:nvPr/>
          </p:nvSpPr>
          <p:spPr>
            <a:xfrm>
              <a:off x="3261799" y="4107974"/>
              <a:ext cx="69919" cy="76445"/>
            </a:xfrm>
            <a:custGeom>
              <a:avLst/>
              <a:gdLst/>
              <a:ahLst/>
              <a:cxnLst/>
              <a:rect l="l" t="t" r="r" b="b"/>
              <a:pathLst>
                <a:path w="1864" h="2038" extrusionOk="0">
                  <a:moveTo>
                    <a:pt x="932" y="0"/>
                  </a:moveTo>
                  <a:cubicBezTo>
                    <a:pt x="417" y="0"/>
                    <a:pt x="1" y="457"/>
                    <a:pt x="1" y="1020"/>
                  </a:cubicBezTo>
                  <a:cubicBezTo>
                    <a:pt x="1" y="1582"/>
                    <a:pt x="417" y="2038"/>
                    <a:pt x="932" y="2038"/>
                  </a:cubicBezTo>
                  <a:cubicBezTo>
                    <a:pt x="1446" y="2038"/>
                    <a:pt x="1863" y="1582"/>
                    <a:pt x="1863" y="1020"/>
                  </a:cubicBezTo>
                  <a:cubicBezTo>
                    <a:pt x="1863" y="457"/>
                    <a:pt x="1446" y="0"/>
                    <a:pt x="932" y="0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10;p64">
              <a:extLst>
                <a:ext uri="{FF2B5EF4-FFF2-40B4-BE49-F238E27FC236}">
                  <a16:creationId xmlns:a16="http://schemas.microsoft.com/office/drawing/2014/main" id="{7531FB6F-5D29-FF00-2422-93BBE6FD1182}"/>
                </a:ext>
              </a:extLst>
            </p:cNvPr>
            <p:cNvSpPr/>
            <p:nvPr/>
          </p:nvSpPr>
          <p:spPr>
            <a:xfrm>
              <a:off x="2313358" y="3903511"/>
              <a:ext cx="1254109" cy="253868"/>
            </a:xfrm>
            <a:custGeom>
              <a:avLst/>
              <a:gdLst/>
              <a:ahLst/>
              <a:cxnLst/>
              <a:rect l="l" t="t" r="r" b="b"/>
              <a:pathLst>
                <a:path w="33434" h="6768" extrusionOk="0">
                  <a:moveTo>
                    <a:pt x="2538" y="1"/>
                  </a:moveTo>
                  <a:cubicBezTo>
                    <a:pt x="1856" y="1"/>
                    <a:pt x="1021" y="385"/>
                    <a:pt x="723" y="1037"/>
                  </a:cubicBezTo>
                  <a:cubicBezTo>
                    <a:pt x="370" y="1811"/>
                    <a:pt x="1" y="3777"/>
                    <a:pt x="320" y="6082"/>
                  </a:cubicBezTo>
                  <a:lnTo>
                    <a:pt x="29305" y="6767"/>
                  </a:lnTo>
                  <a:lnTo>
                    <a:pt x="32189" y="6767"/>
                  </a:lnTo>
                  <a:cubicBezTo>
                    <a:pt x="32189" y="6767"/>
                    <a:pt x="33433" y="1216"/>
                    <a:pt x="27852" y="783"/>
                  </a:cubicBezTo>
                  <a:cubicBezTo>
                    <a:pt x="24218" y="502"/>
                    <a:pt x="5787" y="74"/>
                    <a:pt x="2578" y="1"/>
                  </a:cubicBezTo>
                  <a:cubicBezTo>
                    <a:pt x="2564" y="1"/>
                    <a:pt x="2551" y="1"/>
                    <a:pt x="2538" y="1"/>
                  </a:cubicBezTo>
                  <a:close/>
                </a:path>
              </a:pathLst>
            </a:custGeom>
            <a:solidFill>
              <a:srgbClr val="216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11;p64">
              <a:extLst>
                <a:ext uri="{FF2B5EF4-FFF2-40B4-BE49-F238E27FC236}">
                  <a16:creationId xmlns:a16="http://schemas.microsoft.com/office/drawing/2014/main" id="{1EE25FF6-D84A-1D2D-7EDC-97DE94C423E1}"/>
                </a:ext>
              </a:extLst>
            </p:cNvPr>
            <p:cNvSpPr/>
            <p:nvPr/>
          </p:nvSpPr>
          <p:spPr>
            <a:xfrm>
              <a:off x="2281249" y="3738582"/>
              <a:ext cx="707063" cy="192989"/>
            </a:xfrm>
            <a:custGeom>
              <a:avLst/>
              <a:gdLst/>
              <a:ahLst/>
              <a:cxnLst/>
              <a:rect l="l" t="t" r="r" b="b"/>
              <a:pathLst>
                <a:path w="18850" h="5145" extrusionOk="0">
                  <a:moveTo>
                    <a:pt x="9719" y="0"/>
                  </a:moveTo>
                  <a:cubicBezTo>
                    <a:pt x="5490" y="0"/>
                    <a:pt x="4452" y="955"/>
                    <a:pt x="1" y="4956"/>
                  </a:cubicBezTo>
                  <a:lnTo>
                    <a:pt x="18849" y="5144"/>
                  </a:lnTo>
                  <a:cubicBezTo>
                    <a:pt x="18849" y="5144"/>
                    <a:pt x="14500" y="116"/>
                    <a:pt x="10686" y="14"/>
                  </a:cubicBezTo>
                  <a:cubicBezTo>
                    <a:pt x="10345" y="5"/>
                    <a:pt x="10024" y="0"/>
                    <a:pt x="9719" y="0"/>
                  </a:cubicBezTo>
                  <a:close/>
                </a:path>
              </a:pathLst>
            </a:custGeom>
            <a:solidFill>
              <a:srgbClr val="397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12;p64">
              <a:extLst>
                <a:ext uri="{FF2B5EF4-FFF2-40B4-BE49-F238E27FC236}">
                  <a16:creationId xmlns:a16="http://schemas.microsoft.com/office/drawing/2014/main" id="{1FBFCED1-9D7B-1046-4476-83BF9ECC7C18}"/>
                </a:ext>
              </a:extLst>
            </p:cNvPr>
            <p:cNvSpPr/>
            <p:nvPr/>
          </p:nvSpPr>
          <p:spPr>
            <a:xfrm>
              <a:off x="2331925" y="3756887"/>
              <a:ext cx="616777" cy="167932"/>
            </a:xfrm>
            <a:custGeom>
              <a:avLst/>
              <a:gdLst/>
              <a:ahLst/>
              <a:cxnLst/>
              <a:rect l="l" t="t" r="r" b="b"/>
              <a:pathLst>
                <a:path w="16443" h="4477" extrusionOk="0">
                  <a:moveTo>
                    <a:pt x="8220" y="1"/>
                  </a:moveTo>
                  <a:cubicBezTo>
                    <a:pt x="5268" y="1"/>
                    <a:pt x="2845" y="1218"/>
                    <a:pt x="1" y="4112"/>
                  </a:cubicBezTo>
                  <a:lnTo>
                    <a:pt x="16443" y="4477"/>
                  </a:lnTo>
                  <a:cubicBezTo>
                    <a:pt x="16443" y="4477"/>
                    <a:pt x="12666" y="418"/>
                    <a:pt x="9532" y="75"/>
                  </a:cubicBezTo>
                  <a:cubicBezTo>
                    <a:pt x="9082" y="26"/>
                    <a:pt x="8646" y="1"/>
                    <a:pt x="8220" y="1"/>
                  </a:cubicBezTo>
                  <a:close/>
                </a:path>
              </a:pathLst>
            </a:custGeom>
            <a:solidFill>
              <a:srgbClr val="ACD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13;p64">
              <a:extLst>
                <a:ext uri="{FF2B5EF4-FFF2-40B4-BE49-F238E27FC236}">
                  <a16:creationId xmlns:a16="http://schemas.microsoft.com/office/drawing/2014/main" id="{3A403551-B597-4187-2FA1-437CCA7696A2}"/>
                </a:ext>
              </a:extLst>
            </p:cNvPr>
            <p:cNvSpPr/>
            <p:nvPr/>
          </p:nvSpPr>
          <p:spPr>
            <a:xfrm>
              <a:off x="2356982" y="3756887"/>
              <a:ext cx="591720" cy="167932"/>
            </a:xfrm>
            <a:custGeom>
              <a:avLst/>
              <a:gdLst/>
              <a:ahLst/>
              <a:cxnLst/>
              <a:rect l="l" t="t" r="r" b="b"/>
              <a:pathLst>
                <a:path w="15775" h="4477" extrusionOk="0">
                  <a:moveTo>
                    <a:pt x="7886" y="1"/>
                  </a:moveTo>
                  <a:cubicBezTo>
                    <a:pt x="5054" y="1"/>
                    <a:pt x="2730" y="1218"/>
                    <a:pt x="0" y="4112"/>
                  </a:cubicBezTo>
                  <a:lnTo>
                    <a:pt x="15775" y="4477"/>
                  </a:lnTo>
                  <a:cubicBezTo>
                    <a:pt x="15775" y="4477"/>
                    <a:pt x="12152" y="418"/>
                    <a:pt x="9144" y="75"/>
                  </a:cubicBezTo>
                  <a:cubicBezTo>
                    <a:pt x="8712" y="26"/>
                    <a:pt x="8294" y="1"/>
                    <a:pt x="7886" y="1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14;p64">
              <a:extLst>
                <a:ext uri="{FF2B5EF4-FFF2-40B4-BE49-F238E27FC236}">
                  <a16:creationId xmlns:a16="http://schemas.microsoft.com/office/drawing/2014/main" id="{7432360D-7996-CDF3-910C-7D0ED41EAF67}"/>
                </a:ext>
              </a:extLst>
            </p:cNvPr>
            <p:cNvSpPr/>
            <p:nvPr/>
          </p:nvSpPr>
          <p:spPr>
            <a:xfrm>
              <a:off x="2144150" y="3904448"/>
              <a:ext cx="1308761" cy="252930"/>
            </a:xfrm>
            <a:custGeom>
              <a:avLst/>
              <a:gdLst/>
              <a:ahLst/>
              <a:cxnLst/>
              <a:rect l="l" t="t" r="r" b="b"/>
              <a:pathLst>
                <a:path w="34891" h="6743" extrusionOk="0">
                  <a:moveTo>
                    <a:pt x="3776" y="1"/>
                  </a:moveTo>
                  <a:cubicBezTo>
                    <a:pt x="3247" y="1"/>
                    <a:pt x="1079" y="415"/>
                    <a:pt x="455" y="1797"/>
                  </a:cubicBezTo>
                  <a:cubicBezTo>
                    <a:pt x="103" y="2577"/>
                    <a:pt x="1" y="4207"/>
                    <a:pt x="332" y="6513"/>
                  </a:cubicBezTo>
                  <a:lnTo>
                    <a:pt x="33233" y="6742"/>
                  </a:lnTo>
                  <a:cubicBezTo>
                    <a:pt x="33233" y="6742"/>
                    <a:pt x="34890" y="1056"/>
                    <a:pt x="29120" y="625"/>
                  </a:cubicBezTo>
                  <a:cubicBezTo>
                    <a:pt x="25683" y="366"/>
                    <a:pt x="9129" y="99"/>
                    <a:pt x="3793" y="1"/>
                  </a:cubicBezTo>
                  <a:cubicBezTo>
                    <a:pt x="3787" y="1"/>
                    <a:pt x="3781" y="1"/>
                    <a:pt x="3776" y="1"/>
                  </a:cubicBezTo>
                  <a:close/>
                </a:path>
              </a:pathLst>
            </a:custGeom>
            <a:solidFill>
              <a:srgbClr val="397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15;p64">
              <a:extLst>
                <a:ext uri="{FF2B5EF4-FFF2-40B4-BE49-F238E27FC236}">
                  <a16:creationId xmlns:a16="http://schemas.microsoft.com/office/drawing/2014/main" id="{BCE3402F-3AEC-7895-99D0-598426710F2B}"/>
                </a:ext>
              </a:extLst>
            </p:cNvPr>
            <p:cNvSpPr/>
            <p:nvPr/>
          </p:nvSpPr>
          <p:spPr>
            <a:xfrm>
              <a:off x="2517075" y="3929730"/>
              <a:ext cx="78058" cy="13579"/>
            </a:xfrm>
            <a:custGeom>
              <a:avLst/>
              <a:gdLst/>
              <a:ahLst/>
              <a:cxnLst/>
              <a:rect l="l" t="t" r="r" b="b"/>
              <a:pathLst>
                <a:path w="2081" h="362" extrusionOk="0">
                  <a:moveTo>
                    <a:pt x="5" y="0"/>
                  </a:moveTo>
                  <a:cubicBezTo>
                    <a:pt x="4" y="0"/>
                    <a:pt x="1" y="1"/>
                    <a:pt x="1" y="4"/>
                  </a:cubicBezTo>
                  <a:lnTo>
                    <a:pt x="1" y="358"/>
                  </a:lnTo>
                  <a:cubicBezTo>
                    <a:pt x="1" y="361"/>
                    <a:pt x="3" y="362"/>
                    <a:pt x="5" y="362"/>
                  </a:cubicBezTo>
                  <a:lnTo>
                    <a:pt x="2076" y="362"/>
                  </a:lnTo>
                  <a:cubicBezTo>
                    <a:pt x="2078" y="362"/>
                    <a:pt x="2080" y="361"/>
                    <a:pt x="2080" y="358"/>
                  </a:cubicBezTo>
                  <a:lnTo>
                    <a:pt x="2080" y="4"/>
                  </a:lnTo>
                  <a:cubicBezTo>
                    <a:pt x="2080" y="2"/>
                    <a:pt x="2079" y="0"/>
                    <a:pt x="2076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16;p64">
              <a:extLst>
                <a:ext uri="{FF2B5EF4-FFF2-40B4-BE49-F238E27FC236}">
                  <a16:creationId xmlns:a16="http://schemas.microsoft.com/office/drawing/2014/main" id="{6C519B80-5614-D223-F4D0-6795FC7BFE3D}"/>
                </a:ext>
              </a:extLst>
            </p:cNvPr>
            <p:cNvSpPr/>
            <p:nvPr/>
          </p:nvSpPr>
          <p:spPr>
            <a:xfrm>
              <a:off x="2139949" y="4118551"/>
              <a:ext cx="1267163" cy="38860"/>
            </a:xfrm>
            <a:custGeom>
              <a:avLst/>
              <a:gdLst/>
              <a:ahLst/>
              <a:cxnLst/>
              <a:rect l="l" t="t" r="r" b="b"/>
              <a:pathLst>
                <a:path w="3378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33782" y="1035"/>
                  </a:lnTo>
                  <a:lnTo>
                    <a:pt x="33782" y="1"/>
                  </a:ln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17;p64">
              <a:extLst>
                <a:ext uri="{FF2B5EF4-FFF2-40B4-BE49-F238E27FC236}">
                  <a16:creationId xmlns:a16="http://schemas.microsoft.com/office/drawing/2014/main" id="{2ACEDF54-2004-6FC0-622E-844A2F566A93}"/>
                </a:ext>
              </a:extLst>
            </p:cNvPr>
            <p:cNvSpPr/>
            <p:nvPr/>
          </p:nvSpPr>
          <p:spPr>
            <a:xfrm>
              <a:off x="3407075" y="4118589"/>
              <a:ext cx="127159" cy="38823"/>
            </a:xfrm>
            <a:custGeom>
              <a:avLst/>
              <a:gdLst/>
              <a:ahLst/>
              <a:cxnLst/>
              <a:rect l="l" t="t" r="r" b="b"/>
              <a:pathLst>
                <a:path w="3390" h="1035" extrusionOk="0">
                  <a:moveTo>
                    <a:pt x="1" y="1"/>
                  </a:moveTo>
                  <a:lnTo>
                    <a:pt x="1" y="1034"/>
                  </a:lnTo>
                  <a:lnTo>
                    <a:pt x="3389" y="1034"/>
                  </a:lnTo>
                  <a:lnTo>
                    <a:pt x="3389" y="1"/>
                  </a:lnTo>
                  <a:close/>
                </a:path>
              </a:pathLst>
            </a:custGeom>
            <a:solidFill>
              <a:srgbClr val="787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18;p64">
              <a:extLst>
                <a:ext uri="{FF2B5EF4-FFF2-40B4-BE49-F238E27FC236}">
                  <a16:creationId xmlns:a16="http://schemas.microsoft.com/office/drawing/2014/main" id="{FD79AA04-CF44-B7DB-AEDB-96D5EF38115A}"/>
                </a:ext>
              </a:extLst>
            </p:cNvPr>
            <p:cNvSpPr/>
            <p:nvPr/>
          </p:nvSpPr>
          <p:spPr>
            <a:xfrm>
              <a:off x="2988238" y="4026203"/>
              <a:ext cx="243627" cy="131172"/>
            </a:xfrm>
            <a:custGeom>
              <a:avLst/>
              <a:gdLst/>
              <a:ahLst/>
              <a:cxnLst/>
              <a:rect l="l" t="t" r="r" b="b"/>
              <a:pathLst>
                <a:path w="6495" h="3497" extrusionOk="0">
                  <a:moveTo>
                    <a:pt x="3249" y="0"/>
                  </a:moveTo>
                  <a:cubicBezTo>
                    <a:pt x="1458" y="0"/>
                    <a:pt x="5" y="1282"/>
                    <a:pt x="5" y="3074"/>
                  </a:cubicBezTo>
                  <a:cubicBezTo>
                    <a:pt x="5" y="3138"/>
                    <a:pt x="0" y="3433"/>
                    <a:pt x="4" y="3496"/>
                  </a:cubicBezTo>
                  <a:lnTo>
                    <a:pt x="6467" y="3496"/>
                  </a:lnTo>
                  <a:cubicBezTo>
                    <a:pt x="6477" y="3387"/>
                    <a:pt x="6495" y="3185"/>
                    <a:pt x="6495" y="3074"/>
                  </a:cubicBezTo>
                  <a:cubicBezTo>
                    <a:pt x="6495" y="1282"/>
                    <a:pt x="5042" y="0"/>
                    <a:pt x="3249" y="0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19;p64">
              <a:extLst>
                <a:ext uri="{FF2B5EF4-FFF2-40B4-BE49-F238E27FC236}">
                  <a16:creationId xmlns:a16="http://schemas.microsoft.com/office/drawing/2014/main" id="{B421FEE9-B84E-1090-DF24-2A0ECF9CAD32}"/>
                </a:ext>
              </a:extLst>
            </p:cNvPr>
            <p:cNvSpPr/>
            <p:nvPr/>
          </p:nvSpPr>
          <p:spPr>
            <a:xfrm>
              <a:off x="3007256" y="4034305"/>
              <a:ext cx="224535" cy="123070"/>
            </a:xfrm>
            <a:custGeom>
              <a:avLst/>
              <a:gdLst/>
              <a:ahLst/>
              <a:cxnLst/>
              <a:rect l="l" t="t" r="r" b="b"/>
              <a:pathLst>
                <a:path w="5986" h="3281" extrusionOk="0">
                  <a:moveTo>
                    <a:pt x="2996" y="1"/>
                  </a:moveTo>
                  <a:cubicBezTo>
                    <a:pt x="1344" y="1"/>
                    <a:pt x="6" y="1202"/>
                    <a:pt x="6" y="2884"/>
                  </a:cubicBezTo>
                  <a:cubicBezTo>
                    <a:pt x="6" y="2944"/>
                    <a:pt x="1" y="3221"/>
                    <a:pt x="5" y="3280"/>
                  </a:cubicBezTo>
                  <a:lnTo>
                    <a:pt x="5960" y="3280"/>
                  </a:lnTo>
                  <a:cubicBezTo>
                    <a:pt x="5970" y="3178"/>
                    <a:pt x="5985" y="2989"/>
                    <a:pt x="5985" y="2884"/>
                  </a:cubicBezTo>
                  <a:cubicBezTo>
                    <a:pt x="5985" y="1204"/>
                    <a:pt x="4647" y="1"/>
                    <a:pt x="2996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20;p64">
              <a:extLst>
                <a:ext uri="{FF2B5EF4-FFF2-40B4-BE49-F238E27FC236}">
                  <a16:creationId xmlns:a16="http://schemas.microsoft.com/office/drawing/2014/main" id="{729847E6-6DDC-88A9-6B90-85C9D12EEDEE}"/>
                </a:ext>
              </a:extLst>
            </p:cNvPr>
            <p:cNvSpPr/>
            <p:nvPr/>
          </p:nvSpPr>
          <p:spPr>
            <a:xfrm>
              <a:off x="3031187" y="4046496"/>
              <a:ext cx="173934" cy="190026"/>
            </a:xfrm>
            <a:custGeom>
              <a:avLst/>
              <a:gdLst/>
              <a:ahLst/>
              <a:cxnLst/>
              <a:rect l="l" t="t" r="r" b="b"/>
              <a:pathLst>
                <a:path w="4637" h="5066" extrusionOk="0">
                  <a:moveTo>
                    <a:pt x="2319" y="1"/>
                  </a:moveTo>
                  <a:cubicBezTo>
                    <a:pt x="1039" y="1"/>
                    <a:pt x="1" y="1134"/>
                    <a:pt x="1" y="2533"/>
                  </a:cubicBezTo>
                  <a:cubicBezTo>
                    <a:pt x="1" y="3931"/>
                    <a:pt x="1039" y="5065"/>
                    <a:pt x="2319" y="5065"/>
                  </a:cubicBezTo>
                  <a:cubicBezTo>
                    <a:pt x="3599" y="5065"/>
                    <a:pt x="4637" y="3931"/>
                    <a:pt x="4637" y="2533"/>
                  </a:cubicBezTo>
                  <a:cubicBezTo>
                    <a:pt x="4637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021;p64">
              <a:extLst>
                <a:ext uri="{FF2B5EF4-FFF2-40B4-BE49-F238E27FC236}">
                  <a16:creationId xmlns:a16="http://schemas.microsoft.com/office/drawing/2014/main" id="{1D6C285E-4467-C38F-CEB3-8EA9FBAB4DA3}"/>
                </a:ext>
              </a:extLst>
            </p:cNvPr>
            <p:cNvSpPr/>
            <p:nvPr/>
          </p:nvSpPr>
          <p:spPr>
            <a:xfrm>
              <a:off x="3015095" y="4046496"/>
              <a:ext cx="173896" cy="190026"/>
            </a:xfrm>
            <a:custGeom>
              <a:avLst/>
              <a:gdLst/>
              <a:ahLst/>
              <a:cxnLst/>
              <a:rect l="l" t="t" r="r" b="b"/>
              <a:pathLst>
                <a:path w="4636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8" y="5065"/>
                    <a:pt x="4636" y="3931"/>
                    <a:pt x="4636" y="2533"/>
                  </a:cubicBezTo>
                  <a:cubicBezTo>
                    <a:pt x="4636" y="1134"/>
                    <a:pt x="3598" y="1"/>
                    <a:pt x="2319" y="1"/>
                  </a:cubicBezTo>
                  <a:close/>
                </a:path>
              </a:pathLst>
            </a:custGeom>
            <a:solidFill>
              <a:srgbClr val="6C6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022;p64">
              <a:extLst>
                <a:ext uri="{FF2B5EF4-FFF2-40B4-BE49-F238E27FC236}">
                  <a16:creationId xmlns:a16="http://schemas.microsoft.com/office/drawing/2014/main" id="{F03AA040-CBA8-F1DE-6C3E-4A741063FCD3}"/>
                </a:ext>
              </a:extLst>
            </p:cNvPr>
            <p:cNvSpPr/>
            <p:nvPr/>
          </p:nvSpPr>
          <p:spPr>
            <a:xfrm>
              <a:off x="3070798" y="4107298"/>
              <a:ext cx="62492" cy="68381"/>
            </a:xfrm>
            <a:custGeom>
              <a:avLst/>
              <a:gdLst/>
              <a:ahLst/>
              <a:cxnLst/>
              <a:rect l="l" t="t" r="r" b="b"/>
              <a:pathLst>
                <a:path w="1666" h="1823" extrusionOk="0">
                  <a:moveTo>
                    <a:pt x="834" y="1"/>
                  </a:moveTo>
                  <a:cubicBezTo>
                    <a:pt x="374" y="1"/>
                    <a:pt x="0" y="409"/>
                    <a:pt x="0" y="912"/>
                  </a:cubicBezTo>
                  <a:cubicBezTo>
                    <a:pt x="0" y="1414"/>
                    <a:pt x="374" y="1822"/>
                    <a:pt x="834" y="1822"/>
                  </a:cubicBezTo>
                  <a:cubicBezTo>
                    <a:pt x="1293" y="1822"/>
                    <a:pt x="1666" y="1414"/>
                    <a:pt x="1666" y="912"/>
                  </a:cubicBezTo>
                  <a:cubicBezTo>
                    <a:pt x="1666" y="409"/>
                    <a:pt x="1293" y="1"/>
                    <a:pt x="834" y="1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023;p64">
              <a:extLst>
                <a:ext uri="{FF2B5EF4-FFF2-40B4-BE49-F238E27FC236}">
                  <a16:creationId xmlns:a16="http://schemas.microsoft.com/office/drawing/2014/main" id="{3DBDB778-90C8-B18D-BE99-AB7D1F37B8FE}"/>
                </a:ext>
              </a:extLst>
            </p:cNvPr>
            <p:cNvSpPr/>
            <p:nvPr/>
          </p:nvSpPr>
          <p:spPr>
            <a:xfrm>
              <a:off x="2339427" y="4026203"/>
              <a:ext cx="243627" cy="131172"/>
            </a:xfrm>
            <a:custGeom>
              <a:avLst/>
              <a:gdLst/>
              <a:ahLst/>
              <a:cxnLst/>
              <a:rect l="l" t="t" r="r" b="b"/>
              <a:pathLst>
                <a:path w="6495" h="3497" extrusionOk="0">
                  <a:moveTo>
                    <a:pt x="3244" y="0"/>
                  </a:moveTo>
                  <a:cubicBezTo>
                    <a:pt x="1453" y="0"/>
                    <a:pt x="0" y="1282"/>
                    <a:pt x="0" y="3074"/>
                  </a:cubicBezTo>
                  <a:cubicBezTo>
                    <a:pt x="0" y="3138"/>
                    <a:pt x="0" y="3433"/>
                    <a:pt x="4" y="3496"/>
                  </a:cubicBezTo>
                  <a:lnTo>
                    <a:pt x="6484" y="3496"/>
                  </a:lnTo>
                  <a:cubicBezTo>
                    <a:pt x="6495" y="3387"/>
                    <a:pt x="6488" y="3185"/>
                    <a:pt x="6488" y="3074"/>
                  </a:cubicBezTo>
                  <a:cubicBezTo>
                    <a:pt x="6488" y="1282"/>
                    <a:pt x="5036" y="0"/>
                    <a:pt x="3244" y="0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24;p64">
              <a:extLst>
                <a:ext uri="{FF2B5EF4-FFF2-40B4-BE49-F238E27FC236}">
                  <a16:creationId xmlns:a16="http://schemas.microsoft.com/office/drawing/2014/main" id="{3BEFFD18-EE53-72B0-E58D-65FE9AFB34B4}"/>
                </a:ext>
              </a:extLst>
            </p:cNvPr>
            <p:cNvSpPr/>
            <p:nvPr/>
          </p:nvSpPr>
          <p:spPr>
            <a:xfrm>
              <a:off x="2356982" y="4033293"/>
              <a:ext cx="226035" cy="124121"/>
            </a:xfrm>
            <a:custGeom>
              <a:avLst/>
              <a:gdLst/>
              <a:ahLst/>
              <a:cxnLst/>
              <a:rect l="l" t="t" r="r" b="b"/>
              <a:pathLst>
                <a:path w="6026" h="3309" extrusionOk="0">
                  <a:moveTo>
                    <a:pt x="3010" y="1"/>
                  </a:moveTo>
                  <a:cubicBezTo>
                    <a:pt x="1348" y="1"/>
                    <a:pt x="0" y="1214"/>
                    <a:pt x="0" y="2908"/>
                  </a:cubicBezTo>
                  <a:cubicBezTo>
                    <a:pt x="0" y="2969"/>
                    <a:pt x="1" y="3248"/>
                    <a:pt x="2" y="3308"/>
                  </a:cubicBezTo>
                  <a:lnTo>
                    <a:pt x="6015" y="3308"/>
                  </a:lnTo>
                  <a:cubicBezTo>
                    <a:pt x="6026" y="3205"/>
                    <a:pt x="6019" y="3015"/>
                    <a:pt x="6019" y="2908"/>
                  </a:cubicBezTo>
                  <a:cubicBezTo>
                    <a:pt x="6019" y="1212"/>
                    <a:pt x="4671" y="1"/>
                    <a:pt x="3010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25;p64">
              <a:extLst>
                <a:ext uri="{FF2B5EF4-FFF2-40B4-BE49-F238E27FC236}">
                  <a16:creationId xmlns:a16="http://schemas.microsoft.com/office/drawing/2014/main" id="{ACA9294E-7E1E-FCAE-0645-C501D3D7F90A}"/>
                </a:ext>
              </a:extLst>
            </p:cNvPr>
            <p:cNvSpPr/>
            <p:nvPr/>
          </p:nvSpPr>
          <p:spPr>
            <a:xfrm>
              <a:off x="2382151" y="4046496"/>
              <a:ext cx="173971" cy="190026"/>
            </a:xfrm>
            <a:custGeom>
              <a:avLst/>
              <a:gdLst/>
              <a:ahLst/>
              <a:cxnLst/>
              <a:rect l="l" t="t" r="r" b="b"/>
              <a:pathLst>
                <a:path w="4638" h="5066" extrusionOk="0">
                  <a:moveTo>
                    <a:pt x="2319" y="1"/>
                  </a:moveTo>
                  <a:cubicBezTo>
                    <a:pt x="1038" y="1"/>
                    <a:pt x="1" y="1134"/>
                    <a:pt x="1" y="2533"/>
                  </a:cubicBezTo>
                  <a:cubicBezTo>
                    <a:pt x="1" y="3931"/>
                    <a:pt x="1038" y="5065"/>
                    <a:pt x="2319" y="5065"/>
                  </a:cubicBezTo>
                  <a:cubicBezTo>
                    <a:pt x="3600" y="5065"/>
                    <a:pt x="4638" y="3931"/>
                    <a:pt x="4638" y="2533"/>
                  </a:cubicBezTo>
                  <a:cubicBezTo>
                    <a:pt x="4638" y="1134"/>
                    <a:pt x="3600" y="1"/>
                    <a:pt x="231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26;p64">
              <a:extLst>
                <a:ext uri="{FF2B5EF4-FFF2-40B4-BE49-F238E27FC236}">
                  <a16:creationId xmlns:a16="http://schemas.microsoft.com/office/drawing/2014/main" id="{442B3B52-6FA1-7E79-FFC1-E00123DCE8F2}"/>
                </a:ext>
              </a:extLst>
            </p:cNvPr>
            <p:cNvSpPr/>
            <p:nvPr/>
          </p:nvSpPr>
          <p:spPr>
            <a:xfrm>
              <a:off x="2366135" y="4046496"/>
              <a:ext cx="173896" cy="190026"/>
            </a:xfrm>
            <a:custGeom>
              <a:avLst/>
              <a:gdLst/>
              <a:ahLst/>
              <a:cxnLst/>
              <a:rect l="l" t="t" r="r" b="b"/>
              <a:pathLst>
                <a:path w="4636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8" y="5065"/>
                    <a:pt x="4636" y="3931"/>
                    <a:pt x="4636" y="2533"/>
                  </a:cubicBezTo>
                  <a:cubicBezTo>
                    <a:pt x="4636" y="1134"/>
                    <a:pt x="3598" y="1"/>
                    <a:pt x="2319" y="1"/>
                  </a:cubicBezTo>
                  <a:close/>
                </a:path>
              </a:pathLst>
            </a:custGeom>
            <a:solidFill>
              <a:srgbClr val="6C6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27;p64">
              <a:extLst>
                <a:ext uri="{FF2B5EF4-FFF2-40B4-BE49-F238E27FC236}">
                  <a16:creationId xmlns:a16="http://schemas.microsoft.com/office/drawing/2014/main" id="{4649BFEC-31FA-BC3B-9CF3-C0BFA47513B7}"/>
                </a:ext>
              </a:extLst>
            </p:cNvPr>
            <p:cNvSpPr/>
            <p:nvPr/>
          </p:nvSpPr>
          <p:spPr>
            <a:xfrm>
              <a:off x="2421837" y="4107298"/>
              <a:ext cx="62492" cy="68381"/>
            </a:xfrm>
            <a:custGeom>
              <a:avLst/>
              <a:gdLst/>
              <a:ahLst/>
              <a:cxnLst/>
              <a:rect l="l" t="t" r="r" b="b"/>
              <a:pathLst>
                <a:path w="1666" h="1823" extrusionOk="0">
                  <a:moveTo>
                    <a:pt x="834" y="1"/>
                  </a:moveTo>
                  <a:cubicBezTo>
                    <a:pt x="373" y="1"/>
                    <a:pt x="0" y="409"/>
                    <a:pt x="0" y="912"/>
                  </a:cubicBezTo>
                  <a:cubicBezTo>
                    <a:pt x="0" y="1414"/>
                    <a:pt x="373" y="1822"/>
                    <a:pt x="834" y="1822"/>
                  </a:cubicBezTo>
                  <a:cubicBezTo>
                    <a:pt x="1293" y="1822"/>
                    <a:pt x="1666" y="1414"/>
                    <a:pt x="1666" y="912"/>
                  </a:cubicBezTo>
                  <a:cubicBezTo>
                    <a:pt x="1666" y="409"/>
                    <a:pt x="1293" y="1"/>
                    <a:pt x="834" y="1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28;p64">
              <a:extLst>
                <a:ext uri="{FF2B5EF4-FFF2-40B4-BE49-F238E27FC236}">
                  <a16:creationId xmlns:a16="http://schemas.microsoft.com/office/drawing/2014/main" id="{CD3BFD3D-6965-44F0-9806-0AC4F58B7BB4}"/>
                </a:ext>
              </a:extLst>
            </p:cNvPr>
            <p:cNvSpPr/>
            <p:nvPr/>
          </p:nvSpPr>
          <p:spPr>
            <a:xfrm>
              <a:off x="2966932" y="3994996"/>
              <a:ext cx="288865" cy="123821"/>
            </a:xfrm>
            <a:custGeom>
              <a:avLst/>
              <a:gdLst/>
              <a:ahLst/>
              <a:cxnLst/>
              <a:rect l="l" t="t" r="r" b="b"/>
              <a:pathLst>
                <a:path w="7701" h="3301" extrusionOk="0">
                  <a:moveTo>
                    <a:pt x="3630" y="1"/>
                  </a:moveTo>
                  <a:cubicBezTo>
                    <a:pt x="2052" y="2"/>
                    <a:pt x="156" y="865"/>
                    <a:pt x="0" y="3292"/>
                  </a:cubicBezTo>
                  <a:lnTo>
                    <a:pt x="115" y="3299"/>
                  </a:lnTo>
                  <a:cubicBezTo>
                    <a:pt x="265" y="950"/>
                    <a:pt x="2103" y="115"/>
                    <a:pt x="3631" y="114"/>
                  </a:cubicBezTo>
                  <a:lnTo>
                    <a:pt x="3636" y="114"/>
                  </a:lnTo>
                  <a:cubicBezTo>
                    <a:pt x="7242" y="115"/>
                    <a:pt x="7576" y="3171"/>
                    <a:pt x="7588" y="3301"/>
                  </a:cubicBezTo>
                  <a:lnTo>
                    <a:pt x="7701" y="3291"/>
                  </a:lnTo>
                  <a:cubicBezTo>
                    <a:pt x="7698" y="3258"/>
                    <a:pt x="7346" y="1"/>
                    <a:pt x="3635" y="1"/>
                  </a:cubicBezTo>
                  <a:close/>
                </a:path>
              </a:pathLst>
            </a:custGeom>
            <a:solidFill>
              <a:srgbClr val="88B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29;p64">
              <a:extLst>
                <a:ext uri="{FF2B5EF4-FFF2-40B4-BE49-F238E27FC236}">
                  <a16:creationId xmlns:a16="http://schemas.microsoft.com/office/drawing/2014/main" id="{F069E9E4-F452-FFF7-B99F-F3BF07B8F3B7}"/>
                </a:ext>
              </a:extLst>
            </p:cNvPr>
            <p:cNvSpPr/>
            <p:nvPr/>
          </p:nvSpPr>
          <p:spPr>
            <a:xfrm>
              <a:off x="2319660" y="3994996"/>
              <a:ext cx="287139" cy="123821"/>
            </a:xfrm>
            <a:custGeom>
              <a:avLst/>
              <a:gdLst/>
              <a:ahLst/>
              <a:cxnLst/>
              <a:rect l="l" t="t" r="r" b="b"/>
              <a:pathLst>
                <a:path w="7655" h="3301" extrusionOk="0">
                  <a:moveTo>
                    <a:pt x="3609" y="1"/>
                  </a:moveTo>
                  <a:cubicBezTo>
                    <a:pt x="2040" y="2"/>
                    <a:pt x="155" y="865"/>
                    <a:pt x="0" y="3292"/>
                  </a:cubicBezTo>
                  <a:lnTo>
                    <a:pt x="114" y="3299"/>
                  </a:lnTo>
                  <a:cubicBezTo>
                    <a:pt x="265" y="950"/>
                    <a:pt x="2091" y="115"/>
                    <a:pt x="3609" y="114"/>
                  </a:cubicBezTo>
                  <a:lnTo>
                    <a:pt x="3615" y="114"/>
                  </a:lnTo>
                  <a:cubicBezTo>
                    <a:pt x="7198" y="115"/>
                    <a:pt x="7529" y="3171"/>
                    <a:pt x="7543" y="3301"/>
                  </a:cubicBezTo>
                  <a:lnTo>
                    <a:pt x="7655" y="3291"/>
                  </a:lnTo>
                  <a:cubicBezTo>
                    <a:pt x="7653" y="3258"/>
                    <a:pt x="7302" y="1"/>
                    <a:pt x="3615" y="1"/>
                  </a:cubicBezTo>
                  <a:close/>
                </a:path>
              </a:pathLst>
            </a:custGeom>
            <a:solidFill>
              <a:srgbClr val="88B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30;p64">
              <a:extLst>
                <a:ext uri="{FF2B5EF4-FFF2-40B4-BE49-F238E27FC236}">
                  <a16:creationId xmlns:a16="http://schemas.microsoft.com/office/drawing/2014/main" id="{450492B4-388D-5518-AEF1-5676343FF2BE}"/>
                </a:ext>
              </a:extLst>
            </p:cNvPr>
            <p:cNvSpPr/>
            <p:nvPr/>
          </p:nvSpPr>
          <p:spPr>
            <a:xfrm>
              <a:off x="3369490" y="4067426"/>
              <a:ext cx="79184" cy="44187"/>
            </a:xfrm>
            <a:custGeom>
              <a:avLst/>
              <a:gdLst/>
              <a:ahLst/>
              <a:cxnLst/>
              <a:rect l="l" t="t" r="r" b="b"/>
              <a:pathLst>
                <a:path w="2111" h="1178" extrusionOk="0">
                  <a:moveTo>
                    <a:pt x="12" y="0"/>
                  </a:moveTo>
                  <a:cubicBezTo>
                    <a:pt x="5" y="0"/>
                    <a:pt x="0" y="5"/>
                    <a:pt x="0" y="11"/>
                  </a:cubicBezTo>
                  <a:lnTo>
                    <a:pt x="0" y="1167"/>
                  </a:lnTo>
                  <a:cubicBezTo>
                    <a:pt x="0" y="1173"/>
                    <a:pt x="5" y="1178"/>
                    <a:pt x="12" y="1178"/>
                  </a:cubicBezTo>
                  <a:lnTo>
                    <a:pt x="2099" y="1178"/>
                  </a:lnTo>
                  <a:cubicBezTo>
                    <a:pt x="2106" y="1178"/>
                    <a:pt x="2110" y="1173"/>
                    <a:pt x="2110" y="1167"/>
                  </a:cubicBezTo>
                  <a:lnTo>
                    <a:pt x="2110" y="11"/>
                  </a:lnTo>
                  <a:cubicBezTo>
                    <a:pt x="2110" y="5"/>
                    <a:pt x="2106" y="0"/>
                    <a:pt x="2099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31;p64">
              <a:extLst>
                <a:ext uri="{FF2B5EF4-FFF2-40B4-BE49-F238E27FC236}">
                  <a16:creationId xmlns:a16="http://schemas.microsoft.com/office/drawing/2014/main" id="{AEC77156-7A78-3BAC-FCD2-857D13EE0BC6}"/>
                </a:ext>
              </a:extLst>
            </p:cNvPr>
            <p:cNvSpPr/>
            <p:nvPr/>
          </p:nvSpPr>
          <p:spPr>
            <a:xfrm>
              <a:off x="3466303" y="4064500"/>
              <a:ext cx="79221" cy="44224"/>
            </a:xfrm>
            <a:custGeom>
              <a:avLst/>
              <a:gdLst/>
              <a:ahLst/>
              <a:cxnLst/>
              <a:rect l="l" t="t" r="r" b="b"/>
              <a:pathLst>
                <a:path w="2112" h="1179" extrusionOk="0">
                  <a:moveTo>
                    <a:pt x="13" y="0"/>
                  </a:moveTo>
                  <a:cubicBezTo>
                    <a:pt x="5" y="0"/>
                    <a:pt x="0" y="5"/>
                    <a:pt x="0" y="12"/>
                  </a:cubicBezTo>
                  <a:lnTo>
                    <a:pt x="0" y="1167"/>
                  </a:lnTo>
                  <a:cubicBezTo>
                    <a:pt x="0" y="1173"/>
                    <a:pt x="5" y="1178"/>
                    <a:pt x="13" y="1178"/>
                  </a:cubicBezTo>
                  <a:lnTo>
                    <a:pt x="2100" y="1178"/>
                  </a:lnTo>
                  <a:cubicBezTo>
                    <a:pt x="2106" y="1178"/>
                    <a:pt x="2111" y="1173"/>
                    <a:pt x="2111" y="1167"/>
                  </a:cubicBezTo>
                  <a:lnTo>
                    <a:pt x="2111" y="12"/>
                  </a:lnTo>
                  <a:cubicBezTo>
                    <a:pt x="2111" y="5"/>
                    <a:pt x="2106" y="0"/>
                    <a:pt x="2100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32;p64">
              <a:extLst>
                <a:ext uri="{FF2B5EF4-FFF2-40B4-BE49-F238E27FC236}">
                  <a16:creationId xmlns:a16="http://schemas.microsoft.com/office/drawing/2014/main" id="{EB23C8DA-207E-B06B-BCB4-0B26CBDBAFFD}"/>
                </a:ext>
              </a:extLst>
            </p:cNvPr>
            <p:cNvSpPr/>
            <p:nvPr/>
          </p:nvSpPr>
          <p:spPr>
            <a:xfrm>
              <a:off x="2139949" y="3952948"/>
              <a:ext cx="79221" cy="44224"/>
            </a:xfrm>
            <a:custGeom>
              <a:avLst/>
              <a:gdLst/>
              <a:ahLst/>
              <a:cxnLst/>
              <a:rect l="l" t="t" r="r" b="b"/>
              <a:pathLst>
                <a:path w="2112" h="1179" extrusionOk="0">
                  <a:moveTo>
                    <a:pt x="12" y="1"/>
                  </a:moveTo>
                  <a:cubicBezTo>
                    <a:pt x="6" y="1"/>
                    <a:pt x="1" y="6"/>
                    <a:pt x="1" y="12"/>
                  </a:cubicBezTo>
                  <a:lnTo>
                    <a:pt x="1" y="1167"/>
                  </a:lnTo>
                  <a:cubicBezTo>
                    <a:pt x="2" y="1174"/>
                    <a:pt x="7" y="1179"/>
                    <a:pt x="12" y="1179"/>
                  </a:cubicBezTo>
                  <a:lnTo>
                    <a:pt x="2099" y="1179"/>
                  </a:lnTo>
                  <a:cubicBezTo>
                    <a:pt x="2106" y="1179"/>
                    <a:pt x="2111" y="1174"/>
                    <a:pt x="2111" y="1167"/>
                  </a:cubicBezTo>
                  <a:lnTo>
                    <a:pt x="2111" y="12"/>
                  </a:lnTo>
                  <a:cubicBezTo>
                    <a:pt x="2111" y="6"/>
                    <a:pt x="2106" y="1"/>
                    <a:pt x="2099" y="1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33;p64">
              <a:extLst>
                <a:ext uri="{FF2B5EF4-FFF2-40B4-BE49-F238E27FC236}">
                  <a16:creationId xmlns:a16="http://schemas.microsoft.com/office/drawing/2014/main" id="{BFBBD3DE-EE45-011A-6AD3-C0C6DDA4F226}"/>
                </a:ext>
              </a:extLst>
            </p:cNvPr>
            <p:cNvSpPr/>
            <p:nvPr/>
          </p:nvSpPr>
          <p:spPr>
            <a:xfrm>
              <a:off x="2482153" y="3789032"/>
              <a:ext cx="11366" cy="208181"/>
            </a:xfrm>
            <a:custGeom>
              <a:avLst/>
              <a:gdLst/>
              <a:ahLst/>
              <a:cxnLst/>
              <a:rect l="l" t="t" r="r" b="b"/>
              <a:pathLst>
                <a:path w="303" h="5550" extrusionOk="0">
                  <a:moveTo>
                    <a:pt x="303" y="1"/>
                  </a:moveTo>
                  <a:lnTo>
                    <a:pt x="187" y="55"/>
                  </a:lnTo>
                  <a:lnTo>
                    <a:pt x="1" y="5547"/>
                  </a:lnTo>
                  <a:lnTo>
                    <a:pt x="115" y="5550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88B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34;p64">
              <a:extLst>
                <a:ext uri="{FF2B5EF4-FFF2-40B4-BE49-F238E27FC236}">
                  <a16:creationId xmlns:a16="http://schemas.microsoft.com/office/drawing/2014/main" id="{2A30F05F-0061-5BD5-2E3F-E2F79E36654C}"/>
                </a:ext>
              </a:extLst>
            </p:cNvPr>
            <p:cNvSpPr/>
            <p:nvPr/>
          </p:nvSpPr>
          <p:spPr>
            <a:xfrm>
              <a:off x="2582230" y="3687795"/>
              <a:ext cx="36797" cy="133836"/>
            </a:xfrm>
            <a:custGeom>
              <a:avLst/>
              <a:gdLst/>
              <a:ahLst/>
              <a:cxnLst/>
              <a:rect l="l" t="t" r="r" b="b"/>
              <a:pathLst>
                <a:path w="981" h="3568" extrusionOk="0">
                  <a:moveTo>
                    <a:pt x="1" y="1"/>
                  </a:moveTo>
                  <a:lnTo>
                    <a:pt x="1" y="3567"/>
                  </a:lnTo>
                  <a:lnTo>
                    <a:pt x="981" y="3567"/>
                  </a:lnTo>
                  <a:lnTo>
                    <a:pt x="981" y="1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35;p64">
              <a:extLst>
                <a:ext uri="{FF2B5EF4-FFF2-40B4-BE49-F238E27FC236}">
                  <a16:creationId xmlns:a16="http://schemas.microsoft.com/office/drawing/2014/main" id="{4CC1FC30-226E-6BF4-80F9-6EBCB568D354}"/>
                </a:ext>
              </a:extLst>
            </p:cNvPr>
            <p:cNvSpPr/>
            <p:nvPr/>
          </p:nvSpPr>
          <p:spPr>
            <a:xfrm>
              <a:off x="2594683" y="3687795"/>
              <a:ext cx="36760" cy="133836"/>
            </a:xfrm>
            <a:custGeom>
              <a:avLst/>
              <a:gdLst/>
              <a:ahLst/>
              <a:cxnLst/>
              <a:rect l="l" t="t" r="r" b="b"/>
              <a:pathLst>
                <a:path w="980" h="3568" extrusionOk="0">
                  <a:moveTo>
                    <a:pt x="0" y="1"/>
                  </a:moveTo>
                  <a:lnTo>
                    <a:pt x="0" y="3567"/>
                  </a:lnTo>
                  <a:lnTo>
                    <a:pt x="980" y="3567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36;p64">
              <a:extLst>
                <a:ext uri="{FF2B5EF4-FFF2-40B4-BE49-F238E27FC236}">
                  <a16:creationId xmlns:a16="http://schemas.microsoft.com/office/drawing/2014/main" id="{C34DF3FA-647C-1A42-A3C3-E6D3A6863ED5}"/>
                </a:ext>
              </a:extLst>
            </p:cNvPr>
            <p:cNvSpPr/>
            <p:nvPr/>
          </p:nvSpPr>
          <p:spPr>
            <a:xfrm>
              <a:off x="2016129" y="3841545"/>
              <a:ext cx="545658" cy="36722"/>
            </a:xfrm>
            <a:custGeom>
              <a:avLst/>
              <a:gdLst/>
              <a:ahLst/>
              <a:cxnLst/>
              <a:rect l="l" t="t" r="r" b="b"/>
              <a:pathLst>
                <a:path w="14547" h="979" extrusionOk="0">
                  <a:moveTo>
                    <a:pt x="0" y="1"/>
                  </a:moveTo>
                  <a:lnTo>
                    <a:pt x="0" y="978"/>
                  </a:lnTo>
                  <a:lnTo>
                    <a:pt x="14546" y="978"/>
                  </a:lnTo>
                  <a:lnTo>
                    <a:pt x="14546" y="1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37;p64">
              <a:extLst>
                <a:ext uri="{FF2B5EF4-FFF2-40B4-BE49-F238E27FC236}">
                  <a16:creationId xmlns:a16="http://schemas.microsoft.com/office/drawing/2014/main" id="{D1CA1488-A0B2-4247-2DF6-D925DB2ABF51}"/>
                </a:ext>
              </a:extLst>
            </p:cNvPr>
            <p:cNvSpPr/>
            <p:nvPr/>
          </p:nvSpPr>
          <p:spPr>
            <a:xfrm>
              <a:off x="2461860" y="4134980"/>
              <a:ext cx="270747" cy="106228"/>
            </a:xfrm>
            <a:custGeom>
              <a:avLst/>
              <a:gdLst/>
              <a:ahLst/>
              <a:cxnLst/>
              <a:rect l="l" t="t" r="r" b="b"/>
              <a:pathLst>
                <a:path w="7218" h="2832" extrusionOk="0">
                  <a:moveTo>
                    <a:pt x="0" y="1"/>
                  </a:moveTo>
                  <a:lnTo>
                    <a:pt x="0" y="2832"/>
                  </a:lnTo>
                  <a:lnTo>
                    <a:pt x="7218" y="2832"/>
                  </a:lnTo>
                  <a:lnTo>
                    <a:pt x="7218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038;p64">
              <a:extLst>
                <a:ext uri="{FF2B5EF4-FFF2-40B4-BE49-F238E27FC236}">
                  <a16:creationId xmlns:a16="http://schemas.microsoft.com/office/drawing/2014/main" id="{5D3760B9-635F-0A13-A098-0F37006103E4}"/>
                </a:ext>
              </a:extLst>
            </p:cNvPr>
            <p:cNvSpPr/>
            <p:nvPr/>
          </p:nvSpPr>
          <p:spPr>
            <a:xfrm>
              <a:off x="2529941" y="3806587"/>
              <a:ext cx="136274" cy="328438"/>
            </a:xfrm>
            <a:custGeom>
              <a:avLst/>
              <a:gdLst/>
              <a:ahLst/>
              <a:cxnLst/>
              <a:rect l="l" t="t" r="r" b="b"/>
              <a:pathLst>
                <a:path w="3633" h="8756" extrusionOk="0">
                  <a:moveTo>
                    <a:pt x="0" y="1"/>
                  </a:moveTo>
                  <a:lnTo>
                    <a:pt x="0" y="8756"/>
                  </a:lnTo>
                  <a:lnTo>
                    <a:pt x="3632" y="8756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rgbClr val="6A8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039;p64">
              <a:extLst>
                <a:ext uri="{FF2B5EF4-FFF2-40B4-BE49-F238E27FC236}">
                  <a16:creationId xmlns:a16="http://schemas.microsoft.com/office/drawing/2014/main" id="{16FC69C8-7A53-4558-7E2D-1769C47E4150}"/>
                </a:ext>
              </a:extLst>
            </p:cNvPr>
            <p:cNvSpPr/>
            <p:nvPr/>
          </p:nvSpPr>
          <p:spPr>
            <a:xfrm>
              <a:off x="2550271" y="3806587"/>
              <a:ext cx="136311" cy="328438"/>
            </a:xfrm>
            <a:custGeom>
              <a:avLst/>
              <a:gdLst/>
              <a:ahLst/>
              <a:cxnLst/>
              <a:rect l="l" t="t" r="r" b="b"/>
              <a:pathLst>
                <a:path w="3634" h="8756" extrusionOk="0">
                  <a:moveTo>
                    <a:pt x="1" y="1"/>
                  </a:moveTo>
                  <a:lnTo>
                    <a:pt x="1" y="8756"/>
                  </a:lnTo>
                  <a:lnTo>
                    <a:pt x="3633" y="8756"/>
                  </a:lnTo>
                  <a:lnTo>
                    <a:pt x="3633" y="1"/>
                  </a:ln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040;p64">
              <a:extLst>
                <a:ext uri="{FF2B5EF4-FFF2-40B4-BE49-F238E27FC236}">
                  <a16:creationId xmlns:a16="http://schemas.microsoft.com/office/drawing/2014/main" id="{7707E634-4182-3F39-0DFB-F249E12D9C44}"/>
                </a:ext>
              </a:extLst>
            </p:cNvPr>
            <p:cNvSpPr/>
            <p:nvPr/>
          </p:nvSpPr>
          <p:spPr>
            <a:xfrm>
              <a:off x="2572290" y="3822753"/>
              <a:ext cx="90887" cy="312271"/>
            </a:xfrm>
            <a:custGeom>
              <a:avLst/>
              <a:gdLst/>
              <a:ahLst/>
              <a:cxnLst/>
              <a:rect l="l" t="t" r="r" b="b"/>
              <a:pathLst>
                <a:path w="2423" h="8325" extrusionOk="0">
                  <a:moveTo>
                    <a:pt x="0" y="1"/>
                  </a:moveTo>
                  <a:lnTo>
                    <a:pt x="0" y="8325"/>
                  </a:lnTo>
                  <a:lnTo>
                    <a:pt x="2422" y="8325"/>
                  </a:lnTo>
                  <a:lnTo>
                    <a:pt x="2422" y="1"/>
                  </a:lnTo>
                  <a:close/>
                </a:path>
              </a:pathLst>
            </a:custGeom>
            <a:solidFill>
              <a:srgbClr val="6A8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041;p64">
              <a:extLst>
                <a:ext uri="{FF2B5EF4-FFF2-40B4-BE49-F238E27FC236}">
                  <a16:creationId xmlns:a16="http://schemas.microsoft.com/office/drawing/2014/main" id="{A1661BCC-B16D-0F74-296F-AEA2FC455BD9}"/>
                </a:ext>
              </a:extLst>
            </p:cNvPr>
            <p:cNvSpPr/>
            <p:nvPr/>
          </p:nvSpPr>
          <p:spPr>
            <a:xfrm>
              <a:off x="2642396" y="3841545"/>
              <a:ext cx="571465" cy="36722"/>
            </a:xfrm>
            <a:custGeom>
              <a:avLst/>
              <a:gdLst/>
              <a:ahLst/>
              <a:cxnLst/>
              <a:rect l="l" t="t" r="r" b="b"/>
              <a:pathLst>
                <a:path w="15235" h="979" extrusionOk="0">
                  <a:moveTo>
                    <a:pt x="0" y="1"/>
                  </a:moveTo>
                  <a:lnTo>
                    <a:pt x="0" y="978"/>
                  </a:lnTo>
                  <a:lnTo>
                    <a:pt x="15234" y="978"/>
                  </a:lnTo>
                  <a:lnTo>
                    <a:pt x="15234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042;p64">
              <a:extLst>
                <a:ext uri="{FF2B5EF4-FFF2-40B4-BE49-F238E27FC236}">
                  <a16:creationId xmlns:a16="http://schemas.microsoft.com/office/drawing/2014/main" id="{5A1576BC-2A28-2A03-B600-DD395DA948A1}"/>
                </a:ext>
              </a:extLst>
            </p:cNvPr>
            <p:cNvSpPr/>
            <p:nvPr/>
          </p:nvSpPr>
          <p:spPr>
            <a:xfrm>
              <a:off x="2036459" y="3841545"/>
              <a:ext cx="545620" cy="36722"/>
            </a:xfrm>
            <a:custGeom>
              <a:avLst/>
              <a:gdLst/>
              <a:ahLst/>
              <a:cxnLst/>
              <a:rect l="l" t="t" r="r" b="b"/>
              <a:pathLst>
                <a:path w="14546" h="979" extrusionOk="0">
                  <a:moveTo>
                    <a:pt x="0" y="1"/>
                  </a:moveTo>
                  <a:lnTo>
                    <a:pt x="0" y="978"/>
                  </a:lnTo>
                  <a:lnTo>
                    <a:pt x="14546" y="978"/>
                  </a:lnTo>
                  <a:lnTo>
                    <a:pt x="14546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043;p64">
              <a:extLst>
                <a:ext uri="{FF2B5EF4-FFF2-40B4-BE49-F238E27FC236}">
                  <a16:creationId xmlns:a16="http://schemas.microsoft.com/office/drawing/2014/main" id="{156DD459-BD12-20CD-F7AE-AC1295A690D1}"/>
                </a:ext>
              </a:extLst>
            </p:cNvPr>
            <p:cNvSpPr/>
            <p:nvPr/>
          </p:nvSpPr>
          <p:spPr>
            <a:xfrm>
              <a:off x="2628142" y="3836819"/>
              <a:ext cx="50188" cy="50151"/>
            </a:xfrm>
            <a:custGeom>
              <a:avLst/>
              <a:gdLst/>
              <a:ahLst/>
              <a:cxnLst/>
              <a:rect l="l" t="t" r="r" b="b"/>
              <a:pathLst>
                <a:path w="1338" h="1337" extrusionOk="0">
                  <a:moveTo>
                    <a:pt x="669" y="0"/>
                  </a:moveTo>
                  <a:cubicBezTo>
                    <a:pt x="299" y="0"/>
                    <a:pt x="1" y="299"/>
                    <a:pt x="1" y="669"/>
                  </a:cubicBezTo>
                  <a:cubicBezTo>
                    <a:pt x="1" y="1038"/>
                    <a:pt x="299" y="1337"/>
                    <a:pt x="669" y="1337"/>
                  </a:cubicBezTo>
                  <a:cubicBezTo>
                    <a:pt x="1037" y="1337"/>
                    <a:pt x="1337" y="1038"/>
                    <a:pt x="1337" y="669"/>
                  </a:cubicBezTo>
                  <a:cubicBezTo>
                    <a:pt x="1337" y="299"/>
                    <a:pt x="1037" y="0"/>
                    <a:pt x="669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044;p64">
              <a:extLst>
                <a:ext uri="{FF2B5EF4-FFF2-40B4-BE49-F238E27FC236}">
                  <a16:creationId xmlns:a16="http://schemas.microsoft.com/office/drawing/2014/main" id="{28AC9CEA-1223-D094-8F01-D1634F175964}"/>
                </a:ext>
              </a:extLst>
            </p:cNvPr>
            <p:cNvSpPr/>
            <p:nvPr/>
          </p:nvSpPr>
          <p:spPr>
            <a:xfrm>
              <a:off x="2556273" y="3836069"/>
              <a:ext cx="51614" cy="51614"/>
            </a:xfrm>
            <a:custGeom>
              <a:avLst/>
              <a:gdLst/>
              <a:ahLst/>
              <a:cxnLst/>
              <a:rect l="l" t="t" r="r" b="b"/>
              <a:pathLst>
                <a:path w="1376" h="1376" extrusionOk="0">
                  <a:moveTo>
                    <a:pt x="688" y="0"/>
                  </a:moveTo>
                  <a:cubicBezTo>
                    <a:pt x="308" y="0"/>
                    <a:pt x="1" y="309"/>
                    <a:pt x="1" y="689"/>
                  </a:cubicBezTo>
                  <a:cubicBezTo>
                    <a:pt x="1" y="1068"/>
                    <a:pt x="308" y="1376"/>
                    <a:pt x="688" y="1376"/>
                  </a:cubicBezTo>
                  <a:cubicBezTo>
                    <a:pt x="1068" y="1376"/>
                    <a:pt x="1376" y="1068"/>
                    <a:pt x="1376" y="689"/>
                  </a:cubicBezTo>
                  <a:cubicBezTo>
                    <a:pt x="1376" y="309"/>
                    <a:pt x="1068" y="0"/>
                    <a:pt x="688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045;p64">
              <a:extLst>
                <a:ext uri="{FF2B5EF4-FFF2-40B4-BE49-F238E27FC236}">
                  <a16:creationId xmlns:a16="http://schemas.microsoft.com/office/drawing/2014/main" id="{BDCB126C-44DC-007D-12F8-E498303A2FE3}"/>
                </a:ext>
              </a:extLst>
            </p:cNvPr>
            <p:cNvSpPr/>
            <p:nvPr/>
          </p:nvSpPr>
          <p:spPr>
            <a:xfrm>
              <a:off x="2048237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046;p64">
              <a:extLst>
                <a:ext uri="{FF2B5EF4-FFF2-40B4-BE49-F238E27FC236}">
                  <a16:creationId xmlns:a16="http://schemas.microsoft.com/office/drawing/2014/main" id="{B69F7565-9185-BD8F-B114-26C23A4D8FAC}"/>
                </a:ext>
              </a:extLst>
            </p:cNvPr>
            <p:cNvSpPr/>
            <p:nvPr/>
          </p:nvSpPr>
          <p:spPr>
            <a:xfrm>
              <a:off x="2142575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047;p64">
              <a:extLst>
                <a:ext uri="{FF2B5EF4-FFF2-40B4-BE49-F238E27FC236}">
                  <a16:creationId xmlns:a16="http://schemas.microsoft.com/office/drawing/2014/main" id="{53904E9D-74EA-2F86-2FBD-AA0AB3AB3E1F}"/>
                </a:ext>
              </a:extLst>
            </p:cNvPr>
            <p:cNvSpPr/>
            <p:nvPr/>
          </p:nvSpPr>
          <p:spPr>
            <a:xfrm>
              <a:off x="2236875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048;p64">
              <a:extLst>
                <a:ext uri="{FF2B5EF4-FFF2-40B4-BE49-F238E27FC236}">
                  <a16:creationId xmlns:a16="http://schemas.microsoft.com/office/drawing/2014/main" id="{D7CA7DE2-18AE-0B57-9C5B-AEF075C94F80}"/>
                </a:ext>
              </a:extLst>
            </p:cNvPr>
            <p:cNvSpPr/>
            <p:nvPr/>
          </p:nvSpPr>
          <p:spPr>
            <a:xfrm>
              <a:off x="2331213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049;p64">
              <a:extLst>
                <a:ext uri="{FF2B5EF4-FFF2-40B4-BE49-F238E27FC236}">
                  <a16:creationId xmlns:a16="http://schemas.microsoft.com/office/drawing/2014/main" id="{6226B91F-7CEF-7A18-AA44-03DAF0A59DB7}"/>
                </a:ext>
              </a:extLst>
            </p:cNvPr>
            <p:cNvSpPr/>
            <p:nvPr/>
          </p:nvSpPr>
          <p:spPr>
            <a:xfrm>
              <a:off x="2425513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050;p64">
              <a:extLst>
                <a:ext uri="{FF2B5EF4-FFF2-40B4-BE49-F238E27FC236}">
                  <a16:creationId xmlns:a16="http://schemas.microsoft.com/office/drawing/2014/main" id="{28ED1A1A-CCE3-13D0-600D-3C029AB463D9}"/>
                </a:ext>
              </a:extLst>
            </p:cNvPr>
            <p:cNvSpPr/>
            <p:nvPr/>
          </p:nvSpPr>
          <p:spPr>
            <a:xfrm>
              <a:off x="2729419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1" y="32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051;p64">
              <a:extLst>
                <a:ext uri="{FF2B5EF4-FFF2-40B4-BE49-F238E27FC236}">
                  <a16:creationId xmlns:a16="http://schemas.microsoft.com/office/drawing/2014/main" id="{364D470A-3880-A258-675B-A0F4F53C1245}"/>
                </a:ext>
              </a:extLst>
            </p:cNvPr>
            <p:cNvSpPr/>
            <p:nvPr/>
          </p:nvSpPr>
          <p:spPr>
            <a:xfrm>
              <a:off x="2823794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1" y="32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052;p64">
              <a:extLst>
                <a:ext uri="{FF2B5EF4-FFF2-40B4-BE49-F238E27FC236}">
                  <a16:creationId xmlns:a16="http://schemas.microsoft.com/office/drawing/2014/main" id="{0807DE2D-1EB9-B662-46C3-1FA599459915}"/>
                </a:ext>
              </a:extLst>
            </p:cNvPr>
            <p:cNvSpPr/>
            <p:nvPr/>
          </p:nvSpPr>
          <p:spPr>
            <a:xfrm>
              <a:off x="2918132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79" y="326"/>
                  </a:lnTo>
                  <a:lnTo>
                    <a:pt x="1979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3053;p64">
              <a:extLst>
                <a:ext uri="{FF2B5EF4-FFF2-40B4-BE49-F238E27FC236}">
                  <a16:creationId xmlns:a16="http://schemas.microsoft.com/office/drawing/2014/main" id="{444B3BDF-90DE-CCCF-AB05-10D12B010120}"/>
                </a:ext>
              </a:extLst>
            </p:cNvPr>
            <p:cNvSpPr/>
            <p:nvPr/>
          </p:nvSpPr>
          <p:spPr>
            <a:xfrm>
              <a:off x="3012432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1" y="32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3054;p64">
              <a:extLst>
                <a:ext uri="{FF2B5EF4-FFF2-40B4-BE49-F238E27FC236}">
                  <a16:creationId xmlns:a16="http://schemas.microsoft.com/office/drawing/2014/main" id="{B7D81FFF-1EC1-40B7-8574-6F869448853A}"/>
                </a:ext>
              </a:extLst>
            </p:cNvPr>
            <p:cNvSpPr/>
            <p:nvPr/>
          </p:nvSpPr>
          <p:spPr>
            <a:xfrm>
              <a:off x="3106770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3055;p64">
              <a:extLst>
                <a:ext uri="{FF2B5EF4-FFF2-40B4-BE49-F238E27FC236}">
                  <a16:creationId xmlns:a16="http://schemas.microsoft.com/office/drawing/2014/main" id="{6DD63831-A3ED-9289-16F3-4EEB91D32BC5}"/>
                </a:ext>
              </a:extLst>
            </p:cNvPr>
            <p:cNvSpPr/>
            <p:nvPr/>
          </p:nvSpPr>
          <p:spPr>
            <a:xfrm>
              <a:off x="2605598" y="3912663"/>
              <a:ext cx="25582" cy="233237"/>
            </a:xfrm>
            <a:custGeom>
              <a:avLst/>
              <a:gdLst/>
              <a:ahLst/>
              <a:cxnLst/>
              <a:rect l="l" t="t" r="r" b="b"/>
              <a:pathLst>
                <a:path w="682" h="6218" extrusionOk="0">
                  <a:moveTo>
                    <a:pt x="1" y="1"/>
                  </a:moveTo>
                  <a:lnTo>
                    <a:pt x="1" y="6217"/>
                  </a:lnTo>
                  <a:lnTo>
                    <a:pt x="681" y="6217"/>
                  </a:lnTo>
                  <a:lnTo>
                    <a:pt x="681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3056;p64">
              <a:extLst>
                <a:ext uri="{FF2B5EF4-FFF2-40B4-BE49-F238E27FC236}">
                  <a16:creationId xmlns:a16="http://schemas.microsoft.com/office/drawing/2014/main" id="{14944335-23A0-A1D3-8950-98F0CB9AEC27}"/>
                </a:ext>
              </a:extLst>
            </p:cNvPr>
            <p:cNvSpPr/>
            <p:nvPr/>
          </p:nvSpPr>
          <p:spPr>
            <a:xfrm>
              <a:off x="2482153" y="4134980"/>
              <a:ext cx="270785" cy="106228"/>
            </a:xfrm>
            <a:custGeom>
              <a:avLst/>
              <a:gdLst/>
              <a:ahLst/>
              <a:cxnLst/>
              <a:rect l="l" t="t" r="r" b="b"/>
              <a:pathLst>
                <a:path w="7219" h="2832" extrusionOk="0">
                  <a:moveTo>
                    <a:pt x="1" y="1"/>
                  </a:moveTo>
                  <a:lnTo>
                    <a:pt x="1" y="2832"/>
                  </a:lnTo>
                  <a:lnTo>
                    <a:pt x="7219" y="2832"/>
                  </a:lnTo>
                  <a:lnTo>
                    <a:pt x="7219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3057;p64">
              <a:extLst>
                <a:ext uri="{FF2B5EF4-FFF2-40B4-BE49-F238E27FC236}">
                  <a16:creationId xmlns:a16="http://schemas.microsoft.com/office/drawing/2014/main" id="{CF851601-C2D8-A55E-C845-776F02509B07}"/>
                </a:ext>
              </a:extLst>
            </p:cNvPr>
            <p:cNvSpPr/>
            <p:nvPr/>
          </p:nvSpPr>
          <p:spPr>
            <a:xfrm>
              <a:off x="2482153" y="4134980"/>
              <a:ext cx="81172" cy="67593"/>
            </a:xfrm>
            <a:custGeom>
              <a:avLst/>
              <a:gdLst/>
              <a:ahLst/>
              <a:cxnLst/>
              <a:rect l="l" t="t" r="r" b="b"/>
              <a:pathLst>
                <a:path w="2164" h="1802" extrusionOk="0">
                  <a:moveTo>
                    <a:pt x="1216" y="1"/>
                  </a:moveTo>
                  <a:lnTo>
                    <a:pt x="1" y="1013"/>
                  </a:lnTo>
                  <a:lnTo>
                    <a:pt x="1" y="1801"/>
                  </a:lnTo>
                  <a:lnTo>
                    <a:pt x="2164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3058;p64">
              <a:extLst>
                <a:ext uri="{FF2B5EF4-FFF2-40B4-BE49-F238E27FC236}">
                  <a16:creationId xmlns:a16="http://schemas.microsoft.com/office/drawing/2014/main" id="{98A3FD22-E0F3-6662-7583-B57B6A1745FB}"/>
                </a:ext>
              </a:extLst>
            </p:cNvPr>
            <p:cNvSpPr/>
            <p:nvPr/>
          </p:nvSpPr>
          <p:spPr>
            <a:xfrm>
              <a:off x="2487254" y="4134980"/>
              <a:ext cx="163056" cy="106228"/>
            </a:xfrm>
            <a:custGeom>
              <a:avLst/>
              <a:gdLst/>
              <a:ahLst/>
              <a:cxnLst/>
              <a:rect l="l" t="t" r="r" b="b"/>
              <a:pathLst>
                <a:path w="4347" h="2832" extrusionOk="0">
                  <a:moveTo>
                    <a:pt x="3400" y="1"/>
                  </a:moveTo>
                  <a:lnTo>
                    <a:pt x="1" y="2832"/>
                  </a:lnTo>
                  <a:lnTo>
                    <a:pt x="947" y="2832"/>
                  </a:lnTo>
                  <a:lnTo>
                    <a:pt x="4347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3059;p64">
              <a:extLst>
                <a:ext uri="{FF2B5EF4-FFF2-40B4-BE49-F238E27FC236}">
                  <a16:creationId xmlns:a16="http://schemas.microsoft.com/office/drawing/2014/main" id="{120BED99-0DA0-9375-2D25-9A0110AE3EBF}"/>
                </a:ext>
              </a:extLst>
            </p:cNvPr>
            <p:cNvSpPr/>
            <p:nvPr/>
          </p:nvSpPr>
          <p:spPr>
            <a:xfrm>
              <a:off x="2564487" y="4134980"/>
              <a:ext cx="163056" cy="106228"/>
            </a:xfrm>
            <a:custGeom>
              <a:avLst/>
              <a:gdLst/>
              <a:ahLst/>
              <a:cxnLst/>
              <a:rect l="l" t="t" r="r" b="b"/>
              <a:pathLst>
                <a:path w="4347" h="2832" extrusionOk="0">
                  <a:moveTo>
                    <a:pt x="3401" y="1"/>
                  </a:moveTo>
                  <a:lnTo>
                    <a:pt x="1" y="2832"/>
                  </a:lnTo>
                  <a:lnTo>
                    <a:pt x="946" y="2832"/>
                  </a:lnTo>
                  <a:lnTo>
                    <a:pt x="4347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3060;p64">
              <a:extLst>
                <a:ext uri="{FF2B5EF4-FFF2-40B4-BE49-F238E27FC236}">
                  <a16:creationId xmlns:a16="http://schemas.microsoft.com/office/drawing/2014/main" id="{4ED195BE-1746-4874-A80D-C5C6AFA227EE}"/>
                </a:ext>
              </a:extLst>
            </p:cNvPr>
            <p:cNvSpPr/>
            <p:nvPr/>
          </p:nvSpPr>
          <p:spPr>
            <a:xfrm>
              <a:off x="2651511" y="4156736"/>
              <a:ext cx="101427" cy="84473"/>
            </a:xfrm>
            <a:custGeom>
              <a:avLst/>
              <a:gdLst/>
              <a:ahLst/>
              <a:cxnLst/>
              <a:rect l="l" t="t" r="r" b="b"/>
              <a:pathLst>
                <a:path w="2704" h="2252" extrusionOk="0">
                  <a:moveTo>
                    <a:pt x="2704" y="1"/>
                  </a:moveTo>
                  <a:lnTo>
                    <a:pt x="0" y="2252"/>
                  </a:lnTo>
                  <a:lnTo>
                    <a:pt x="946" y="2252"/>
                  </a:lnTo>
                  <a:lnTo>
                    <a:pt x="2704" y="788"/>
                  </a:lnTo>
                  <a:lnTo>
                    <a:pt x="2704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3061;p64">
              <a:extLst>
                <a:ext uri="{FF2B5EF4-FFF2-40B4-BE49-F238E27FC236}">
                  <a16:creationId xmlns:a16="http://schemas.microsoft.com/office/drawing/2014/main" id="{1BC2CCF0-AC94-278A-A595-5A3319D19CBF}"/>
                </a:ext>
              </a:extLst>
            </p:cNvPr>
            <p:cNvSpPr/>
            <p:nvPr/>
          </p:nvSpPr>
          <p:spPr>
            <a:xfrm>
              <a:off x="3783413" y="3783181"/>
              <a:ext cx="86948" cy="93362"/>
            </a:xfrm>
            <a:custGeom>
              <a:avLst/>
              <a:gdLst/>
              <a:ahLst/>
              <a:cxnLst/>
              <a:rect l="l" t="t" r="r" b="b"/>
              <a:pathLst>
                <a:path w="2318" h="2489" extrusionOk="0">
                  <a:moveTo>
                    <a:pt x="1817" y="0"/>
                  </a:moveTo>
                  <a:cubicBezTo>
                    <a:pt x="1817" y="0"/>
                    <a:pt x="644" y="1467"/>
                    <a:pt x="220" y="2079"/>
                  </a:cubicBezTo>
                  <a:cubicBezTo>
                    <a:pt x="1" y="2395"/>
                    <a:pt x="66" y="2488"/>
                    <a:pt x="220" y="2488"/>
                  </a:cubicBezTo>
                  <a:cubicBezTo>
                    <a:pt x="444" y="2488"/>
                    <a:pt x="855" y="2291"/>
                    <a:pt x="855" y="2291"/>
                  </a:cubicBezTo>
                  <a:cubicBezTo>
                    <a:pt x="855" y="2291"/>
                    <a:pt x="1983" y="1594"/>
                    <a:pt x="2150" y="926"/>
                  </a:cubicBezTo>
                  <a:cubicBezTo>
                    <a:pt x="2317" y="257"/>
                    <a:pt x="1817" y="0"/>
                    <a:pt x="1817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3062;p64">
              <a:extLst>
                <a:ext uri="{FF2B5EF4-FFF2-40B4-BE49-F238E27FC236}">
                  <a16:creationId xmlns:a16="http://schemas.microsoft.com/office/drawing/2014/main" id="{15FD7DB9-03D3-EB9E-A33A-C4D230F4D72B}"/>
                </a:ext>
              </a:extLst>
            </p:cNvPr>
            <p:cNvSpPr/>
            <p:nvPr/>
          </p:nvSpPr>
          <p:spPr>
            <a:xfrm>
              <a:off x="3815972" y="3754149"/>
              <a:ext cx="88636" cy="92125"/>
            </a:xfrm>
            <a:custGeom>
              <a:avLst/>
              <a:gdLst/>
              <a:ahLst/>
              <a:cxnLst/>
              <a:rect l="l" t="t" r="r" b="b"/>
              <a:pathLst>
                <a:path w="2363" h="2456" extrusionOk="0">
                  <a:moveTo>
                    <a:pt x="1296" y="1"/>
                  </a:moveTo>
                  <a:cubicBezTo>
                    <a:pt x="608" y="1"/>
                    <a:pt x="1" y="1944"/>
                    <a:pt x="1" y="1945"/>
                  </a:cubicBezTo>
                  <a:lnTo>
                    <a:pt x="980" y="2455"/>
                  </a:lnTo>
                  <a:cubicBezTo>
                    <a:pt x="980" y="2455"/>
                    <a:pt x="2363" y="731"/>
                    <a:pt x="1556" y="100"/>
                  </a:cubicBezTo>
                  <a:cubicBezTo>
                    <a:pt x="1469" y="31"/>
                    <a:pt x="1382" y="1"/>
                    <a:pt x="1296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3063;p64">
              <a:extLst>
                <a:ext uri="{FF2B5EF4-FFF2-40B4-BE49-F238E27FC236}">
                  <a16:creationId xmlns:a16="http://schemas.microsoft.com/office/drawing/2014/main" id="{5F61EDB0-4CD6-18C7-D610-77B2E886CE8B}"/>
                </a:ext>
              </a:extLst>
            </p:cNvPr>
            <p:cNvSpPr/>
            <p:nvPr/>
          </p:nvSpPr>
          <p:spPr>
            <a:xfrm>
              <a:off x="3823624" y="3882243"/>
              <a:ext cx="133723" cy="123258"/>
            </a:xfrm>
            <a:custGeom>
              <a:avLst/>
              <a:gdLst/>
              <a:ahLst/>
              <a:cxnLst/>
              <a:rect l="l" t="t" r="r" b="b"/>
              <a:pathLst>
                <a:path w="3565" h="3286" extrusionOk="0">
                  <a:moveTo>
                    <a:pt x="3460" y="0"/>
                  </a:moveTo>
                  <a:lnTo>
                    <a:pt x="71" y="257"/>
                  </a:lnTo>
                  <a:lnTo>
                    <a:pt x="0" y="771"/>
                  </a:lnTo>
                  <a:lnTo>
                    <a:pt x="3565" y="3286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3064;p64">
              <a:extLst>
                <a:ext uri="{FF2B5EF4-FFF2-40B4-BE49-F238E27FC236}">
                  <a16:creationId xmlns:a16="http://schemas.microsoft.com/office/drawing/2014/main" id="{53893170-5B62-67FC-DD27-9E57B3A4EF5F}"/>
                </a:ext>
              </a:extLst>
            </p:cNvPr>
            <p:cNvSpPr/>
            <p:nvPr/>
          </p:nvSpPr>
          <p:spPr>
            <a:xfrm>
              <a:off x="3823474" y="3748860"/>
              <a:ext cx="143588" cy="168045"/>
            </a:xfrm>
            <a:custGeom>
              <a:avLst/>
              <a:gdLst/>
              <a:ahLst/>
              <a:cxnLst/>
              <a:rect l="l" t="t" r="r" b="b"/>
              <a:pathLst>
                <a:path w="3828" h="4480" extrusionOk="0">
                  <a:moveTo>
                    <a:pt x="1952" y="0"/>
                  </a:moveTo>
                  <a:cubicBezTo>
                    <a:pt x="1279" y="0"/>
                    <a:pt x="656" y="167"/>
                    <a:pt x="490" y="698"/>
                  </a:cubicBezTo>
                  <a:cubicBezTo>
                    <a:pt x="0" y="2265"/>
                    <a:pt x="69" y="4126"/>
                    <a:pt x="69" y="4126"/>
                  </a:cubicBezTo>
                  <a:cubicBezTo>
                    <a:pt x="69" y="4126"/>
                    <a:pt x="69" y="4126"/>
                    <a:pt x="69" y="4126"/>
                  </a:cubicBezTo>
                  <a:cubicBezTo>
                    <a:pt x="944" y="4396"/>
                    <a:pt x="1635" y="4479"/>
                    <a:pt x="2156" y="4479"/>
                  </a:cubicBezTo>
                  <a:cubicBezTo>
                    <a:pt x="3003" y="4479"/>
                    <a:pt x="3399" y="4258"/>
                    <a:pt x="3399" y="4258"/>
                  </a:cubicBezTo>
                  <a:cubicBezTo>
                    <a:pt x="3694" y="3698"/>
                    <a:pt x="3827" y="1590"/>
                    <a:pt x="3785" y="1106"/>
                  </a:cubicBezTo>
                  <a:cubicBezTo>
                    <a:pt x="3717" y="351"/>
                    <a:pt x="3328" y="154"/>
                    <a:pt x="2722" y="62"/>
                  </a:cubicBezTo>
                  <a:cubicBezTo>
                    <a:pt x="2473" y="24"/>
                    <a:pt x="2209" y="0"/>
                    <a:pt x="1952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3065;p64">
              <a:extLst>
                <a:ext uri="{FF2B5EF4-FFF2-40B4-BE49-F238E27FC236}">
                  <a16:creationId xmlns:a16="http://schemas.microsoft.com/office/drawing/2014/main" id="{9F3AB2C3-B816-2DE7-A530-F930D844AF40}"/>
                </a:ext>
              </a:extLst>
            </p:cNvPr>
            <p:cNvSpPr/>
            <p:nvPr/>
          </p:nvSpPr>
          <p:spPr>
            <a:xfrm>
              <a:off x="3822798" y="3891845"/>
              <a:ext cx="133348" cy="26782"/>
            </a:xfrm>
            <a:custGeom>
              <a:avLst/>
              <a:gdLst/>
              <a:ahLst/>
              <a:cxnLst/>
              <a:rect l="l" t="t" r="r" b="b"/>
              <a:pathLst>
                <a:path w="3555" h="714" extrusionOk="0">
                  <a:moveTo>
                    <a:pt x="94" y="1"/>
                  </a:moveTo>
                  <a:lnTo>
                    <a:pt x="0" y="349"/>
                  </a:lnTo>
                  <a:cubicBezTo>
                    <a:pt x="594" y="633"/>
                    <a:pt x="1344" y="713"/>
                    <a:pt x="2001" y="713"/>
                  </a:cubicBezTo>
                  <a:cubicBezTo>
                    <a:pt x="2856" y="713"/>
                    <a:pt x="3555" y="578"/>
                    <a:pt x="3555" y="578"/>
                  </a:cubicBezTo>
                  <a:lnTo>
                    <a:pt x="3520" y="177"/>
                  </a:lnTo>
                  <a:cubicBezTo>
                    <a:pt x="3042" y="277"/>
                    <a:pt x="2584" y="315"/>
                    <a:pt x="2167" y="315"/>
                  </a:cubicBezTo>
                  <a:cubicBezTo>
                    <a:pt x="957" y="315"/>
                    <a:pt x="94" y="1"/>
                    <a:pt x="94" y="1"/>
                  </a:cubicBezTo>
                  <a:close/>
                </a:path>
              </a:pathLst>
            </a:custGeom>
            <a:solidFill>
              <a:srgbClr val="0D0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3066;p64">
              <a:extLst>
                <a:ext uri="{FF2B5EF4-FFF2-40B4-BE49-F238E27FC236}">
                  <a16:creationId xmlns:a16="http://schemas.microsoft.com/office/drawing/2014/main" id="{6CF118F0-1D26-9363-AE4C-E2AD85825C77}"/>
                </a:ext>
              </a:extLst>
            </p:cNvPr>
            <p:cNvSpPr/>
            <p:nvPr/>
          </p:nvSpPr>
          <p:spPr>
            <a:xfrm>
              <a:off x="3906258" y="3900210"/>
              <a:ext cx="12003" cy="21868"/>
            </a:xfrm>
            <a:custGeom>
              <a:avLst/>
              <a:gdLst/>
              <a:ahLst/>
              <a:cxnLst/>
              <a:rect l="l" t="t" r="r" b="b"/>
              <a:pathLst>
                <a:path w="320" h="583" extrusionOk="0">
                  <a:moveTo>
                    <a:pt x="47" y="1"/>
                  </a:moveTo>
                  <a:lnTo>
                    <a:pt x="0" y="583"/>
                  </a:lnTo>
                  <a:lnTo>
                    <a:pt x="320" y="583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3067;p64">
              <a:extLst>
                <a:ext uri="{FF2B5EF4-FFF2-40B4-BE49-F238E27FC236}">
                  <a16:creationId xmlns:a16="http://schemas.microsoft.com/office/drawing/2014/main" id="{D9A94119-CDD1-B2FB-29AE-6FA6EE946B3F}"/>
                </a:ext>
              </a:extLst>
            </p:cNvPr>
            <p:cNvSpPr/>
            <p:nvPr/>
          </p:nvSpPr>
          <p:spPr>
            <a:xfrm>
              <a:off x="3849993" y="3896046"/>
              <a:ext cx="14366" cy="23481"/>
            </a:xfrm>
            <a:custGeom>
              <a:avLst/>
              <a:gdLst/>
              <a:ahLst/>
              <a:cxnLst/>
              <a:rect l="l" t="t" r="r" b="b"/>
              <a:pathLst>
                <a:path w="383" h="626" extrusionOk="0">
                  <a:moveTo>
                    <a:pt x="241" y="1"/>
                  </a:moveTo>
                  <a:lnTo>
                    <a:pt x="1" y="535"/>
                  </a:lnTo>
                  <a:lnTo>
                    <a:pt x="289" y="625"/>
                  </a:lnTo>
                  <a:lnTo>
                    <a:pt x="383" y="44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3068;p64">
              <a:extLst>
                <a:ext uri="{FF2B5EF4-FFF2-40B4-BE49-F238E27FC236}">
                  <a16:creationId xmlns:a16="http://schemas.microsoft.com/office/drawing/2014/main" id="{3912B85B-0AF3-7FF3-3315-95ED93015234}"/>
                </a:ext>
              </a:extLst>
            </p:cNvPr>
            <p:cNvSpPr/>
            <p:nvPr/>
          </p:nvSpPr>
          <p:spPr>
            <a:xfrm>
              <a:off x="3874525" y="3714576"/>
              <a:ext cx="53152" cy="54465"/>
            </a:xfrm>
            <a:custGeom>
              <a:avLst/>
              <a:gdLst/>
              <a:ahLst/>
              <a:cxnLst/>
              <a:rect l="l" t="t" r="r" b="b"/>
              <a:pathLst>
                <a:path w="1417" h="1452" extrusionOk="0">
                  <a:moveTo>
                    <a:pt x="1265" y="1"/>
                  </a:moveTo>
                  <a:cubicBezTo>
                    <a:pt x="1264" y="1"/>
                    <a:pt x="340" y="200"/>
                    <a:pt x="392" y="274"/>
                  </a:cubicBezTo>
                  <a:cubicBezTo>
                    <a:pt x="444" y="350"/>
                    <a:pt x="353" y="503"/>
                    <a:pt x="351" y="649"/>
                  </a:cubicBezTo>
                  <a:cubicBezTo>
                    <a:pt x="349" y="809"/>
                    <a:pt x="242" y="979"/>
                    <a:pt x="100" y="1140"/>
                  </a:cubicBezTo>
                  <a:cubicBezTo>
                    <a:pt x="0" y="1253"/>
                    <a:pt x="178" y="1388"/>
                    <a:pt x="335" y="1417"/>
                  </a:cubicBezTo>
                  <a:cubicBezTo>
                    <a:pt x="461" y="1441"/>
                    <a:pt x="579" y="1451"/>
                    <a:pt x="687" y="1451"/>
                  </a:cubicBezTo>
                  <a:cubicBezTo>
                    <a:pt x="1154" y="1451"/>
                    <a:pt x="1416" y="1251"/>
                    <a:pt x="1299" y="1072"/>
                  </a:cubicBezTo>
                  <a:cubicBezTo>
                    <a:pt x="976" y="580"/>
                    <a:pt x="1264" y="1"/>
                    <a:pt x="1265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3069;p64">
              <a:extLst>
                <a:ext uri="{FF2B5EF4-FFF2-40B4-BE49-F238E27FC236}">
                  <a16:creationId xmlns:a16="http://schemas.microsoft.com/office/drawing/2014/main" id="{F2B08085-2238-260F-D3C4-ED804FB9C765}"/>
                </a:ext>
              </a:extLst>
            </p:cNvPr>
            <p:cNvSpPr/>
            <p:nvPr/>
          </p:nvSpPr>
          <p:spPr>
            <a:xfrm>
              <a:off x="3883377" y="3713976"/>
              <a:ext cx="41336" cy="36722"/>
            </a:xfrm>
            <a:custGeom>
              <a:avLst/>
              <a:gdLst/>
              <a:ahLst/>
              <a:cxnLst/>
              <a:rect l="l" t="t" r="r" b="b"/>
              <a:pathLst>
                <a:path w="1102" h="979" extrusionOk="0">
                  <a:moveTo>
                    <a:pt x="1101" y="1"/>
                  </a:moveTo>
                  <a:lnTo>
                    <a:pt x="1101" y="1"/>
                  </a:lnTo>
                  <a:cubicBezTo>
                    <a:pt x="1101" y="1"/>
                    <a:pt x="103" y="216"/>
                    <a:pt x="155" y="290"/>
                  </a:cubicBezTo>
                  <a:cubicBezTo>
                    <a:pt x="207" y="366"/>
                    <a:pt x="117" y="518"/>
                    <a:pt x="114" y="665"/>
                  </a:cubicBezTo>
                  <a:cubicBezTo>
                    <a:pt x="113" y="724"/>
                    <a:pt x="65" y="888"/>
                    <a:pt x="0" y="979"/>
                  </a:cubicBezTo>
                  <a:cubicBezTo>
                    <a:pt x="250" y="880"/>
                    <a:pt x="647" y="764"/>
                    <a:pt x="924" y="389"/>
                  </a:cubicBezTo>
                  <a:cubicBezTo>
                    <a:pt x="950" y="157"/>
                    <a:pt x="1101" y="1"/>
                    <a:pt x="1101" y="1"/>
                  </a:cubicBezTo>
                  <a:close/>
                </a:path>
              </a:pathLst>
            </a:custGeom>
            <a:solidFill>
              <a:srgbClr val="FF9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3070;p64">
              <a:extLst>
                <a:ext uri="{FF2B5EF4-FFF2-40B4-BE49-F238E27FC236}">
                  <a16:creationId xmlns:a16="http://schemas.microsoft.com/office/drawing/2014/main" id="{C215A627-6516-4C46-4DD0-9D5C64D20D1D}"/>
                </a:ext>
              </a:extLst>
            </p:cNvPr>
            <p:cNvSpPr/>
            <p:nvPr/>
          </p:nvSpPr>
          <p:spPr>
            <a:xfrm>
              <a:off x="3861734" y="3670128"/>
              <a:ext cx="70144" cy="70969"/>
            </a:xfrm>
            <a:custGeom>
              <a:avLst/>
              <a:gdLst/>
              <a:ahLst/>
              <a:cxnLst/>
              <a:rect l="l" t="t" r="r" b="b"/>
              <a:pathLst>
                <a:path w="1870" h="1892" extrusionOk="0">
                  <a:moveTo>
                    <a:pt x="1039" y="1"/>
                  </a:moveTo>
                  <a:cubicBezTo>
                    <a:pt x="914" y="1"/>
                    <a:pt x="787" y="35"/>
                    <a:pt x="675" y="120"/>
                  </a:cubicBezTo>
                  <a:cubicBezTo>
                    <a:pt x="310" y="395"/>
                    <a:pt x="0" y="1344"/>
                    <a:pt x="381" y="1797"/>
                  </a:cubicBezTo>
                  <a:cubicBezTo>
                    <a:pt x="435" y="1861"/>
                    <a:pt x="526" y="1891"/>
                    <a:pt x="637" y="1891"/>
                  </a:cubicBezTo>
                  <a:cubicBezTo>
                    <a:pt x="956" y="1891"/>
                    <a:pt x="1443" y="1642"/>
                    <a:pt x="1708" y="1241"/>
                  </a:cubicBezTo>
                  <a:cubicBezTo>
                    <a:pt x="1755" y="1170"/>
                    <a:pt x="1869" y="768"/>
                    <a:pt x="1678" y="328"/>
                  </a:cubicBezTo>
                  <a:cubicBezTo>
                    <a:pt x="1618" y="189"/>
                    <a:pt x="1334" y="1"/>
                    <a:pt x="1039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3071;p64">
              <a:extLst>
                <a:ext uri="{FF2B5EF4-FFF2-40B4-BE49-F238E27FC236}">
                  <a16:creationId xmlns:a16="http://schemas.microsoft.com/office/drawing/2014/main" id="{94EAE970-C0CD-DBF2-D40D-52CFE3B1C048}"/>
                </a:ext>
              </a:extLst>
            </p:cNvPr>
            <p:cNvSpPr/>
            <p:nvPr/>
          </p:nvSpPr>
          <p:spPr>
            <a:xfrm>
              <a:off x="3869348" y="3656550"/>
              <a:ext cx="74157" cy="72057"/>
            </a:xfrm>
            <a:custGeom>
              <a:avLst/>
              <a:gdLst/>
              <a:ahLst/>
              <a:cxnLst/>
              <a:rect l="l" t="t" r="r" b="b"/>
              <a:pathLst>
                <a:path w="1977" h="1921" extrusionOk="0">
                  <a:moveTo>
                    <a:pt x="630" y="1"/>
                  </a:moveTo>
                  <a:cubicBezTo>
                    <a:pt x="624" y="1"/>
                    <a:pt x="618" y="1"/>
                    <a:pt x="613" y="1"/>
                  </a:cubicBezTo>
                  <a:cubicBezTo>
                    <a:pt x="478" y="7"/>
                    <a:pt x="347" y="95"/>
                    <a:pt x="297" y="220"/>
                  </a:cubicBezTo>
                  <a:cubicBezTo>
                    <a:pt x="270" y="292"/>
                    <a:pt x="260" y="383"/>
                    <a:pt x="191" y="416"/>
                  </a:cubicBezTo>
                  <a:cubicBezTo>
                    <a:pt x="166" y="428"/>
                    <a:pt x="136" y="431"/>
                    <a:pt x="114" y="445"/>
                  </a:cubicBezTo>
                  <a:cubicBezTo>
                    <a:pt x="92" y="459"/>
                    <a:pt x="77" y="483"/>
                    <a:pt x="66" y="506"/>
                  </a:cubicBezTo>
                  <a:cubicBezTo>
                    <a:pt x="5" y="630"/>
                    <a:pt x="0" y="779"/>
                    <a:pt x="35" y="912"/>
                  </a:cubicBezTo>
                  <a:cubicBezTo>
                    <a:pt x="47" y="965"/>
                    <a:pt x="68" y="1019"/>
                    <a:pt x="64" y="1075"/>
                  </a:cubicBezTo>
                  <a:cubicBezTo>
                    <a:pt x="62" y="1127"/>
                    <a:pt x="51" y="1177"/>
                    <a:pt x="51" y="1229"/>
                  </a:cubicBezTo>
                  <a:cubicBezTo>
                    <a:pt x="51" y="1231"/>
                    <a:pt x="51" y="1233"/>
                    <a:pt x="52" y="1233"/>
                  </a:cubicBezTo>
                  <a:cubicBezTo>
                    <a:pt x="59" y="1233"/>
                    <a:pt x="149" y="652"/>
                    <a:pt x="488" y="611"/>
                  </a:cubicBezTo>
                  <a:cubicBezTo>
                    <a:pt x="496" y="611"/>
                    <a:pt x="503" y="610"/>
                    <a:pt x="509" y="610"/>
                  </a:cubicBezTo>
                  <a:cubicBezTo>
                    <a:pt x="631" y="610"/>
                    <a:pt x="609" y="747"/>
                    <a:pt x="768" y="759"/>
                  </a:cubicBezTo>
                  <a:cubicBezTo>
                    <a:pt x="771" y="759"/>
                    <a:pt x="774" y="759"/>
                    <a:pt x="777" y="759"/>
                  </a:cubicBezTo>
                  <a:cubicBezTo>
                    <a:pt x="835" y="759"/>
                    <a:pt x="932" y="720"/>
                    <a:pt x="1019" y="720"/>
                  </a:cubicBezTo>
                  <a:cubicBezTo>
                    <a:pt x="1160" y="720"/>
                    <a:pt x="1277" y="819"/>
                    <a:pt x="1176" y="1335"/>
                  </a:cubicBezTo>
                  <a:cubicBezTo>
                    <a:pt x="1168" y="1376"/>
                    <a:pt x="1207" y="1424"/>
                    <a:pt x="1225" y="1460"/>
                  </a:cubicBezTo>
                  <a:cubicBezTo>
                    <a:pt x="1249" y="1506"/>
                    <a:pt x="1176" y="1610"/>
                    <a:pt x="1177" y="1661"/>
                  </a:cubicBezTo>
                  <a:cubicBezTo>
                    <a:pt x="1177" y="1668"/>
                    <a:pt x="1181" y="1671"/>
                    <a:pt x="1186" y="1671"/>
                  </a:cubicBezTo>
                  <a:cubicBezTo>
                    <a:pt x="1212" y="1671"/>
                    <a:pt x="1292" y="1598"/>
                    <a:pt x="1317" y="1598"/>
                  </a:cubicBezTo>
                  <a:cubicBezTo>
                    <a:pt x="1321" y="1598"/>
                    <a:pt x="1324" y="1601"/>
                    <a:pt x="1324" y="1608"/>
                  </a:cubicBezTo>
                  <a:cubicBezTo>
                    <a:pt x="1319" y="1681"/>
                    <a:pt x="1190" y="1890"/>
                    <a:pt x="1298" y="1919"/>
                  </a:cubicBezTo>
                  <a:cubicBezTo>
                    <a:pt x="1301" y="1920"/>
                    <a:pt x="1305" y="1921"/>
                    <a:pt x="1309" y="1921"/>
                  </a:cubicBezTo>
                  <a:cubicBezTo>
                    <a:pt x="1359" y="1921"/>
                    <a:pt x="1416" y="1846"/>
                    <a:pt x="1451" y="1821"/>
                  </a:cubicBezTo>
                  <a:cubicBezTo>
                    <a:pt x="1558" y="1743"/>
                    <a:pt x="1678" y="1687"/>
                    <a:pt x="1769" y="1585"/>
                  </a:cubicBezTo>
                  <a:cubicBezTo>
                    <a:pt x="1868" y="1474"/>
                    <a:pt x="1925" y="1328"/>
                    <a:pt x="1950" y="1179"/>
                  </a:cubicBezTo>
                  <a:cubicBezTo>
                    <a:pt x="1976" y="1033"/>
                    <a:pt x="1972" y="877"/>
                    <a:pt x="1913" y="741"/>
                  </a:cubicBezTo>
                  <a:cubicBezTo>
                    <a:pt x="1851" y="598"/>
                    <a:pt x="1726" y="485"/>
                    <a:pt x="1579" y="436"/>
                  </a:cubicBezTo>
                  <a:cubicBezTo>
                    <a:pt x="1493" y="407"/>
                    <a:pt x="1394" y="404"/>
                    <a:pt x="1311" y="363"/>
                  </a:cubicBezTo>
                  <a:cubicBezTo>
                    <a:pt x="1239" y="327"/>
                    <a:pt x="1158" y="318"/>
                    <a:pt x="1084" y="282"/>
                  </a:cubicBezTo>
                  <a:cubicBezTo>
                    <a:pt x="1026" y="254"/>
                    <a:pt x="1003" y="218"/>
                    <a:pt x="966" y="170"/>
                  </a:cubicBezTo>
                  <a:cubicBezTo>
                    <a:pt x="886" y="68"/>
                    <a:pt x="759" y="1"/>
                    <a:pt x="630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3072;p64">
              <a:extLst>
                <a:ext uri="{FF2B5EF4-FFF2-40B4-BE49-F238E27FC236}">
                  <a16:creationId xmlns:a16="http://schemas.microsoft.com/office/drawing/2014/main" id="{C95C4F0F-595D-5F92-9D2F-04F208D65919}"/>
                </a:ext>
              </a:extLst>
            </p:cNvPr>
            <p:cNvSpPr/>
            <p:nvPr/>
          </p:nvSpPr>
          <p:spPr>
            <a:xfrm>
              <a:off x="3900782" y="3707975"/>
              <a:ext cx="29745" cy="15942"/>
            </a:xfrm>
            <a:custGeom>
              <a:avLst/>
              <a:gdLst/>
              <a:ahLst/>
              <a:cxnLst/>
              <a:rect l="l" t="t" r="r" b="b"/>
              <a:pathLst>
                <a:path w="793" h="425" extrusionOk="0">
                  <a:moveTo>
                    <a:pt x="597" y="1"/>
                  </a:moveTo>
                  <a:cubicBezTo>
                    <a:pt x="451" y="1"/>
                    <a:pt x="250" y="177"/>
                    <a:pt x="250" y="177"/>
                  </a:cubicBezTo>
                  <a:cubicBezTo>
                    <a:pt x="169" y="239"/>
                    <a:pt x="1" y="363"/>
                    <a:pt x="299" y="419"/>
                  </a:cubicBezTo>
                  <a:cubicBezTo>
                    <a:pt x="318" y="423"/>
                    <a:pt x="337" y="425"/>
                    <a:pt x="356" y="425"/>
                  </a:cubicBezTo>
                  <a:cubicBezTo>
                    <a:pt x="624" y="425"/>
                    <a:pt x="793" y="76"/>
                    <a:pt x="657" y="13"/>
                  </a:cubicBezTo>
                  <a:cubicBezTo>
                    <a:pt x="639" y="4"/>
                    <a:pt x="619" y="1"/>
                    <a:pt x="597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3073;p64">
              <a:extLst>
                <a:ext uri="{FF2B5EF4-FFF2-40B4-BE49-F238E27FC236}">
                  <a16:creationId xmlns:a16="http://schemas.microsoft.com/office/drawing/2014/main" id="{8127EED0-8DB5-448B-9F24-276DAC615A4E}"/>
                </a:ext>
              </a:extLst>
            </p:cNvPr>
            <p:cNvSpPr/>
            <p:nvPr/>
          </p:nvSpPr>
          <p:spPr>
            <a:xfrm>
              <a:off x="3805806" y="4222339"/>
              <a:ext cx="46737" cy="38673"/>
            </a:xfrm>
            <a:custGeom>
              <a:avLst/>
              <a:gdLst/>
              <a:ahLst/>
              <a:cxnLst/>
              <a:rect l="l" t="t" r="r" b="b"/>
              <a:pathLst>
                <a:path w="1246" h="1031" extrusionOk="0">
                  <a:moveTo>
                    <a:pt x="1180" y="0"/>
                  </a:moveTo>
                  <a:lnTo>
                    <a:pt x="579" y="85"/>
                  </a:lnTo>
                  <a:cubicBezTo>
                    <a:pt x="579" y="85"/>
                    <a:pt x="443" y="244"/>
                    <a:pt x="282" y="461"/>
                  </a:cubicBezTo>
                  <a:cubicBezTo>
                    <a:pt x="121" y="678"/>
                    <a:pt x="1" y="903"/>
                    <a:pt x="226" y="1006"/>
                  </a:cubicBezTo>
                  <a:cubicBezTo>
                    <a:pt x="263" y="1023"/>
                    <a:pt x="300" y="1030"/>
                    <a:pt x="338" y="1030"/>
                  </a:cubicBezTo>
                  <a:cubicBezTo>
                    <a:pt x="535" y="1030"/>
                    <a:pt x="738" y="831"/>
                    <a:pt x="812" y="705"/>
                  </a:cubicBezTo>
                  <a:cubicBezTo>
                    <a:pt x="901" y="555"/>
                    <a:pt x="1000" y="571"/>
                    <a:pt x="1123" y="472"/>
                  </a:cubicBezTo>
                  <a:cubicBezTo>
                    <a:pt x="1245" y="370"/>
                    <a:pt x="1180" y="1"/>
                    <a:pt x="1180" y="0"/>
                  </a:cubicBez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3074;p64">
              <a:extLst>
                <a:ext uri="{FF2B5EF4-FFF2-40B4-BE49-F238E27FC236}">
                  <a16:creationId xmlns:a16="http://schemas.microsoft.com/office/drawing/2014/main" id="{7D04D59D-CC05-491A-D7E6-431B2C3B754A}"/>
                </a:ext>
              </a:extLst>
            </p:cNvPr>
            <p:cNvSpPr/>
            <p:nvPr/>
          </p:nvSpPr>
          <p:spPr>
            <a:xfrm>
              <a:off x="3807419" y="3907374"/>
              <a:ext cx="99026" cy="323261"/>
            </a:xfrm>
            <a:custGeom>
              <a:avLst/>
              <a:gdLst/>
              <a:ahLst/>
              <a:cxnLst/>
              <a:rect l="l" t="t" r="r" b="b"/>
              <a:pathLst>
                <a:path w="2640" h="8618" extrusionOk="0">
                  <a:moveTo>
                    <a:pt x="441" y="1"/>
                  </a:moveTo>
                  <a:cubicBezTo>
                    <a:pt x="441" y="1"/>
                    <a:pt x="0" y="5077"/>
                    <a:pt x="357" y="8495"/>
                  </a:cubicBezTo>
                  <a:cubicBezTo>
                    <a:pt x="357" y="8495"/>
                    <a:pt x="576" y="8618"/>
                    <a:pt x="820" y="8618"/>
                  </a:cubicBezTo>
                  <a:cubicBezTo>
                    <a:pt x="942" y="8618"/>
                    <a:pt x="1070" y="8587"/>
                    <a:pt x="1179" y="8495"/>
                  </a:cubicBezTo>
                  <a:cubicBezTo>
                    <a:pt x="1179" y="8495"/>
                    <a:pt x="2212" y="2163"/>
                    <a:pt x="2573" y="1425"/>
                  </a:cubicBezTo>
                  <a:lnTo>
                    <a:pt x="2573" y="1425"/>
                  </a:lnTo>
                  <a:cubicBezTo>
                    <a:pt x="2593" y="1434"/>
                    <a:pt x="2609" y="1438"/>
                    <a:pt x="2619" y="1438"/>
                  </a:cubicBezTo>
                  <a:cubicBezTo>
                    <a:pt x="2640" y="1438"/>
                    <a:pt x="2636" y="1419"/>
                    <a:pt x="2602" y="1376"/>
                  </a:cubicBezTo>
                  <a:cubicBezTo>
                    <a:pt x="2593" y="1387"/>
                    <a:pt x="2583" y="1404"/>
                    <a:pt x="2573" y="1425"/>
                  </a:cubicBezTo>
                  <a:lnTo>
                    <a:pt x="2573" y="1425"/>
                  </a:lnTo>
                  <a:cubicBezTo>
                    <a:pt x="2222" y="1282"/>
                    <a:pt x="441" y="1"/>
                    <a:pt x="441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3075;p64">
              <a:extLst>
                <a:ext uri="{FF2B5EF4-FFF2-40B4-BE49-F238E27FC236}">
                  <a16:creationId xmlns:a16="http://schemas.microsoft.com/office/drawing/2014/main" id="{59A55107-8BF9-12F9-9BB7-6C8EFF69AA28}"/>
                </a:ext>
              </a:extLst>
            </p:cNvPr>
            <p:cNvSpPr/>
            <p:nvPr/>
          </p:nvSpPr>
          <p:spPr>
            <a:xfrm>
              <a:off x="3817510" y="3909587"/>
              <a:ext cx="32596" cy="321836"/>
            </a:xfrm>
            <a:custGeom>
              <a:avLst/>
              <a:gdLst/>
              <a:ahLst/>
              <a:cxnLst/>
              <a:rect l="l" t="t" r="r" b="b"/>
              <a:pathLst>
                <a:path w="869" h="8580" extrusionOk="0">
                  <a:moveTo>
                    <a:pt x="806" y="0"/>
                  </a:moveTo>
                  <a:cubicBezTo>
                    <a:pt x="786" y="0"/>
                    <a:pt x="768" y="12"/>
                    <a:pt x="764" y="37"/>
                  </a:cubicBezTo>
                  <a:cubicBezTo>
                    <a:pt x="359" y="2808"/>
                    <a:pt x="0" y="5737"/>
                    <a:pt x="292" y="8530"/>
                  </a:cubicBezTo>
                  <a:cubicBezTo>
                    <a:pt x="295" y="8563"/>
                    <a:pt x="322" y="8580"/>
                    <a:pt x="348" y="8580"/>
                  </a:cubicBezTo>
                  <a:cubicBezTo>
                    <a:pt x="373" y="8580"/>
                    <a:pt x="398" y="8563"/>
                    <a:pt x="394" y="8530"/>
                  </a:cubicBezTo>
                  <a:cubicBezTo>
                    <a:pt x="102" y="5744"/>
                    <a:pt x="458" y="2827"/>
                    <a:pt x="863" y="65"/>
                  </a:cubicBezTo>
                  <a:cubicBezTo>
                    <a:pt x="868" y="26"/>
                    <a:pt x="835" y="0"/>
                    <a:pt x="806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3076;p64">
              <a:extLst>
                <a:ext uri="{FF2B5EF4-FFF2-40B4-BE49-F238E27FC236}">
                  <a16:creationId xmlns:a16="http://schemas.microsoft.com/office/drawing/2014/main" id="{6393F0F9-996C-F95C-6C31-8FEDFADE8C47}"/>
                </a:ext>
              </a:extLst>
            </p:cNvPr>
            <p:cNvSpPr/>
            <p:nvPr/>
          </p:nvSpPr>
          <p:spPr>
            <a:xfrm>
              <a:off x="3818147" y="3909625"/>
              <a:ext cx="21643" cy="45350"/>
            </a:xfrm>
            <a:custGeom>
              <a:avLst/>
              <a:gdLst/>
              <a:ahLst/>
              <a:cxnLst/>
              <a:rect l="l" t="t" r="r" b="b"/>
              <a:pathLst>
                <a:path w="577" h="1209" extrusionOk="0">
                  <a:moveTo>
                    <a:pt x="519" y="1"/>
                  </a:moveTo>
                  <a:cubicBezTo>
                    <a:pt x="494" y="1"/>
                    <a:pt x="468" y="17"/>
                    <a:pt x="469" y="50"/>
                  </a:cubicBezTo>
                  <a:cubicBezTo>
                    <a:pt x="473" y="327"/>
                    <a:pt x="466" y="1107"/>
                    <a:pt x="67" y="1107"/>
                  </a:cubicBezTo>
                  <a:cubicBezTo>
                    <a:pt x="1" y="1107"/>
                    <a:pt x="1" y="1209"/>
                    <a:pt x="67" y="1209"/>
                  </a:cubicBezTo>
                  <a:cubicBezTo>
                    <a:pt x="554" y="1209"/>
                    <a:pt x="577" y="391"/>
                    <a:pt x="571" y="51"/>
                  </a:cubicBezTo>
                  <a:cubicBezTo>
                    <a:pt x="571" y="17"/>
                    <a:pt x="545" y="1"/>
                    <a:pt x="519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3077;p64">
              <a:extLst>
                <a:ext uri="{FF2B5EF4-FFF2-40B4-BE49-F238E27FC236}">
                  <a16:creationId xmlns:a16="http://schemas.microsoft.com/office/drawing/2014/main" id="{18D057F4-2519-FAC0-8A2F-395AC9956870}"/>
                </a:ext>
              </a:extLst>
            </p:cNvPr>
            <p:cNvSpPr/>
            <p:nvPr/>
          </p:nvSpPr>
          <p:spPr>
            <a:xfrm>
              <a:off x="3925426" y="4226428"/>
              <a:ext cx="46775" cy="38673"/>
            </a:xfrm>
            <a:custGeom>
              <a:avLst/>
              <a:gdLst/>
              <a:ahLst/>
              <a:cxnLst/>
              <a:rect l="l" t="t" r="r" b="b"/>
              <a:pathLst>
                <a:path w="1247" h="1031" extrusionOk="0">
                  <a:moveTo>
                    <a:pt x="67" y="0"/>
                  </a:moveTo>
                  <a:lnTo>
                    <a:pt x="67" y="0"/>
                  </a:lnTo>
                  <a:cubicBezTo>
                    <a:pt x="67" y="0"/>
                    <a:pt x="1" y="370"/>
                    <a:pt x="124" y="472"/>
                  </a:cubicBezTo>
                  <a:cubicBezTo>
                    <a:pt x="247" y="571"/>
                    <a:pt x="346" y="555"/>
                    <a:pt x="435" y="705"/>
                  </a:cubicBezTo>
                  <a:cubicBezTo>
                    <a:pt x="509" y="831"/>
                    <a:pt x="712" y="1030"/>
                    <a:pt x="909" y="1030"/>
                  </a:cubicBezTo>
                  <a:cubicBezTo>
                    <a:pt x="947" y="1030"/>
                    <a:pt x="984" y="1023"/>
                    <a:pt x="1021" y="1006"/>
                  </a:cubicBezTo>
                  <a:cubicBezTo>
                    <a:pt x="1246" y="903"/>
                    <a:pt x="1126" y="678"/>
                    <a:pt x="965" y="461"/>
                  </a:cubicBezTo>
                  <a:cubicBezTo>
                    <a:pt x="804" y="244"/>
                    <a:pt x="668" y="85"/>
                    <a:pt x="668" y="8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3078;p64">
              <a:extLst>
                <a:ext uri="{FF2B5EF4-FFF2-40B4-BE49-F238E27FC236}">
                  <a16:creationId xmlns:a16="http://schemas.microsoft.com/office/drawing/2014/main" id="{5FE23F09-1B38-39D5-9619-77FFDF6A4A02}"/>
                </a:ext>
              </a:extLst>
            </p:cNvPr>
            <p:cNvSpPr/>
            <p:nvPr/>
          </p:nvSpPr>
          <p:spPr>
            <a:xfrm>
              <a:off x="3871561" y="3913488"/>
              <a:ext cx="99026" cy="321273"/>
            </a:xfrm>
            <a:custGeom>
              <a:avLst/>
              <a:gdLst/>
              <a:ahLst/>
              <a:cxnLst/>
              <a:rect l="l" t="t" r="r" b="b"/>
              <a:pathLst>
                <a:path w="2640" h="8565" extrusionOk="0">
                  <a:moveTo>
                    <a:pt x="2254" y="1"/>
                  </a:moveTo>
                  <a:cubicBezTo>
                    <a:pt x="2254" y="1"/>
                    <a:pt x="428" y="1247"/>
                    <a:pt x="69" y="1376"/>
                  </a:cubicBezTo>
                  <a:lnTo>
                    <a:pt x="69" y="1376"/>
                  </a:lnTo>
                  <a:cubicBezTo>
                    <a:pt x="58" y="1353"/>
                    <a:pt x="48" y="1335"/>
                    <a:pt x="38" y="1323"/>
                  </a:cubicBezTo>
                  <a:cubicBezTo>
                    <a:pt x="3" y="1367"/>
                    <a:pt x="0" y="1387"/>
                    <a:pt x="24" y="1387"/>
                  </a:cubicBezTo>
                  <a:cubicBezTo>
                    <a:pt x="35" y="1387"/>
                    <a:pt x="50" y="1383"/>
                    <a:pt x="69" y="1376"/>
                  </a:cubicBezTo>
                  <a:lnTo>
                    <a:pt x="69" y="1376"/>
                  </a:lnTo>
                  <a:cubicBezTo>
                    <a:pt x="431" y="2131"/>
                    <a:pt x="1461" y="8442"/>
                    <a:pt x="1461" y="8442"/>
                  </a:cubicBezTo>
                  <a:cubicBezTo>
                    <a:pt x="1570" y="8534"/>
                    <a:pt x="1698" y="8565"/>
                    <a:pt x="1820" y="8565"/>
                  </a:cubicBezTo>
                  <a:cubicBezTo>
                    <a:pt x="2064" y="8565"/>
                    <a:pt x="2283" y="8442"/>
                    <a:pt x="2283" y="8442"/>
                  </a:cubicBezTo>
                  <a:cubicBezTo>
                    <a:pt x="2640" y="5024"/>
                    <a:pt x="2254" y="1"/>
                    <a:pt x="2254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3079;p64">
              <a:extLst>
                <a:ext uri="{FF2B5EF4-FFF2-40B4-BE49-F238E27FC236}">
                  <a16:creationId xmlns:a16="http://schemas.microsoft.com/office/drawing/2014/main" id="{E0B730C2-5DB5-7834-84C8-7812C17C36A8}"/>
                </a:ext>
              </a:extLst>
            </p:cNvPr>
            <p:cNvSpPr/>
            <p:nvPr/>
          </p:nvSpPr>
          <p:spPr>
            <a:xfrm>
              <a:off x="3927901" y="3913713"/>
              <a:ext cx="32596" cy="321836"/>
            </a:xfrm>
            <a:custGeom>
              <a:avLst/>
              <a:gdLst/>
              <a:ahLst/>
              <a:cxnLst/>
              <a:rect l="l" t="t" r="r" b="b"/>
              <a:pathLst>
                <a:path w="869" h="8580" extrusionOk="0">
                  <a:moveTo>
                    <a:pt x="63" y="0"/>
                  </a:moveTo>
                  <a:cubicBezTo>
                    <a:pt x="34" y="0"/>
                    <a:pt x="1" y="26"/>
                    <a:pt x="7" y="65"/>
                  </a:cubicBezTo>
                  <a:cubicBezTo>
                    <a:pt x="410" y="2827"/>
                    <a:pt x="767" y="5745"/>
                    <a:pt x="475" y="8530"/>
                  </a:cubicBezTo>
                  <a:cubicBezTo>
                    <a:pt x="471" y="8563"/>
                    <a:pt x="495" y="8580"/>
                    <a:pt x="521" y="8580"/>
                  </a:cubicBezTo>
                  <a:cubicBezTo>
                    <a:pt x="546" y="8580"/>
                    <a:pt x="574" y="8563"/>
                    <a:pt x="577" y="8530"/>
                  </a:cubicBezTo>
                  <a:cubicBezTo>
                    <a:pt x="869" y="5736"/>
                    <a:pt x="511" y="2808"/>
                    <a:pt x="105" y="37"/>
                  </a:cubicBezTo>
                  <a:cubicBezTo>
                    <a:pt x="101" y="12"/>
                    <a:pt x="83" y="0"/>
                    <a:pt x="63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3080;p64">
              <a:extLst>
                <a:ext uri="{FF2B5EF4-FFF2-40B4-BE49-F238E27FC236}">
                  <a16:creationId xmlns:a16="http://schemas.microsoft.com/office/drawing/2014/main" id="{67537368-FA3B-9E5A-0D40-740D1629E9D1}"/>
                </a:ext>
              </a:extLst>
            </p:cNvPr>
            <p:cNvSpPr/>
            <p:nvPr/>
          </p:nvSpPr>
          <p:spPr>
            <a:xfrm>
              <a:off x="3938217" y="3913788"/>
              <a:ext cx="21606" cy="45275"/>
            </a:xfrm>
            <a:custGeom>
              <a:avLst/>
              <a:gdLst/>
              <a:ahLst/>
              <a:cxnLst/>
              <a:rect l="l" t="t" r="r" b="b"/>
              <a:pathLst>
                <a:path w="576" h="1207" extrusionOk="0">
                  <a:moveTo>
                    <a:pt x="58" y="0"/>
                  </a:moveTo>
                  <a:cubicBezTo>
                    <a:pt x="32" y="0"/>
                    <a:pt x="6" y="16"/>
                    <a:pt x="5" y="49"/>
                  </a:cubicBezTo>
                  <a:cubicBezTo>
                    <a:pt x="0" y="390"/>
                    <a:pt x="22" y="1207"/>
                    <a:pt x="509" y="1207"/>
                  </a:cubicBezTo>
                  <a:cubicBezTo>
                    <a:pt x="575" y="1207"/>
                    <a:pt x="575" y="1105"/>
                    <a:pt x="509" y="1105"/>
                  </a:cubicBezTo>
                  <a:cubicBezTo>
                    <a:pt x="110" y="1105"/>
                    <a:pt x="103" y="327"/>
                    <a:pt x="106" y="48"/>
                  </a:cubicBezTo>
                  <a:cubicBezTo>
                    <a:pt x="108" y="16"/>
                    <a:pt x="83" y="0"/>
                    <a:pt x="58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3081;p64">
              <a:extLst>
                <a:ext uri="{FF2B5EF4-FFF2-40B4-BE49-F238E27FC236}">
                  <a16:creationId xmlns:a16="http://schemas.microsoft.com/office/drawing/2014/main" id="{BEC6A338-DA1B-E8A8-E405-E82FCC827789}"/>
                </a:ext>
              </a:extLst>
            </p:cNvPr>
            <p:cNvSpPr/>
            <p:nvPr/>
          </p:nvSpPr>
          <p:spPr>
            <a:xfrm>
              <a:off x="3893580" y="3708162"/>
              <a:ext cx="7802" cy="4389"/>
            </a:xfrm>
            <a:custGeom>
              <a:avLst/>
              <a:gdLst/>
              <a:ahLst/>
              <a:cxnLst/>
              <a:rect l="l" t="t" r="r" b="b"/>
              <a:pathLst>
                <a:path w="208" h="117" extrusionOk="0">
                  <a:moveTo>
                    <a:pt x="27" y="1"/>
                  </a:moveTo>
                  <a:cubicBezTo>
                    <a:pt x="14" y="1"/>
                    <a:pt x="0" y="12"/>
                    <a:pt x="4" y="26"/>
                  </a:cubicBezTo>
                  <a:cubicBezTo>
                    <a:pt x="21" y="86"/>
                    <a:pt x="65" y="117"/>
                    <a:pt x="116" y="117"/>
                  </a:cubicBezTo>
                  <a:cubicBezTo>
                    <a:pt x="139" y="117"/>
                    <a:pt x="164" y="110"/>
                    <a:pt x="188" y="98"/>
                  </a:cubicBezTo>
                  <a:cubicBezTo>
                    <a:pt x="207" y="89"/>
                    <a:pt x="194" y="64"/>
                    <a:pt x="174" y="64"/>
                  </a:cubicBezTo>
                  <a:cubicBezTo>
                    <a:pt x="171" y="64"/>
                    <a:pt x="167" y="65"/>
                    <a:pt x="164" y="67"/>
                  </a:cubicBezTo>
                  <a:cubicBezTo>
                    <a:pt x="165" y="66"/>
                    <a:pt x="166" y="65"/>
                    <a:pt x="165" y="65"/>
                  </a:cubicBezTo>
                  <a:lnTo>
                    <a:pt x="165" y="65"/>
                  </a:lnTo>
                  <a:cubicBezTo>
                    <a:pt x="165" y="65"/>
                    <a:pt x="156" y="70"/>
                    <a:pt x="154" y="71"/>
                  </a:cubicBezTo>
                  <a:cubicBezTo>
                    <a:pt x="142" y="75"/>
                    <a:pt x="132" y="78"/>
                    <a:pt x="120" y="78"/>
                  </a:cubicBezTo>
                  <a:cubicBezTo>
                    <a:pt x="118" y="78"/>
                    <a:pt x="115" y="79"/>
                    <a:pt x="112" y="79"/>
                  </a:cubicBezTo>
                  <a:cubicBezTo>
                    <a:pt x="72" y="79"/>
                    <a:pt x="53" y="50"/>
                    <a:pt x="44" y="14"/>
                  </a:cubicBezTo>
                  <a:cubicBezTo>
                    <a:pt x="41" y="5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3082;p64">
              <a:extLst>
                <a:ext uri="{FF2B5EF4-FFF2-40B4-BE49-F238E27FC236}">
                  <a16:creationId xmlns:a16="http://schemas.microsoft.com/office/drawing/2014/main" id="{78C13A2C-EA7F-8A54-CCE6-1C90D6292867}"/>
                </a:ext>
              </a:extLst>
            </p:cNvPr>
            <p:cNvSpPr/>
            <p:nvPr/>
          </p:nvSpPr>
          <p:spPr>
            <a:xfrm>
              <a:off x="3877488" y="3703586"/>
              <a:ext cx="8102" cy="4014"/>
            </a:xfrm>
            <a:custGeom>
              <a:avLst/>
              <a:gdLst/>
              <a:ahLst/>
              <a:cxnLst/>
              <a:rect l="l" t="t" r="r" b="b"/>
              <a:pathLst>
                <a:path w="216" h="107" extrusionOk="0">
                  <a:moveTo>
                    <a:pt x="27" y="0"/>
                  </a:moveTo>
                  <a:cubicBezTo>
                    <a:pt x="14" y="0"/>
                    <a:pt x="1" y="11"/>
                    <a:pt x="7" y="26"/>
                  </a:cubicBezTo>
                  <a:cubicBezTo>
                    <a:pt x="24" y="68"/>
                    <a:pt x="53" y="107"/>
                    <a:pt x="103" y="107"/>
                  </a:cubicBezTo>
                  <a:cubicBezTo>
                    <a:pt x="108" y="107"/>
                    <a:pt x="113" y="107"/>
                    <a:pt x="119" y="106"/>
                  </a:cubicBezTo>
                  <a:cubicBezTo>
                    <a:pt x="150" y="100"/>
                    <a:pt x="178" y="82"/>
                    <a:pt x="202" y="62"/>
                  </a:cubicBezTo>
                  <a:cubicBezTo>
                    <a:pt x="215" y="48"/>
                    <a:pt x="200" y="30"/>
                    <a:pt x="185" y="30"/>
                  </a:cubicBezTo>
                  <a:cubicBezTo>
                    <a:pt x="180" y="30"/>
                    <a:pt x="175" y="32"/>
                    <a:pt x="171" y="36"/>
                  </a:cubicBezTo>
                  <a:cubicBezTo>
                    <a:pt x="160" y="47"/>
                    <a:pt x="146" y="55"/>
                    <a:pt x="131" y="60"/>
                  </a:cubicBezTo>
                  <a:cubicBezTo>
                    <a:pt x="121" y="64"/>
                    <a:pt x="112" y="66"/>
                    <a:pt x="103" y="66"/>
                  </a:cubicBezTo>
                  <a:cubicBezTo>
                    <a:pt x="75" y="66"/>
                    <a:pt x="58" y="43"/>
                    <a:pt x="46" y="12"/>
                  </a:cubicBezTo>
                  <a:cubicBezTo>
                    <a:pt x="43" y="4"/>
                    <a:pt x="35" y="0"/>
                    <a:pt x="27" y="0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3083;p64">
              <a:extLst>
                <a:ext uri="{FF2B5EF4-FFF2-40B4-BE49-F238E27FC236}">
                  <a16:creationId xmlns:a16="http://schemas.microsoft.com/office/drawing/2014/main" id="{82357FCE-79CB-C66E-FCF5-3AF389589B1B}"/>
                </a:ext>
              </a:extLst>
            </p:cNvPr>
            <p:cNvSpPr/>
            <p:nvPr/>
          </p:nvSpPr>
          <p:spPr>
            <a:xfrm>
              <a:off x="3879739" y="3695109"/>
              <a:ext cx="8777" cy="5702"/>
            </a:xfrm>
            <a:custGeom>
              <a:avLst/>
              <a:gdLst/>
              <a:ahLst/>
              <a:cxnLst/>
              <a:rect l="l" t="t" r="r" b="b"/>
              <a:pathLst>
                <a:path w="234" h="152" extrusionOk="0">
                  <a:moveTo>
                    <a:pt x="68" y="1"/>
                  </a:moveTo>
                  <a:cubicBezTo>
                    <a:pt x="55" y="1"/>
                    <a:pt x="43" y="2"/>
                    <a:pt x="30" y="5"/>
                  </a:cubicBezTo>
                  <a:cubicBezTo>
                    <a:pt x="0" y="11"/>
                    <a:pt x="6" y="55"/>
                    <a:pt x="33" y="55"/>
                  </a:cubicBezTo>
                  <a:cubicBezTo>
                    <a:pt x="34" y="55"/>
                    <a:pt x="36" y="55"/>
                    <a:pt x="38" y="55"/>
                  </a:cubicBezTo>
                  <a:cubicBezTo>
                    <a:pt x="47" y="53"/>
                    <a:pt x="57" y="52"/>
                    <a:pt x="66" y="52"/>
                  </a:cubicBezTo>
                  <a:cubicBezTo>
                    <a:pt x="118" y="52"/>
                    <a:pt x="161" y="84"/>
                    <a:pt x="181" y="138"/>
                  </a:cubicBezTo>
                  <a:cubicBezTo>
                    <a:pt x="185" y="147"/>
                    <a:pt x="193" y="152"/>
                    <a:pt x="201" y="152"/>
                  </a:cubicBezTo>
                  <a:cubicBezTo>
                    <a:pt x="217" y="152"/>
                    <a:pt x="233" y="136"/>
                    <a:pt x="226" y="116"/>
                  </a:cubicBezTo>
                  <a:cubicBezTo>
                    <a:pt x="199" y="46"/>
                    <a:pt x="140" y="1"/>
                    <a:pt x="68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3084;p64">
              <a:extLst>
                <a:ext uri="{FF2B5EF4-FFF2-40B4-BE49-F238E27FC236}">
                  <a16:creationId xmlns:a16="http://schemas.microsoft.com/office/drawing/2014/main" id="{BA761C9B-CF24-2F73-3756-20CDD126B7CC}"/>
                </a:ext>
              </a:extLst>
            </p:cNvPr>
            <p:cNvSpPr/>
            <p:nvPr/>
          </p:nvSpPr>
          <p:spPr>
            <a:xfrm>
              <a:off x="3894067" y="3700923"/>
              <a:ext cx="9715" cy="4389"/>
            </a:xfrm>
            <a:custGeom>
              <a:avLst/>
              <a:gdLst/>
              <a:ahLst/>
              <a:cxnLst/>
              <a:rect l="l" t="t" r="r" b="b"/>
              <a:pathLst>
                <a:path w="259" h="117" extrusionOk="0">
                  <a:moveTo>
                    <a:pt x="105" y="1"/>
                  </a:moveTo>
                  <a:cubicBezTo>
                    <a:pt x="79" y="1"/>
                    <a:pt x="52" y="7"/>
                    <a:pt x="25" y="21"/>
                  </a:cubicBezTo>
                  <a:cubicBezTo>
                    <a:pt x="0" y="34"/>
                    <a:pt x="14" y="68"/>
                    <a:pt x="36" y="68"/>
                  </a:cubicBezTo>
                  <a:cubicBezTo>
                    <a:pt x="39" y="68"/>
                    <a:pt x="43" y="67"/>
                    <a:pt x="46" y="66"/>
                  </a:cubicBezTo>
                  <a:cubicBezTo>
                    <a:pt x="66" y="55"/>
                    <a:pt x="87" y="50"/>
                    <a:pt x="106" y="50"/>
                  </a:cubicBezTo>
                  <a:cubicBezTo>
                    <a:pt x="145" y="50"/>
                    <a:pt x="180" y="70"/>
                    <a:pt x="207" y="107"/>
                  </a:cubicBezTo>
                  <a:cubicBezTo>
                    <a:pt x="212" y="114"/>
                    <a:pt x="217" y="117"/>
                    <a:pt x="223" y="117"/>
                  </a:cubicBezTo>
                  <a:cubicBezTo>
                    <a:pt x="241" y="117"/>
                    <a:pt x="258" y="94"/>
                    <a:pt x="244" y="76"/>
                  </a:cubicBezTo>
                  <a:cubicBezTo>
                    <a:pt x="209" y="28"/>
                    <a:pt x="159" y="1"/>
                    <a:pt x="105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3085;p64">
              <a:extLst>
                <a:ext uri="{FF2B5EF4-FFF2-40B4-BE49-F238E27FC236}">
                  <a16:creationId xmlns:a16="http://schemas.microsoft.com/office/drawing/2014/main" id="{A60D2394-7EF3-9504-58D7-3CF8D97EDEF7}"/>
                </a:ext>
              </a:extLst>
            </p:cNvPr>
            <p:cNvSpPr/>
            <p:nvPr/>
          </p:nvSpPr>
          <p:spPr>
            <a:xfrm>
              <a:off x="3879889" y="3703023"/>
              <a:ext cx="11291" cy="16054"/>
            </a:xfrm>
            <a:custGeom>
              <a:avLst/>
              <a:gdLst/>
              <a:ahLst/>
              <a:cxnLst/>
              <a:rect l="l" t="t" r="r" b="b"/>
              <a:pathLst>
                <a:path w="301" h="428" extrusionOk="0">
                  <a:moveTo>
                    <a:pt x="275" y="1"/>
                  </a:moveTo>
                  <a:cubicBezTo>
                    <a:pt x="265" y="1"/>
                    <a:pt x="256" y="6"/>
                    <a:pt x="258" y="16"/>
                  </a:cubicBezTo>
                  <a:cubicBezTo>
                    <a:pt x="265" y="59"/>
                    <a:pt x="267" y="110"/>
                    <a:pt x="249" y="152"/>
                  </a:cubicBezTo>
                  <a:cubicBezTo>
                    <a:pt x="223" y="213"/>
                    <a:pt x="150" y="233"/>
                    <a:pt x="104" y="279"/>
                  </a:cubicBezTo>
                  <a:cubicBezTo>
                    <a:pt x="44" y="344"/>
                    <a:pt x="92" y="392"/>
                    <a:pt x="175" y="426"/>
                  </a:cubicBezTo>
                  <a:cubicBezTo>
                    <a:pt x="178" y="427"/>
                    <a:pt x="180" y="427"/>
                    <a:pt x="183" y="427"/>
                  </a:cubicBezTo>
                  <a:cubicBezTo>
                    <a:pt x="198" y="427"/>
                    <a:pt x="205" y="408"/>
                    <a:pt x="187" y="401"/>
                  </a:cubicBezTo>
                  <a:cubicBezTo>
                    <a:pt x="1" y="324"/>
                    <a:pt x="237" y="250"/>
                    <a:pt x="276" y="173"/>
                  </a:cubicBezTo>
                  <a:cubicBezTo>
                    <a:pt x="301" y="125"/>
                    <a:pt x="301" y="65"/>
                    <a:pt x="291" y="13"/>
                  </a:cubicBezTo>
                  <a:cubicBezTo>
                    <a:pt x="290" y="5"/>
                    <a:pt x="282" y="1"/>
                    <a:pt x="275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3086;p64">
              <a:extLst>
                <a:ext uri="{FF2B5EF4-FFF2-40B4-BE49-F238E27FC236}">
                  <a16:creationId xmlns:a16="http://schemas.microsoft.com/office/drawing/2014/main" id="{610CE400-7D5E-952B-F1AB-EA2AF8F1698B}"/>
                </a:ext>
              </a:extLst>
            </p:cNvPr>
            <p:cNvSpPr/>
            <p:nvPr/>
          </p:nvSpPr>
          <p:spPr>
            <a:xfrm>
              <a:off x="3881614" y="3722303"/>
              <a:ext cx="10653" cy="6264"/>
            </a:xfrm>
            <a:custGeom>
              <a:avLst/>
              <a:gdLst/>
              <a:ahLst/>
              <a:cxnLst/>
              <a:rect l="l" t="t" r="r" b="b"/>
              <a:pathLst>
                <a:path w="284" h="167" extrusionOk="0">
                  <a:moveTo>
                    <a:pt x="1" y="0"/>
                  </a:moveTo>
                  <a:cubicBezTo>
                    <a:pt x="1" y="0"/>
                    <a:pt x="0" y="152"/>
                    <a:pt x="139" y="166"/>
                  </a:cubicBezTo>
                  <a:cubicBezTo>
                    <a:pt x="145" y="167"/>
                    <a:pt x="151" y="167"/>
                    <a:pt x="156" y="167"/>
                  </a:cubicBezTo>
                  <a:cubicBezTo>
                    <a:pt x="279" y="167"/>
                    <a:pt x="284" y="11"/>
                    <a:pt x="284" y="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7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3087;p64">
              <a:extLst>
                <a:ext uri="{FF2B5EF4-FFF2-40B4-BE49-F238E27FC236}">
                  <a16:creationId xmlns:a16="http://schemas.microsoft.com/office/drawing/2014/main" id="{C5551D26-17A3-06AD-AEDF-DF3C2E24D722}"/>
                </a:ext>
              </a:extLst>
            </p:cNvPr>
            <p:cNvSpPr/>
            <p:nvPr/>
          </p:nvSpPr>
          <p:spPr>
            <a:xfrm>
              <a:off x="3895418" y="3717089"/>
              <a:ext cx="7127" cy="7164"/>
            </a:xfrm>
            <a:custGeom>
              <a:avLst/>
              <a:gdLst/>
              <a:ahLst/>
              <a:cxnLst/>
              <a:rect l="l" t="t" r="r" b="b"/>
              <a:pathLst>
                <a:path w="190" h="191" extrusionOk="0">
                  <a:moveTo>
                    <a:pt x="95" y="1"/>
                  </a:moveTo>
                  <a:cubicBezTo>
                    <a:pt x="43" y="1"/>
                    <a:pt x="1" y="44"/>
                    <a:pt x="1" y="96"/>
                  </a:cubicBezTo>
                  <a:cubicBezTo>
                    <a:pt x="1" y="148"/>
                    <a:pt x="43" y="191"/>
                    <a:pt x="95" y="191"/>
                  </a:cubicBezTo>
                  <a:cubicBezTo>
                    <a:pt x="148" y="191"/>
                    <a:pt x="190" y="148"/>
                    <a:pt x="190" y="96"/>
                  </a:cubicBezTo>
                  <a:cubicBezTo>
                    <a:pt x="190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9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3088;p64">
              <a:extLst>
                <a:ext uri="{FF2B5EF4-FFF2-40B4-BE49-F238E27FC236}">
                  <a16:creationId xmlns:a16="http://schemas.microsoft.com/office/drawing/2014/main" id="{9FDADC16-4A06-F67E-C43E-1499A9C21C6F}"/>
                </a:ext>
              </a:extLst>
            </p:cNvPr>
            <p:cNvSpPr/>
            <p:nvPr/>
          </p:nvSpPr>
          <p:spPr>
            <a:xfrm>
              <a:off x="3871749" y="3709625"/>
              <a:ext cx="7239" cy="7239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1"/>
                  </a:moveTo>
                  <a:cubicBezTo>
                    <a:pt x="44" y="1"/>
                    <a:pt x="1" y="43"/>
                    <a:pt x="1" y="96"/>
                  </a:cubicBezTo>
                  <a:cubicBezTo>
                    <a:pt x="1" y="149"/>
                    <a:pt x="44" y="193"/>
                    <a:pt x="97" y="193"/>
                  </a:cubicBezTo>
                  <a:cubicBezTo>
                    <a:pt x="150" y="193"/>
                    <a:pt x="193" y="149"/>
                    <a:pt x="193" y="96"/>
                  </a:cubicBezTo>
                  <a:cubicBezTo>
                    <a:pt x="193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9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3089;p64">
              <a:extLst>
                <a:ext uri="{FF2B5EF4-FFF2-40B4-BE49-F238E27FC236}">
                  <a16:creationId xmlns:a16="http://schemas.microsoft.com/office/drawing/2014/main" id="{A260D086-4817-DB96-1EDF-B8443FFC4E23}"/>
                </a:ext>
              </a:extLst>
            </p:cNvPr>
            <p:cNvSpPr/>
            <p:nvPr/>
          </p:nvSpPr>
          <p:spPr>
            <a:xfrm>
              <a:off x="3773998" y="3819752"/>
              <a:ext cx="112267" cy="69581"/>
            </a:xfrm>
            <a:custGeom>
              <a:avLst/>
              <a:gdLst/>
              <a:ahLst/>
              <a:cxnLst/>
              <a:rect l="l" t="t" r="r" b="b"/>
              <a:pathLst>
                <a:path w="2993" h="1855" extrusionOk="0">
                  <a:moveTo>
                    <a:pt x="1" y="1"/>
                  </a:moveTo>
                  <a:lnTo>
                    <a:pt x="1194" y="1854"/>
                  </a:lnTo>
                  <a:lnTo>
                    <a:pt x="2993" y="1854"/>
                  </a:lnTo>
                  <a:lnTo>
                    <a:pt x="1907" y="1"/>
                  </a:ln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090;p64">
              <a:extLst>
                <a:ext uri="{FF2B5EF4-FFF2-40B4-BE49-F238E27FC236}">
                  <a16:creationId xmlns:a16="http://schemas.microsoft.com/office/drawing/2014/main" id="{8B0D13D9-607B-FFA2-858C-A316F722350B}"/>
                </a:ext>
              </a:extLst>
            </p:cNvPr>
            <p:cNvSpPr/>
            <p:nvPr/>
          </p:nvSpPr>
          <p:spPr>
            <a:xfrm>
              <a:off x="3920925" y="3789482"/>
              <a:ext cx="53602" cy="97188"/>
            </a:xfrm>
            <a:custGeom>
              <a:avLst/>
              <a:gdLst/>
              <a:ahLst/>
              <a:cxnLst/>
              <a:rect l="l" t="t" r="r" b="b"/>
              <a:pathLst>
                <a:path w="1429" h="2591" extrusionOk="0">
                  <a:moveTo>
                    <a:pt x="472" y="1"/>
                  </a:moveTo>
                  <a:cubicBezTo>
                    <a:pt x="458" y="1"/>
                    <a:pt x="450" y="1"/>
                    <a:pt x="450" y="1"/>
                  </a:cubicBezTo>
                  <a:cubicBezTo>
                    <a:pt x="450" y="1"/>
                    <a:pt x="561" y="1607"/>
                    <a:pt x="170" y="2240"/>
                  </a:cubicBezTo>
                  <a:cubicBezTo>
                    <a:pt x="1" y="2513"/>
                    <a:pt x="101" y="2590"/>
                    <a:pt x="270" y="2590"/>
                  </a:cubicBezTo>
                  <a:cubicBezTo>
                    <a:pt x="494" y="2590"/>
                    <a:pt x="837" y="2455"/>
                    <a:pt x="837" y="2455"/>
                  </a:cubicBezTo>
                  <a:cubicBezTo>
                    <a:pt x="837" y="2455"/>
                    <a:pt x="1429" y="1269"/>
                    <a:pt x="1220" y="614"/>
                  </a:cubicBezTo>
                  <a:cubicBezTo>
                    <a:pt x="1036" y="35"/>
                    <a:pt x="577" y="1"/>
                    <a:pt x="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091;p64">
              <a:extLst>
                <a:ext uri="{FF2B5EF4-FFF2-40B4-BE49-F238E27FC236}">
                  <a16:creationId xmlns:a16="http://schemas.microsoft.com/office/drawing/2014/main" id="{7C2AEBD1-1C2F-1A10-9C23-A271C00426AA}"/>
                </a:ext>
              </a:extLst>
            </p:cNvPr>
            <p:cNvSpPr/>
            <p:nvPr/>
          </p:nvSpPr>
          <p:spPr>
            <a:xfrm>
              <a:off x="3907571" y="3755912"/>
              <a:ext cx="74457" cy="89686"/>
            </a:xfrm>
            <a:custGeom>
              <a:avLst/>
              <a:gdLst/>
              <a:ahLst/>
              <a:cxnLst/>
              <a:rect l="l" t="t" r="r" b="b"/>
              <a:pathLst>
                <a:path w="1985" h="2391" extrusionOk="0">
                  <a:moveTo>
                    <a:pt x="905" y="0"/>
                  </a:moveTo>
                  <a:cubicBezTo>
                    <a:pt x="1" y="0"/>
                    <a:pt x="615" y="2391"/>
                    <a:pt x="615" y="2391"/>
                  </a:cubicBezTo>
                  <a:lnTo>
                    <a:pt x="1716" y="2310"/>
                  </a:lnTo>
                  <a:cubicBezTo>
                    <a:pt x="1716" y="2310"/>
                    <a:pt x="1985" y="117"/>
                    <a:pt x="967" y="4"/>
                  </a:cubicBezTo>
                  <a:cubicBezTo>
                    <a:pt x="945" y="1"/>
                    <a:pt x="925" y="0"/>
                    <a:pt x="905" y="0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092;p64">
              <a:extLst>
                <a:ext uri="{FF2B5EF4-FFF2-40B4-BE49-F238E27FC236}">
                  <a16:creationId xmlns:a16="http://schemas.microsoft.com/office/drawing/2014/main" id="{645E3BB6-BA2A-BB8A-71D1-70E052FF38F1}"/>
                </a:ext>
              </a:extLst>
            </p:cNvPr>
            <p:cNvSpPr/>
            <p:nvPr/>
          </p:nvSpPr>
          <p:spPr>
            <a:xfrm>
              <a:off x="3869836" y="3860075"/>
              <a:ext cx="94713" cy="29108"/>
            </a:xfrm>
            <a:custGeom>
              <a:avLst/>
              <a:gdLst/>
              <a:ahLst/>
              <a:cxnLst/>
              <a:rect l="l" t="t" r="r" b="b"/>
              <a:pathLst>
                <a:path w="2525" h="776" extrusionOk="0">
                  <a:moveTo>
                    <a:pt x="2035" y="1"/>
                  </a:moveTo>
                  <a:lnTo>
                    <a:pt x="248" y="363"/>
                  </a:lnTo>
                  <a:lnTo>
                    <a:pt x="1" y="713"/>
                  </a:lnTo>
                  <a:cubicBezTo>
                    <a:pt x="1" y="713"/>
                    <a:pt x="637" y="776"/>
                    <a:pt x="1222" y="776"/>
                  </a:cubicBezTo>
                  <a:cubicBezTo>
                    <a:pt x="1520" y="776"/>
                    <a:pt x="1805" y="759"/>
                    <a:pt x="1984" y="710"/>
                  </a:cubicBezTo>
                  <a:cubicBezTo>
                    <a:pt x="2525" y="561"/>
                    <a:pt x="2036" y="1"/>
                    <a:pt x="2035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093;p64">
              <a:extLst>
                <a:ext uri="{FF2B5EF4-FFF2-40B4-BE49-F238E27FC236}">
                  <a16:creationId xmlns:a16="http://schemas.microsoft.com/office/drawing/2014/main" id="{8A34401F-C0A5-AFD2-043C-B65B52911750}"/>
                </a:ext>
              </a:extLst>
            </p:cNvPr>
            <p:cNvSpPr/>
            <p:nvPr/>
          </p:nvSpPr>
          <p:spPr>
            <a:xfrm>
              <a:off x="3839678" y="3855011"/>
              <a:ext cx="54652" cy="35822"/>
            </a:xfrm>
            <a:custGeom>
              <a:avLst/>
              <a:gdLst/>
              <a:ahLst/>
              <a:cxnLst/>
              <a:rect l="l" t="t" r="r" b="b"/>
              <a:pathLst>
                <a:path w="1457" h="955" extrusionOk="0">
                  <a:moveTo>
                    <a:pt x="698" y="0"/>
                  </a:moveTo>
                  <a:cubicBezTo>
                    <a:pt x="694" y="0"/>
                    <a:pt x="690" y="1"/>
                    <a:pt x="686" y="2"/>
                  </a:cubicBezTo>
                  <a:cubicBezTo>
                    <a:pt x="583" y="29"/>
                    <a:pt x="714" y="193"/>
                    <a:pt x="728" y="236"/>
                  </a:cubicBezTo>
                  <a:cubicBezTo>
                    <a:pt x="743" y="278"/>
                    <a:pt x="737" y="330"/>
                    <a:pt x="702" y="356"/>
                  </a:cubicBezTo>
                  <a:cubicBezTo>
                    <a:pt x="684" y="369"/>
                    <a:pt x="663" y="372"/>
                    <a:pt x="641" y="372"/>
                  </a:cubicBezTo>
                  <a:cubicBezTo>
                    <a:pt x="634" y="372"/>
                    <a:pt x="626" y="372"/>
                    <a:pt x="619" y="371"/>
                  </a:cubicBezTo>
                  <a:cubicBezTo>
                    <a:pt x="527" y="366"/>
                    <a:pt x="438" y="345"/>
                    <a:pt x="348" y="332"/>
                  </a:cubicBezTo>
                  <a:cubicBezTo>
                    <a:pt x="302" y="324"/>
                    <a:pt x="255" y="319"/>
                    <a:pt x="206" y="314"/>
                  </a:cubicBezTo>
                  <a:cubicBezTo>
                    <a:pt x="176" y="312"/>
                    <a:pt x="136" y="297"/>
                    <a:pt x="104" y="297"/>
                  </a:cubicBezTo>
                  <a:cubicBezTo>
                    <a:pt x="99" y="297"/>
                    <a:pt x="95" y="297"/>
                    <a:pt x="91" y="298"/>
                  </a:cubicBezTo>
                  <a:cubicBezTo>
                    <a:pt x="64" y="302"/>
                    <a:pt x="38" y="330"/>
                    <a:pt x="49" y="360"/>
                  </a:cubicBezTo>
                  <a:cubicBezTo>
                    <a:pt x="60" y="386"/>
                    <a:pt x="87" y="382"/>
                    <a:pt x="110" y="389"/>
                  </a:cubicBezTo>
                  <a:cubicBezTo>
                    <a:pt x="159" y="403"/>
                    <a:pt x="210" y="418"/>
                    <a:pt x="260" y="436"/>
                  </a:cubicBezTo>
                  <a:cubicBezTo>
                    <a:pt x="270" y="439"/>
                    <a:pt x="323" y="448"/>
                    <a:pt x="328" y="460"/>
                  </a:cubicBezTo>
                  <a:cubicBezTo>
                    <a:pt x="340" y="492"/>
                    <a:pt x="302" y="500"/>
                    <a:pt x="263" y="500"/>
                  </a:cubicBezTo>
                  <a:cubicBezTo>
                    <a:pt x="230" y="500"/>
                    <a:pt x="196" y="495"/>
                    <a:pt x="185" y="494"/>
                  </a:cubicBezTo>
                  <a:cubicBezTo>
                    <a:pt x="164" y="491"/>
                    <a:pt x="141" y="489"/>
                    <a:pt x="118" y="489"/>
                  </a:cubicBezTo>
                  <a:cubicBezTo>
                    <a:pt x="84" y="489"/>
                    <a:pt x="50" y="494"/>
                    <a:pt x="18" y="510"/>
                  </a:cubicBezTo>
                  <a:cubicBezTo>
                    <a:pt x="12" y="515"/>
                    <a:pt x="4" y="520"/>
                    <a:pt x="3" y="527"/>
                  </a:cubicBezTo>
                  <a:cubicBezTo>
                    <a:pt x="1" y="539"/>
                    <a:pt x="13" y="548"/>
                    <a:pt x="25" y="553"/>
                  </a:cubicBezTo>
                  <a:cubicBezTo>
                    <a:pt x="91" y="581"/>
                    <a:pt x="167" y="583"/>
                    <a:pt x="232" y="612"/>
                  </a:cubicBezTo>
                  <a:cubicBezTo>
                    <a:pt x="242" y="617"/>
                    <a:pt x="255" y="624"/>
                    <a:pt x="256" y="635"/>
                  </a:cubicBezTo>
                  <a:cubicBezTo>
                    <a:pt x="260" y="682"/>
                    <a:pt x="165" y="687"/>
                    <a:pt x="133" y="691"/>
                  </a:cubicBezTo>
                  <a:cubicBezTo>
                    <a:pt x="115" y="693"/>
                    <a:pt x="91" y="698"/>
                    <a:pt x="86" y="718"/>
                  </a:cubicBezTo>
                  <a:cubicBezTo>
                    <a:pt x="84" y="731"/>
                    <a:pt x="90" y="744"/>
                    <a:pt x="100" y="750"/>
                  </a:cubicBezTo>
                  <a:cubicBezTo>
                    <a:pt x="111" y="758"/>
                    <a:pt x="123" y="761"/>
                    <a:pt x="137" y="764"/>
                  </a:cubicBezTo>
                  <a:cubicBezTo>
                    <a:pt x="173" y="771"/>
                    <a:pt x="211" y="783"/>
                    <a:pt x="250" y="785"/>
                  </a:cubicBezTo>
                  <a:cubicBezTo>
                    <a:pt x="267" y="786"/>
                    <a:pt x="322" y="786"/>
                    <a:pt x="324" y="811"/>
                  </a:cubicBezTo>
                  <a:cubicBezTo>
                    <a:pt x="325" y="817"/>
                    <a:pt x="323" y="821"/>
                    <a:pt x="319" y="825"/>
                  </a:cubicBezTo>
                  <a:cubicBezTo>
                    <a:pt x="308" y="837"/>
                    <a:pt x="288" y="841"/>
                    <a:pt x="272" y="847"/>
                  </a:cubicBezTo>
                  <a:cubicBezTo>
                    <a:pt x="255" y="852"/>
                    <a:pt x="236" y="862"/>
                    <a:pt x="234" y="880"/>
                  </a:cubicBezTo>
                  <a:cubicBezTo>
                    <a:pt x="231" y="903"/>
                    <a:pt x="255" y="918"/>
                    <a:pt x="276" y="925"/>
                  </a:cubicBezTo>
                  <a:cubicBezTo>
                    <a:pt x="350" y="950"/>
                    <a:pt x="434" y="949"/>
                    <a:pt x="512" y="953"/>
                  </a:cubicBezTo>
                  <a:cubicBezTo>
                    <a:pt x="549" y="954"/>
                    <a:pt x="586" y="955"/>
                    <a:pt x="623" y="955"/>
                  </a:cubicBezTo>
                  <a:cubicBezTo>
                    <a:pt x="671" y="955"/>
                    <a:pt x="718" y="953"/>
                    <a:pt x="764" y="950"/>
                  </a:cubicBezTo>
                  <a:cubicBezTo>
                    <a:pt x="876" y="944"/>
                    <a:pt x="988" y="931"/>
                    <a:pt x="1097" y="913"/>
                  </a:cubicBezTo>
                  <a:cubicBezTo>
                    <a:pt x="1192" y="895"/>
                    <a:pt x="1301" y="870"/>
                    <a:pt x="1366" y="791"/>
                  </a:cubicBezTo>
                  <a:cubicBezTo>
                    <a:pt x="1384" y="769"/>
                    <a:pt x="1399" y="743"/>
                    <a:pt x="1412" y="717"/>
                  </a:cubicBezTo>
                  <a:cubicBezTo>
                    <a:pt x="1429" y="683"/>
                    <a:pt x="1444" y="648"/>
                    <a:pt x="1450" y="610"/>
                  </a:cubicBezTo>
                  <a:cubicBezTo>
                    <a:pt x="1457" y="573"/>
                    <a:pt x="1451" y="532"/>
                    <a:pt x="1430" y="501"/>
                  </a:cubicBezTo>
                  <a:cubicBezTo>
                    <a:pt x="1428" y="498"/>
                    <a:pt x="1423" y="494"/>
                    <a:pt x="1419" y="491"/>
                  </a:cubicBezTo>
                  <a:cubicBezTo>
                    <a:pt x="1413" y="489"/>
                    <a:pt x="1407" y="489"/>
                    <a:pt x="1400" y="489"/>
                  </a:cubicBezTo>
                  <a:cubicBezTo>
                    <a:pt x="1360" y="492"/>
                    <a:pt x="1320" y="497"/>
                    <a:pt x="1280" y="497"/>
                  </a:cubicBezTo>
                  <a:cubicBezTo>
                    <a:pt x="1269" y="497"/>
                    <a:pt x="1259" y="497"/>
                    <a:pt x="1248" y="496"/>
                  </a:cubicBezTo>
                  <a:cubicBezTo>
                    <a:pt x="1204" y="493"/>
                    <a:pt x="1153" y="478"/>
                    <a:pt x="1106" y="441"/>
                  </a:cubicBezTo>
                  <a:cubicBezTo>
                    <a:pt x="1072" y="410"/>
                    <a:pt x="1054" y="354"/>
                    <a:pt x="1029" y="314"/>
                  </a:cubicBezTo>
                  <a:cubicBezTo>
                    <a:pt x="979" y="239"/>
                    <a:pt x="907" y="181"/>
                    <a:pt x="836" y="126"/>
                  </a:cubicBezTo>
                  <a:cubicBezTo>
                    <a:pt x="798" y="98"/>
                    <a:pt x="754" y="0"/>
                    <a:pt x="69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094;p64">
              <a:extLst>
                <a:ext uri="{FF2B5EF4-FFF2-40B4-BE49-F238E27FC236}">
                  <a16:creationId xmlns:a16="http://schemas.microsoft.com/office/drawing/2014/main" id="{880D2254-6475-F9BE-7449-BE29BDC890C9}"/>
                </a:ext>
              </a:extLst>
            </p:cNvPr>
            <p:cNvSpPr/>
            <p:nvPr/>
          </p:nvSpPr>
          <p:spPr>
            <a:xfrm>
              <a:off x="3777974" y="3854486"/>
              <a:ext cx="46550" cy="36835"/>
            </a:xfrm>
            <a:custGeom>
              <a:avLst/>
              <a:gdLst/>
              <a:ahLst/>
              <a:cxnLst/>
              <a:rect l="l" t="t" r="r" b="b"/>
              <a:pathLst>
                <a:path w="1241" h="982" extrusionOk="0">
                  <a:moveTo>
                    <a:pt x="621" y="1"/>
                  </a:moveTo>
                  <a:cubicBezTo>
                    <a:pt x="568" y="1"/>
                    <a:pt x="513" y="85"/>
                    <a:pt x="474" y="106"/>
                  </a:cubicBezTo>
                  <a:cubicBezTo>
                    <a:pt x="395" y="151"/>
                    <a:pt x="1" y="648"/>
                    <a:pt x="418" y="887"/>
                  </a:cubicBezTo>
                  <a:cubicBezTo>
                    <a:pt x="491" y="928"/>
                    <a:pt x="589" y="959"/>
                    <a:pt x="672" y="969"/>
                  </a:cubicBezTo>
                  <a:cubicBezTo>
                    <a:pt x="725" y="974"/>
                    <a:pt x="779" y="982"/>
                    <a:pt x="833" y="982"/>
                  </a:cubicBezTo>
                  <a:cubicBezTo>
                    <a:pt x="859" y="982"/>
                    <a:pt x="886" y="980"/>
                    <a:pt x="912" y="975"/>
                  </a:cubicBezTo>
                  <a:cubicBezTo>
                    <a:pt x="935" y="971"/>
                    <a:pt x="961" y="959"/>
                    <a:pt x="961" y="937"/>
                  </a:cubicBezTo>
                  <a:cubicBezTo>
                    <a:pt x="961" y="919"/>
                    <a:pt x="943" y="906"/>
                    <a:pt x="928" y="898"/>
                  </a:cubicBezTo>
                  <a:cubicBezTo>
                    <a:pt x="912" y="891"/>
                    <a:pt x="893" y="886"/>
                    <a:pt x="884" y="870"/>
                  </a:cubicBezTo>
                  <a:cubicBezTo>
                    <a:pt x="881" y="866"/>
                    <a:pt x="880" y="861"/>
                    <a:pt x="881" y="855"/>
                  </a:cubicBezTo>
                  <a:cubicBezTo>
                    <a:pt x="885" y="842"/>
                    <a:pt x="904" y="839"/>
                    <a:pt x="923" y="839"/>
                  </a:cubicBezTo>
                  <a:cubicBezTo>
                    <a:pt x="937" y="839"/>
                    <a:pt x="951" y="841"/>
                    <a:pt x="959" y="841"/>
                  </a:cubicBezTo>
                  <a:cubicBezTo>
                    <a:pt x="967" y="842"/>
                    <a:pt x="975" y="842"/>
                    <a:pt x="984" y="842"/>
                  </a:cubicBezTo>
                  <a:cubicBezTo>
                    <a:pt x="1014" y="842"/>
                    <a:pt x="1044" y="838"/>
                    <a:pt x="1073" y="836"/>
                  </a:cubicBezTo>
                  <a:cubicBezTo>
                    <a:pt x="1086" y="835"/>
                    <a:pt x="1099" y="834"/>
                    <a:pt x="1111" y="829"/>
                  </a:cubicBezTo>
                  <a:cubicBezTo>
                    <a:pt x="1123" y="821"/>
                    <a:pt x="1132" y="810"/>
                    <a:pt x="1130" y="797"/>
                  </a:cubicBezTo>
                  <a:cubicBezTo>
                    <a:pt x="1128" y="778"/>
                    <a:pt x="1106" y="768"/>
                    <a:pt x="1086" y="763"/>
                  </a:cubicBezTo>
                  <a:cubicBezTo>
                    <a:pt x="1055" y="754"/>
                    <a:pt x="963" y="736"/>
                    <a:pt x="973" y="690"/>
                  </a:cubicBezTo>
                  <a:cubicBezTo>
                    <a:pt x="976" y="679"/>
                    <a:pt x="989" y="673"/>
                    <a:pt x="1000" y="670"/>
                  </a:cubicBezTo>
                  <a:cubicBezTo>
                    <a:pt x="1071" y="652"/>
                    <a:pt x="1144" y="659"/>
                    <a:pt x="1215" y="643"/>
                  </a:cubicBezTo>
                  <a:cubicBezTo>
                    <a:pt x="1226" y="640"/>
                    <a:pt x="1241" y="632"/>
                    <a:pt x="1241" y="621"/>
                  </a:cubicBezTo>
                  <a:cubicBezTo>
                    <a:pt x="1241" y="613"/>
                    <a:pt x="1234" y="607"/>
                    <a:pt x="1227" y="602"/>
                  </a:cubicBezTo>
                  <a:cubicBezTo>
                    <a:pt x="1180" y="567"/>
                    <a:pt x="1122" y="564"/>
                    <a:pt x="1064" y="562"/>
                  </a:cubicBezTo>
                  <a:cubicBezTo>
                    <a:pt x="1041" y="561"/>
                    <a:pt x="899" y="564"/>
                    <a:pt x="930" y="509"/>
                  </a:cubicBezTo>
                  <a:cubicBezTo>
                    <a:pt x="935" y="498"/>
                    <a:pt x="988" y="497"/>
                    <a:pt x="999" y="494"/>
                  </a:cubicBezTo>
                  <a:cubicBezTo>
                    <a:pt x="1051" y="486"/>
                    <a:pt x="1103" y="477"/>
                    <a:pt x="1155" y="469"/>
                  </a:cubicBezTo>
                  <a:cubicBezTo>
                    <a:pt x="1159" y="469"/>
                    <a:pt x="1164" y="469"/>
                    <a:pt x="1168" y="469"/>
                  </a:cubicBezTo>
                  <a:cubicBezTo>
                    <a:pt x="1170" y="469"/>
                    <a:pt x="1173" y="469"/>
                    <a:pt x="1175" y="469"/>
                  </a:cubicBezTo>
                  <a:cubicBezTo>
                    <a:pt x="1192" y="469"/>
                    <a:pt x="1208" y="468"/>
                    <a:pt x="1218" y="451"/>
                  </a:cubicBezTo>
                  <a:cubicBezTo>
                    <a:pt x="1234" y="423"/>
                    <a:pt x="1212" y="391"/>
                    <a:pt x="1186" y="383"/>
                  </a:cubicBezTo>
                  <a:cubicBezTo>
                    <a:pt x="1175" y="380"/>
                    <a:pt x="1163" y="379"/>
                    <a:pt x="1151" y="379"/>
                  </a:cubicBezTo>
                  <a:cubicBezTo>
                    <a:pt x="1125" y="379"/>
                    <a:pt x="1097" y="383"/>
                    <a:pt x="1074" y="383"/>
                  </a:cubicBezTo>
                  <a:cubicBezTo>
                    <a:pt x="1073" y="383"/>
                    <a:pt x="1071" y="383"/>
                    <a:pt x="1070" y="383"/>
                  </a:cubicBezTo>
                  <a:cubicBezTo>
                    <a:pt x="1031" y="381"/>
                    <a:pt x="993" y="379"/>
                    <a:pt x="953" y="379"/>
                  </a:cubicBezTo>
                  <a:cubicBezTo>
                    <a:pt x="945" y="379"/>
                    <a:pt x="936" y="379"/>
                    <a:pt x="928" y="379"/>
                  </a:cubicBezTo>
                  <a:cubicBezTo>
                    <a:pt x="866" y="380"/>
                    <a:pt x="804" y="384"/>
                    <a:pt x="742" y="384"/>
                  </a:cubicBezTo>
                  <a:cubicBezTo>
                    <a:pt x="712" y="384"/>
                    <a:pt x="682" y="383"/>
                    <a:pt x="652" y="380"/>
                  </a:cubicBezTo>
                  <a:cubicBezTo>
                    <a:pt x="624" y="378"/>
                    <a:pt x="593" y="373"/>
                    <a:pt x="573" y="353"/>
                  </a:cubicBezTo>
                  <a:cubicBezTo>
                    <a:pt x="540" y="323"/>
                    <a:pt x="544" y="270"/>
                    <a:pt x="563" y="232"/>
                  </a:cubicBezTo>
                  <a:cubicBezTo>
                    <a:pt x="585" y="188"/>
                    <a:pt x="738" y="46"/>
                    <a:pt x="640" y="4"/>
                  </a:cubicBezTo>
                  <a:cubicBezTo>
                    <a:pt x="634" y="2"/>
                    <a:pt x="628" y="1"/>
                    <a:pt x="62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095;p64">
              <a:extLst>
                <a:ext uri="{FF2B5EF4-FFF2-40B4-BE49-F238E27FC236}">
                  <a16:creationId xmlns:a16="http://schemas.microsoft.com/office/drawing/2014/main" id="{8824899B-B299-8FBD-A81B-EA319E4A52C0}"/>
                </a:ext>
              </a:extLst>
            </p:cNvPr>
            <p:cNvSpPr/>
            <p:nvPr/>
          </p:nvSpPr>
          <p:spPr>
            <a:xfrm>
              <a:off x="4130606" y="3717277"/>
              <a:ext cx="11140" cy="519514"/>
            </a:xfrm>
            <a:custGeom>
              <a:avLst/>
              <a:gdLst/>
              <a:ahLst/>
              <a:cxnLst/>
              <a:rect l="l" t="t" r="r" b="b"/>
              <a:pathLst>
                <a:path w="297" h="13850" extrusionOk="0">
                  <a:moveTo>
                    <a:pt x="0" y="0"/>
                  </a:moveTo>
                  <a:lnTo>
                    <a:pt x="0" y="13849"/>
                  </a:lnTo>
                  <a:lnTo>
                    <a:pt x="297" y="13849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978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096;p64">
              <a:extLst>
                <a:ext uri="{FF2B5EF4-FFF2-40B4-BE49-F238E27FC236}">
                  <a16:creationId xmlns:a16="http://schemas.microsoft.com/office/drawing/2014/main" id="{DCED8269-D06D-F96B-F63C-8ECC1498D182}"/>
                </a:ext>
              </a:extLst>
            </p:cNvPr>
            <p:cNvSpPr/>
            <p:nvPr/>
          </p:nvSpPr>
          <p:spPr>
            <a:xfrm>
              <a:off x="4136945" y="3717277"/>
              <a:ext cx="11178" cy="519514"/>
            </a:xfrm>
            <a:custGeom>
              <a:avLst/>
              <a:gdLst/>
              <a:ahLst/>
              <a:cxnLst/>
              <a:rect l="l" t="t" r="r" b="b"/>
              <a:pathLst>
                <a:path w="298" h="13850" extrusionOk="0">
                  <a:moveTo>
                    <a:pt x="0" y="0"/>
                  </a:moveTo>
                  <a:lnTo>
                    <a:pt x="0" y="13849"/>
                  </a:lnTo>
                  <a:lnTo>
                    <a:pt x="297" y="13849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BFB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097;p64">
              <a:extLst>
                <a:ext uri="{FF2B5EF4-FFF2-40B4-BE49-F238E27FC236}">
                  <a16:creationId xmlns:a16="http://schemas.microsoft.com/office/drawing/2014/main" id="{957FD41C-E618-390D-3FBA-CE7DA63BA309}"/>
                </a:ext>
              </a:extLst>
            </p:cNvPr>
            <p:cNvSpPr/>
            <p:nvPr/>
          </p:nvSpPr>
          <p:spPr>
            <a:xfrm>
              <a:off x="4080942" y="4224815"/>
              <a:ext cx="120857" cy="15679"/>
            </a:xfrm>
            <a:custGeom>
              <a:avLst/>
              <a:gdLst/>
              <a:ahLst/>
              <a:cxnLst/>
              <a:rect l="l" t="t" r="r" b="b"/>
              <a:pathLst>
                <a:path w="3222" h="418" extrusionOk="0">
                  <a:moveTo>
                    <a:pt x="1" y="1"/>
                  </a:moveTo>
                  <a:lnTo>
                    <a:pt x="1" y="417"/>
                  </a:lnTo>
                  <a:lnTo>
                    <a:pt x="3221" y="417"/>
                  </a:lnTo>
                  <a:lnTo>
                    <a:pt x="3221" y="1"/>
                  </a:lnTo>
                  <a:close/>
                </a:path>
              </a:pathLst>
            </a:custGeom>
            <a:solidFill>
              <a:srgbClr val="978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098;p64">
              <a:extLst>
                <a:ext uri="{FF2B5EF4-FFF2-40B4-BE49-F238E27FC236}">
                  <a16:creationId xmlns:a16="http://schemas.microsoft.com/office/drawing/2014/main" id="{CE665922-F5D1-B941-AA59-B90553E3C5B8}"/>
                </a:ext>
              </a:extLst>
            </p:cNvPr>
            <p:cNvSpPr/>
            <p:nvPr/>
          </p:nvSpPr>
          <p:spPr>
            <a:xfrm>
              <a:off x="4107387" y="4224815"/>
              <a:ext cx="94450" cy="15679"/>
            </a:xfrm>
            <a:custGeom>
              <a:avLst/>
              <a:gdLst/>
              <a:ahLst/>
              <a:cxnLst/>
              <a:rect l="l" t="t" r="r" b="b"/>
              <a:pathLst>
                <a:path w="2518" h="418" extrusionOk="0">
                  <a:moveTo>
                    <a:pt x="1" y="1"/>
                  </a:moveTo>
                  <a:lnTo>
                    <a:pt x="1" y="417"/>
                  </a:lnTo>
                  <a:lnTo>
                    <a:pt x="2517" y="417"/>
                  </a:lnTo>
                  <a:lnTo>
                    <a:pt x="2517" y="1"/>
                  </a:lnTo>
                  <a:close/>
                </a:path>
              </a:pathLst>
            </a:custGeom>
            <a:solidFill>
              <a:srgbClr val="BFB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099;p64">
              <a:extLst>
                <a:ext uri="{FF2B5EF4-FFF2-40B4-BE49-F238E27FC236}">
                  <a16:creationId xmlns:a16="http://schemas.microsoft.com/office/drawing/2014/main" id="{2D83EED9-3BE1-2C2A-D312-C4B9E72CE5BC}"/>
                </a:ext>
              </a:extLst>
            </p:cNvPr>
            <p:cNvSpPr/>
            <p:nvPr/>
          </p:nvSpPr>
          <p:spPr>
            <a:xfrm>
              <a:off x="3999508" y="3505350"/>
              <a:ext cx="267821" cy="267784"/>
            </a:xfrm>
            <a:custGeom>
              <a:avLst/>
              <a:gdLst/>
              <a:ahLst/>
              <a:cxnLst/>
              <a:rect l="l" t="t" r="r" b="b"/>
              <a:pathLst>
                <a:path w="7140" h="7139" extrusionOk="0">
                  <a:moveTo>
                    <a:pt x="2092" y="0"/>
                  </a:moveTo>
                  <a:lnTo>
                    <a:pt x="1" y="2092"/>
                  </a:lnTo>
                  <a:lnTo>
                    <a:pt x="1" y="5048"/>
                  </a:lnTo>
                  <a:lnTo>
                    <a:pt x="2092" y="7138"/>
                  </a:lnTo>
                  <a:lnTo>
                    <a:pt x="5049" y="7138"/>
                  </a:lnTo>
                  <a:lnTo>
                    <a:pt x="7140" y="5048"/>
                  </a:lnTo>
                  <a:lnTo>
                    <a:pt x="7140" y="2092"/>
                  </a:lnTo>
                  <a:lnTo>
                    <a:pt x="5049" y="0"/>
                  </a:lnTo>
                  <a:close/>
                </a:path>
              </a:pathLst>
            </a:custGeom>
            <a:solidFill>
              <a:srgbClr val="D2D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100;p64">
              <a:extLst>
                <a:ext uri="{FF2B5EF4-FFF2-40B4-BE49-F238E27FC236}">
                  <a16:creationId xmlns:a16="http://schemas.microsoft.com/office/drawing/2014/main" id="{00ED77BE-3AAB-657D-E0FE-5A72EBEC3C82}"/>
                </a:ext>
              </a:extLst>
            </p:cNvPr>
            <p:cNvSpPr/>
            <p:nvPr/>
          </p:nvSpPr>
          <p:spPr>
            <a:xfrm>
              <a:off x="4006560" y="3505350"/>
              <a:ext cx="267784" cy="267784"/>
            </a:xfrm>
            <a:custGeom>
              <a:avLst/>
              <a:gdLst/>
              <a:ahLst/>
              <a:cxnLst/>
              <a:rect l="l" t="t" r="r" b="b"/>
              <a:pathLst>
                <a:path w="7139" h="7139" extrusionOk="0">
                  <a:moveTo>
                    <a:pt x="2091" y="0"/>
                  </a:moveTo>
                  <a:lnTo>
                    <a:pt x="1" y="2092"/>
                  </a:lnTo>
                  <a:lnTo>
                    <a:pt x="1" y="5048"/>
                  </a:lnTo>
                  <a:lnTo>
                    <a:pt x="2091" y="7138"/>
                  </a:lnTo>
                  <a:lnTo>
                    <a:pt x="5047" y="7138"/>
                  </a:lnTo>
                  <a:lnTo>
                    <a:pt x="7139" y="5048"/>
                  </a:lnTo>
                  <a:lnTo>
                    <a:pt x="7139" y="2092"/>
                  </a:lnTo>
                  <a:lnTo>
                    <a:pt x="5047" y="0"/>
                  </a:ln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101;p64">
              <a:extLst>
                <a:ext uri="{FF2B5EF4-FFF2-40B4-BE49-F238E27FC236}">
                  <a16:creationId xmlns:a16="http://schemas.microsoft.com/office/drawing/2014/main" id="{6541CE41-4320-E135-E241-C1C2DB10316E}"/>
                </a:ext>
              </a:extLst>
            </p:cNvPr>
            <p:cNvSpPr/>
            <p:nvPr/>
          </p:nvSpPr>
          <p:spPr>
            <a:xfrm>
              <a:off x="4016088" y="3514952"/>
              <a:ext cx="248654" cy="248654"/>
            </a:xfrm>
            <a:custGeom>
              <a:avLst/>
              <a:gdLst/>
              <a:ahLst/>
              <a:cxnLst/>
              <a:rect l="l" t="t" r="r" b="b"/>
              <a:pathLst>
                <a:path w="6629" h="6629" extrusionOk="0">
                  <a:moveTo>
                    <a:pt x="1943" y="1"/>
                  </a:moveTo>
                  <a:lnTo>
                    <a:pt x="1" y="1941"/>
                  </a:lnTo>
                  <a:lnTo>
                    <a:pt x="1" y="4686"/>
                  </a:lnTo>
                  <a:lnTo>
                    <a:pt x="1943" y="6628"/>
                  </a:lnTo>
                  <a:lnTo>
                    <a:pt x="4688" y="6628"/>
                  </a:lnTo>
                  <a:lnTo>
                    <a:pt x="6628" y="4686"/>
                  </a:lnTo>
                  <a:lnTo>
                    <a:pt x="6628" y="1941"/>
                  </a:lnTo>
                  <a:lnTo>
                    <a:pt x="4688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3102;p64">
              <a:extLst>
                <a:ext uri="{FF2B5EF4-FFF2-40B4-BE49-F238E27FC236}">
                  <a16:creationId xmlns:a16="http://schemas.microsoft.com/office/drawing/2014/main" id="{F4B8B870-36E6-FE9D-598E-5FDB3463BAF9}"/>
                </a:ext>
              </a:extLst>
            </p:cNvPr>
            <p:cNvSpPr/>
            <p:nvPr/>
          </p:nvSpPr>
          <p:spPr>
            <a:xfrm>
              <a:off x="4046133" y="3610826"/>
              <a:ext cx="35409" cy="60354"/>
            </a:xfrm>
            <a:custGeom>
              <a:avLst/>
              <a:gdLst/>
              <a:ahLst/>
              <a:cxnLst/>
              <a:rect l="l" t="t" r="r" b="b"/>
              <a:pathLst>
                <a:path w="944" h="1609" extrusionOk="0">
                  <a:moveTo>
                    <a:pt x="535" y="1"/>
                  </a:moveTo>
                  <a:cubicBezTo>
                    <a:pt x="231" y="1"/>
                    <a:pt x="30" y="181"/>
                    <a:pt x="30" y="424"/>
                  </a:cubicBezTo>
                  <a:cubicBezTo>
                    <a:pt x="30" y="643"/>
                    <a:pt x="187" y="776"/>
                    <a:pt x="441" y="865"/>
                  </a:cubicBezTo>
                  <a:cubicBezTo>
                    <a:pt x="652" y="947"/>
                    <a:pt x="735" y="1030"/>
                    <a:pt x="735" y="1176"/>
                  </a:cubicBezTo>
                  <a:cubicBezTo>
                    <a:pt x="735" y="1332"/>
                    <a:pt x="615" y="1441"/>
                    <a:pt x="409" y="1441"/>
                  </a:cubicBezTo>
                  <a:cubicBezTo>
                    <a:pt x="270" y="1441"/>
                    <a:pt x="138" y="1396"/>
                    <a:pt x="49" y="1340"/>
                  </a:cubicBezTo>
                  <a:lnTo>
                    <a:pt x="0" y="1509"/>
                  </a:lnTo>
                  <a:cubicBezTo>
                    <a:pt x="83" y="1565"/>
                    <a:pt x="247" y="1608"/>
                    <a:pt x="398" y="1608"/>
                  </a:cubicBezTo>
                  <a:cubicBezTo>
                    <a:pt x="766" y="1608"/>
                    <a:pt x="943" y="1400"/>
                    <a:pt x="943" y="1160"/>
                  </a:cubicBezTo>
                  <a:cubicBezTo>
                    <a:pt x="943" y="930"/>
                    <a:pt x="808" y="803"/>
                    <a:pt x="545" y="701"/>
                  </a:cubicBezTo>
                  <a:cubicBezTo>
                    <a:pt x="330" y="618"/>
                    <a:pt x="235" y="546"/>
                    <a:pt x="235" y="400"/>
                  </a:cubicBezTo>
                  <a:cubicBezTo>
                    <a:pt x="235" y="294"/>
                    <a:pt x="316" y="167"/>
                    <a:pt x="528" y="167"/>
                  </a:cubicBezTo>
                  <a:cubicBezTo>
                    <a:pt x="669" y="167"/>
                    <a:pt x="773" y="214"/>
                    <a:pt x="824" y="242"/>
                  </a:cubicBezTo>
                  <a:lnTo>
                    <a:pt x="880" y="78"/>
                  </a:lnTo>
                  <a:cubicBezTo>
                    <a:pt x="810" y="39"/>
                    <a:pt x="694" y="1"/>
                    <a:pt x="535" y="1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3103;p64">
              <a:extLst>
                <a:ext uri="{FF2B5EF4-FFF2-40B4-BE49-F238E27FC236}">
                  <a16:creationId xmlns:a16="http://schemas.microsoft.com/office/drawing/2014/main" id="{70601F46-D5D5-7BA6-B124-387AE924057F}"/>
                </a:ext>
              </a:extLst>
            </p:cNvPr>
            <p:cNvSpPr/>
            <p:nvPr/>
          </p:nvSpPr>
          <p:spPr>
            <a:xfrm>
              <a:off x="4085031" y="3611763"/>
              <a:ext cx="43324" cy="58553"/>
            </a:xfrm>
            <a:custGeom>
              <a:avLst/>
              <a:gdLst/>
              <a:ahLst/>
              <a:cxnLst/>
              <a:rect l="l" t="t" r="r" b="b"/>
              <a:pathLst>
                <a:path w="1155" h="1561" extrusionOk="0">
                  <a:moveTo>
                    <a:pt x="1" y="1"/>
                  </a:moveTo>
                  <a:lnTo>
                    <a:pt x="1" y="172"/>
                  </a:lnTo>
                  <a:lnTo>
                    <a:pt x="475" y="172"/>
                  </a:lnTo>
                  <a:lnTo>
                    <a:pt x="475" y="1561"/>
                  </a:lnTo>
                  <a:lnTo>
                    <a:pt x="679" y="1561"/>
                  </a:lnTo>
                  <a:lnTo>
                    <a:pt x="679" y="172"/>
                  </a:lnTo>
                  <a:lnTo>
                    <a:pt x="1155" y="17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3104;p64">
              <a:extLst>
                <a:ext uri="{FF2B5EF4-FFF2-40B4-BE49-F238E27FC236}">
                  <a16:creationId xmlns:a16="http://schemas.microsoft.com/office/drawing/2014/main" id="{052A316B-5812-42C5-F50B-F9866EADB18A}"/>
                </a:ext>
              </a:extLst>
            </p:cNvPr>
            <p:cNvSpPr/>
            <p:nvPr/>
          </p:nvSpPr>
          <p:spPr>
            <a:xfrm>
              <a:off x="4129030" y="3610901"/>
              <a:ext cx="53489" cy="60391"/>
            </a:xfrm>
            <a:custGeom>
              <a:avLst/>
              <a:gdLst/>
              <a:ahLst/>
              <a:cxnLst/>
              <a:rect l="l" t="t" r="r" b="b"/>
              <a:pathLst>
                <a:path w="1426" h="1610" extrusionOk="0">
                  <a:moveTo>
                    <a:pt x="713" y="164"/>
                  </a:moveTo>
                  <a:cubicBezTo>
                    <a:pt x="713" y="164"/>
                    <a:pt x="714" y="164"/>
                    <a:pt x="715" y="164"/>
                  </a:cubicBezTo>
                  <a:cubicBezTo>
                    <a:pt x="1049" y="164"/>
                    <a:pt x="1212" y="487"/>
                    <a:pt x="1212" y="797"/>
                  </a:cubicBezTo>
                  <a:cubicBezTo>
                    <a:pt x="1212" y="1151"/>
                    <a:pt x="1031" y="1444"/>
                    <a:pt x="711" y="1444"/>
                  </a:cubicBezTo>
                  <a:cubicBezTo>
                    <a:pt x="395" y="1444"/>
                    <a:pt x="215" y="1146"/>
                    <a:pt x="215" y="812"/>
                  </a:cubicBezTo>
                  <a:cubicBezTo>
                    <a:pt x="215" y="471"/>
                    <a:pt x="382" y="164"/>
                    <a:pt x="713" y="164"/>
                  </a:cubicBezTo>
                  <a:close/>
                  <a:moveTo>
                    <a:pt x="729" y="1"/>
                  </a:moveTo>
                  <a:cubicBezTo>
                    <a:pt x="728" y="1"/>
                    <a:pt x="726" y="1"/>
                    <a:pt x="725" y="1"/>
                  </a:cubicBezTo>
                  <a:cubicBezTo>
                    <a:pt x="308" y="1"/>
                    <a:pt x="1" y="325"/>
                    <a:pt x="1" y="819"/>
                  </a:cubicBezTo>
                  <a:cubicBezTo>
                    <a:pt x="1" y="1290"/>
                    <a:pt x="290" y="1609"/>
                    <a:pt x="701" y="1609"/>
                  </a:cubicBezTo>
                  <a:cubicBezTo>
                    <a:pt x="1100" y="1609"/>
                    <a:pt x="1425" y="1324"/>
                    <a:pt x="1425" y="788"/>
                  </a:cubicBezTo>
                  <a:cubicBezTo>
                    <a:pt x="1425" y="326"/>
                    <a:pt x="1152" y="1"/>
                    <a:pt x="729" y="1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3105;p64">
              <a:extLst>
                <a:ext uri="{FF2B5EF4-FFF2-40B4-BE49-F238E27FC236}">
                  <a16:creationId xmlns:a16="http://schemas.microsoft.com/office/drawing/2014/main" id="{A5FC6F82-FDB0-C8D4-AA45-ADC59C249FC8}"/>
                </a:ext>
              </a:extLst>
            </p:cNvPr>
            <p:cNvSpPr/>
            <p:nvPr/>
          </p:nvSpPr>
          <p:spPr>
            <a:xfrm>
              <a:off x="4192272" y="3611388"/>
              <a:ext cx="36047" cy="58928"/>
            </a:xfrm>
            <a:custGeom>
              <a:avLst/>
              <a:gdLst/>
              <a:ahLst/>
              <a:cxnLst/>
              <a:rect l="l" t="t" r="r" b="b"/>
              <a:pathLst>
                <a:path w="961" h="1571" extrusionOk="0">
                  <a:moveTo>
                    <a:pt x="392" y="160"/>
                  </a:moveTo>
                  <a:cubicBezTo>
                    <a:pt x="613" y="160"/>
                    <a:pt x="759" y="259"/>
                    <a:pt x="759" y="465"/>
                  </a:cubicBezTo>
                  <a:cubicBezTo>
                    <a:pt x="759" y="680"/>
                    <a:pt x="611" y="798"/>
                    <a:pt x="368" y="798"/>
                  </a:cubicBezTo>
                  <a:cubicBezTo>
                    <a:pt x="302" y="798"/>
                    <a:pt x="247" y="793"/>
                    <a:pt x="202" y="782"/>
                  </a:cubicBezTo>
                  <a:lnTo>
                    <a:pt x="202" y="177"/>
                  </a:lnTo>
                  <a:cubicBezTo>
                    <a:pt x="237" y="166"/>
                    <a:pt x="304" y="160"/>
                    <a:pt x="392" y="160"/>
                  </a:cubicBezTo>
                  <a:close/>
                  <a:moveTo>
                    <a:pt x="388" y="0"/>
                  </a:moveTo>
                  <a:cubicBezTo>
                    <a:pt x="226" y="0"/>
                    <a:pt x="99" y="14"/>
                    <a:pt x="1" y="30"/>
                  </a:cubicBezTo>
                  <a:lnTo>
                    <a:pt x="1" y="1571"/>
                  </a:lnTo>
                  <a:lnTo>
                    <a:pt x="202" y="1571"/>
                  </a:lnTo>
                  <a:lnTo>
                    <a:pt x="202" y="946"/>
                  </a:lnTo>
                  <a:cubicBezTo>
                    <a:pt x="249" y="958"/>
                    <a:pt x="305" y="960"/>
                    <a:pt x="364" y="960"/>
                  </a:cubicBezTo>
                  <a:cubicBezTo>
                    <a:pt x="560" y="960"/>
                    <a:pt x="735" y="902"/>
                    <a:pt x="841" y="789"/>
                  </a:cubicBezTo>
                  <a:cubicBezTo>
                    <a:pt x="919" y="707"/>
                    <a:pt x="961" y="597"/>
                    <a:pt x="961" y="456"/>
                  </a:cubicBezTo>
                  <a:cubicBezTo>
                    <a:pt x="961" y="317"/>
                    <a:pt x="911" y="204"/>
                    <a:pt x="825" y="130"/>
                  </a:cubicBezTo>
                  <a:cubicBezTo>
                    <a:pt x="733" y="47"/>
                    <a:pt x="586" y="0"/>
                    <a:pt x="388" y="0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0" name="TextBox 579">
            <a:extLst>
              <a:ext uri="{FF2B5EF4-FFF2-40B4-BE49-F238E27FC236}">
                <a16:creationId xmlns:a16="http://schemas.microsoft.com/office/drawing/2014/main" id="{4193EEA5-F04F-E490-1615-DA71D67F3857}"/>
              </a:ext>
            </a:extLst>
          </p:cNvPr>
          <p:cNvSpPr txBox="1"/>
          <p:nvPr/>
        </p:nvSpPr>
        <p:spPr>
          <a:xfrm>
            <a:off x="2396813" y="2915533"/>
            <a:ext cx="1048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4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1" name="TextBox 580">
            <a:extLst>
              <a:ext uri="{FF2B5EF4-FFF2-40B4-BE49-F238E27FC236}">
                <a16:creationId xmlns:a16="http://schemas.microsoft.com/office/drawing/2014/main" id="{E823B6C4-16DA-E51C-5A77-7C1170BBEBF9}"/>
              </a:ext>
            </a:extLst>
          </p:cNvPr>
          <p:cNvSpPr txBox="1"/>
          <p:nvPr/>
        </p:nvSpPr>
        <p:spPr>
          <a:xfrm>
            <a:off x="4130911" y="2915745"/>
            <a:ext cx="1053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4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531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43"/>
          <p:cNvSpPr/>
          <p:nvPr/>
        </p:nvSpPr>
        <p:spPr>
          <a:xfrm>
            <a:off x="2334773" y="1279905"/>
            <a:ext cx="4641744" cy="332883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43"/>
          <p:cNvSpPr txBox="1">
            <a:spLocks noGrp="1"/>
          </p:cNvSpPr>
          <p:nvPr>
            <p:ph type="title"/>
          </p:nvPr>
        </p:nvSpPr>
        <p:spPr>
          <a:xfrm>
            <a:off x="1028162" y="263581"/>
            <a:ext cx="7527933" cy="7891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4. Listen and repeat. Pay attention to the sounds 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b="1" dirty="0" err="1">
                <a:solidFill>
                  <a:schemeClr val="accent1"/>
                </a:solidFill>
              </a:rPr>
              <a:t>aɪ</a:t>
            </a:r>
            <a:r>
              <a:rPr lang="en-US" sz="2400" b="1" dirty="0">
                <a:solidFill>
                  <a:schemeClr val="accent1"/>
                </a:solidFill>
              </a:rPr>
              <a:t>/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b="1" dirty="0" err="1">
                <a:solidFill>
                  <a:schemeClr val="accent1"/>
                </a:solidFill>
              </a:rPr>
              <a:t>eɪ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dirty="0">
                <a:solidFill>
                  <a:schemeClr val="accent1"/>
                </a:solidFill>
              </a:rPr>
              <a:t>.</a:t>
            </a:r>
          </a:p>
        </p:txBody>
      </p:sp>
      <p:graphicFrame>
        <p:nvGraphicFramePr>
          <p:cNvPr id="1043" name="Google Shape;1043;p43"/>
          <p:cNvGraphicFramePr/>
          <p:nvPr>
            <p:extLst>
              <p:ext uri="{D42A27DB-BD31-4B8C-83A1-F6EECF244321}">
                <p14:modId xmlns:p14="http://schemas.microsoft.com/office/powerpoint/2010/main" val="1719758255"/>
              </p:ext>
            </p:extLst>
          </p:nvPr>
        </p:nvGraphicFramePr>
        <p:xfrm>
          <a:off x="2399044" y="1279905"/>
          <a:ext cx="4513202" cy="3352620"/>
        </p:xfrm>
        <a:graphic>
          <a:graphicData uri="http://schemas.openxmlformats.org/drawingml/2006/table">
            <a:tbl>
              <a:tblPr>
                <a:noFill/>
                <a:tableStyleId>{B05F2310-2357-4602-82A5-4ADC1B118F1A}</a:tableStyleId>
              </a:tblPr>
              <a:tblGrid>
                <a:gridCol w="2256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66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aɪ</a:t>
                      </a: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 </a:t>
                      </a:r>
                      <a:endParaRPr sz="2800" b="1" dirty="0">
                        <a:solidFill>
                          <a:schemeClr val="accent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eɪ</a:t>
                      </a: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</a:t>
                      </a:r>
                      <a:endParaRPr sz="2800" b="1" dirty="0">
                        <a:solidFill>
                          <a:schemeClr val="accent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c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y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cle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s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ai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l 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fl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y</a:t>
                      </a:r>
                      <a:endParaRPr sz="2400" b="1" dirty="0">
                        <a:solidFill>
                          <a:schemeClr val="accent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tr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ai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n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f</a:t>
                      </a:r>
                      <a:r>
                        <a:rPr lang="en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i</a:t>
                      </a: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ne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pl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ne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s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i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gn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st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tion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385391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motorb</a:t>
                      </a:r>
                      <a:r>
                        <a:rPr lang="en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i</a:t>
                      </a: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ke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p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vement 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00" name="Google Shape;1100;p43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43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43">
            <a:hlinkClick r:id="rId5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3" name="Google Shape;1103;p43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1104" name="Google Shape;1104;p43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3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3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7" name="Google Shape;1107;p43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43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43">
            <a:hlinkClick r:id="rId6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0" name="Google Shape;1110;p43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1111" name="Google Shape;1111;p43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43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43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048">
            <a:hlinkClick r:id="" action="ppaction://media"/>
            <a:extLst>
              <a:ext uri="{FF2B5EF4-FFF2-40B4-BE49-F238E27FC236}">
                <a16:creationId xmlns:a16="http://schemas.microsoft.com/office/drawing/2014/main" id="{FC094C18-467F-ED41-2FB2-61516C390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3349" y="75992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0D54D-D402-61CC-9513-491DCC53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40" y="299776"/>
            <a:ext cx="7581146" cy="634500"/>
          </a:xfrm>
        </p:spPr>
        <p:txBody>
          <a:bodyPr/>
          <a:lstStyle/>
          <a:p>
            <a:r>
              <a:rPr lang="en-US" sz="2200" dirty="0"/>
              <a:t>Ex 5. Underline the words with the sound </a:t>
            </a:r>
            <a:r>
              <a:rPr lang="en-US" sz="2200" dirty="0">
                <a:solidFill>
                  <a:schemeClr val="accent1"/>
                </a:solidFill>
              </a:rPr>
              <a:t>/</a:t>
            </a:r>
            <a:r>
              <a:rPr lang="en-US" sz="2200" dirty="0" err="1">
                <a:solidFill>
                  <a:schemeClr val="accent1"/>
                </a:solidFill>
              </a:rPr>
              <a:t>aɪ</a:t>
            </a:r>
            <a:r>
              <a:rPr lang="en-US" sz="2200" dirty="0">
                <a:solidFill>
                  <a:schemeClr val="accent1"/>
                </a:solidFill>
              </a:rPr>
              <a:t>/ </a:t>
            </a:r>
            <a:r>
              <a:rPr lang="en-US" sz="2200" dirty="0"/>
              <a:t>and circle the words with the sound </a:t>
            </a:r>
            <a:r>
              <a:rPr lang="en-US" sz="2200" dirty="0">
                <a:solidFill>
                  <a:schemeClr val="accent1"/>
                </a:solidFill>
              </a:rPr>
              <a:t>/</a:t>
            </a:r>
            <a:r>
              <a:rPr lang="en-US" sz="2200" dirty="0" err="1">
                <a:solidFill>
                  <a:schemeClr val="accent1"/>
                </a:solidFill>
              </a:rPr>
              <a:t>eɪ</a:t>
            </a:r>
            <a:r>
              <a:rPr lang="en-US" sz="2200" dirty="0">
                <a:solidFill>
                  <a:schemeClr val="accent1"/>
                </a:solidFill>
              </a:rPr>
              <a:t>/.  </a:t>
            </a:r>
          </a:p>
        </p:txBody>
      </p:sp>
      <p:sp>
        <p:nvSpPr>
          <p:cNvPr id="3" name="Google Shape;319;p18">
            <a:extLst>
              <a:ext uri="{FF2B5EF4-FFF2-40B4-BE49-F238E27FC236}">
                <a16:creationId xmlns:a16="http://schemas.microsoft.com/office/drawing/2014/main" id="{C5BEE9A8-8DFF-73FC-2B89-F47D2823EB75}"/>
              </a:ext>
            </a:extLst>
          </p:cNvPr>
          <p:cNvSpPr txBox="1"/>
          <p:nvPr/>
        </p:nvSpPr>
        <p:spPr>
          <a:xfrm>
            <a:off x="320352" y="1140609"/>
            <a:ext cx="8503296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The bus station is far from my house.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Remember to ride your bike carefully.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We must obey traffic rules for our safety.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You have to get there in time for the train.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Don’t ride on the pavement.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Google Shape;329;p18">
            <a:extLst>
              <a:ext uri="{FF2B5EF4-FFF2-40B4-BE49-F238E27FC236}">
                <a16:creationId xmlns:a16="http://schemas.microsoft.com/office/drawing/2014/main" id="{5D35428B-AACE-9277-0709-DCFC09061ADF}"/>
              </a:ext>
            </a:extLst>
          </p:cNvPr>
          <p:cNvSpPr/>
          <p:nvPr/>
        </p:nvSpPr>
        <p:spPr>
          <a:xfrm>
            <a:off x="6850251" y="299776"/>
            <a:ext cx="860156" cy="506136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0BA4091-54DE-955B-F056-4C37856E489A}"/>
              </a:ext>
            </a:extLst>
          </p:cNvPr>
          <p:cNvCxnSpPr>
            <a:cxnSpLocks/>
          </p:cNvCxnSpPr>
          <p:nvPr/>
        </p:nvCxnSpPr>
        <p:spPr>
          <a:xfrm>
            <a:off x="1113295" y="694841"/>
            <a:ext cx="125794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20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3"/>
          <p:cNvSpPr/>
          <p:nvPr/>
        </p:nvSpPr>
        <p:spPr>
          <a:xfrm>
            <a:off x="1211700" y="1652494"/>
            <a:ext cx="2112686" cy="426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3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287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 </a:t>
            </a:r>
            <a:endParaRPr dirty="0"/>
          </a:p>
        </p:txBody>
      </p:sp>
      <p:sp>
        <p:nvSpPr>
          <p:cNvPr id="308" name="Google Shape;308;p33"/>
          <p:cNvSpPr txBox="1"/>
          <p:nvPr/>
        </p:nvSpPr>
        <p:spPr>
          <a:xfrm>
            <a:off x="1135998" y="1157808"/>
            <a:ext cx="72873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By the end of the lesson, students will be able to:  </a:t>
            </a:r>
            <a:endParaRPr sz="1800" b="1" i="1"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309" name="Google Shape;309;p33"/>
          <p:cNvSpPr txBox="1"/>
          <p:nvPr/>
        </p:nvSpPr>
        <p:spPr>
          <a:xfrm>
            <a:off x="1300640" y="1662168"/>
            <a:ext cx="1907509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5"/>
                </a:solidFill>
                <a:latin typeface="Kumbh Sans"/>
                <a:ea typeface="Kumbh Sans"/>
                <a:cs typeface="Kumbh Sans"/>
                <a:sym typeface="Kumbh Sans"/>
              </a:rPr>
              <a:t>VOCABULARY </a:t>
            </a:r>
            <a:endParaRPr sz="1800" b="1" dirty="0">
              <a:solidFill>
                <a:schemeClr val="accent5"/>
              </a:solidFill>
              <a:latin typeface="Kumbh Sans"/>
              <a:ea typeface="Kumbh Sans"/>
              <a:cs typeface="Kumbh Sans"/>
              <a:sym typeface="Kumbh Sans"/>
            </a:endParaRPr>
          </a:p>
        </p:txBody>
      </p:sp>
      <p:grpSp>
        <p:nvGrpSpPr>
          <p:cNvPr id="312" name="Google Shape;312;p33"/>
          <p:cNvGrpSpPr/>
          <p:nvPr/>
        </p:nvGrpSpPr>
        <p:grpSpPr>
          <a:xfrm>
            <a:off x="6297198" y="400050"/>
            <a:ext cx="2126100" cy="832800"/>
            <a:chOff x="6084398" y="400050"/>
            <a:chExt cx="2126100" cy="832800"/>
          </a:xfrm>
        </p:grpSpPr>
        <p:sp>
          <p:nvSpPr>
            <p:cNvPr id="313" name="Google Shape;313;p33"/>
            <p:cNvSpPr/>
            <p:nvPr/>
          </p:nvSpPr>
          <p:spPr>
            <a:xfrm>
              <a:off x="6084398" y="400050"/>
              <a:ext cx="2126100" cy="832800"/>
            </a:xfrm>
            <a:prstGeom prst="roundRect">
              <a:avLst>
                <a:gd name="adj" fmla="val 25127"/>
              </a:avLst>
            </a:prstGeom>
            <a:solidFill>
              <a:srgbClr val="F0F8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33"/>
            <p:cNvGrpSpPr/>
            <p:nvPr/>
          </p:nvGrpSpPr>
          <p:grpSpPr>
            <a:xfrm>
              <a:off x="6676590" y="510887"/>
              <a:ext cx="942027" cy="611220"/>
              <a:chOff x="3008650" y="3704975"/>
              <a:chExt cx="393150" cy="255100"/>
            </a:xfrm>
          </p:grpSpPr>
          <p:sp>
            <p:nvSpPr>
              <p:cNvPr id="315" name="Google Shape;315;p33"/>
              <p:cNvSpPr/>
              <p:nvPr/>
            </p:nvSpPr>
            <p:spPr>
              <a:xfrm>
                <a:off x="3040375" y="3873625"/>
                <a:ext cx="4572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3458" extrusionOk="0">
                    <a:moveTo>
                      <a:pt x="28" y="0"/>
                    </a:moveTo>
                    <a:cubicBezTo>
                      <a:pt x="12" y="0"/>
                      <a:pt x="0" y="13"/>
                      <a:pt x="0" y="27"/>
                    </a:cubicBezTo>
                    <a:lnTo>
                      <a:pt x="0" y="3430"/>
                    </a:lnTo>
                    <a:cubicBezTo>
                      <a:pt x="0" y="3446"/>
                      <a:pt x="13" y="3457"/>
                      <a:pt x="28" y="3457"/>
                    </a:cubicBezTo>
                    <a:lnTo>
                      <a:pt x="1802" y="3457"/>
                    </a:lnTo>
                    <a:cubicBezTo>
                      <a:pt x="1817" y="3457"/>
                      <a:pt x="1828" y="3444"/>
                      <a:pt x="1829" y="3430"/>
                    </a:cubicBezTo>
                    <a:lnTo>
                      <a:pt x="1829" y="27"/>
                    </a:lnTo>
                    <a:cubicBezTo>
                      <a:pt x="1829" y="12"/>
                      <a:pt x="1817" y="0"/>
                      <a:pt x="1802" y="0"/>
                    </a:cubicBezTo>
                    <a:close/>
                  </a:path>
                </a:pathLst>
              </a:custGeom>
              <a:solidFill>
                <a:srgbClr val="302A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3"/>
              <p:cNvSpPr/>
              <p:nvPr/>
            </p:nvSpPr>
            <p:spPr>
              <a:xfrm>
                <a:off x="3316775" y="3873625"/>
                <a:ext cx="45750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3458" extrusionOk="0">
                    <a:moveTo>
                      <a:pt x="28" y="0"/>
                    </a:moveTo>
                    <a:cubicBezTo>
                      <a:pt x="12" y="0"/>
                      <a:pt x="1" y="13"/>
                      <a:pt x="1" y="27"/>
                    </a:cubicBezTo>
                    <a:lnTo>
                      <a:pt x="1" y="3430"/>
                    </a:lnTo>
                    <a:cubicBezTo>
                      <a:pt x="1" y="3446"/>
                      <a:pt x="14" y="3457"/>
                      <a:pt x="28" y="3457"/>
                    </a:cubicBezTo>
                    <a:lnTo>
                      <a:pt x="1803" y="3457"/>
                    </a:lnTo>
                    <a:cubicBezTo>
                      <a:pt x="1816" y="3457"/>
                      <a:pt x="1829" y="3444"/>
                      <a:pt x="1830" y="3430"/>
                    </a:cubicBezTo>
                    <a:lnTo>
                      <a:pt x="1830" y="27"/>
                    </a:lnTo>
                    <a:cubicBezTo>
                      <a:pt x="1830" y="12"/>
                      <a:pt x="1816" y="0"/>
                      <a:pt x="1803" y="0"/>
                    </a:cubicBezTo>
                    <a:close/>
                  </a:path>
                </a:pathLst>
              </a:custGeom>
              <a:solidFill>
                <a:srgbClr val="302A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3"/>
              <p:cNvSpPr/>
              <p:nvPr/>
            </p:nvSpPr>
            <p:spPr>
              <a:xfrm>
                <a:off x="3052400" y="3704975"/>
                <a:ext cx="304825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2193" h="4144" extrusionOk="0">
                    <a:moveTo>
                      <a:pt x="3028" y="1"/>
                    </a:moveTo>
                    <a:cubicBezTo>
                      <a:pt x="2041" y="1"/>
                      <a:pt x="1171" y="581"/>
                      <a:pt x="893" y="1426"/>
                    </a:cubicBezTo>
                    <a:lnTo>
                      <a:pt x="0" y="4144"/>
                    </a:lnTo>
                    <a:lnTo>
                      <a:pt x="12192" y="4144"/>
                    </a:lnTo>
                    <a:lnTo>
                      <a:pt x="11299" y="1426"/>
                    </a:lnTo>
                    <a:cubicBezTo>
                      <a:pt x="11021" y="581"/>
                      <a:pt x="10152" y="1"/>
                      <a:pt x="9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3"/>
              <p:cNvSpPr/>
              <p:nvPr/>
            </p:nvSpPr>
            <p:spPr>
              <a:xfrm>
                <a:off x="3070200" y="3722400"/>
                <a:ext cx="2692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10768" h="3928" extrusionOk="0">
                    <a:moveTo>
                      <a:pt x="2045" y="0"/>
                    </a:moveTo>
                    <a:cubicBezTo>
                      <a:pt x="1545" y="0"/>
                      <a:pt x="1107" y="315"/>
                      <a:pt x="967" y="773"/>
                    </a:cubicBezTo>
                    <a:lnTo>
                      <a:pt x="0" y="3928"/>
                    </a:lnTo>
                    <a:lnTo>
                      <a:pt x="10768" y="3928"/>
                    </a:lnTo>
                    <a:lnTo>
                      <a:pt x="9802" y="773"/>
                    </a:lnTo>
                    <a:cubicBezTo>
                      <a:pt x="9663" y="316"/>
                      <a:pt x="9223" y="0"/>
                      <a:pt x="87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3"/>
              <p:cNvSpPr/>
              <p:nvPr/>
            </p:nvSpPr>
            <p:spPr>
              <a:xfrm>
                <a:off x="3020850" y="3802975"/>
                <a:ext cx="36745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14698" h="4442" extrusionOk="0">
                    <a:moveTo>
                      <a:pt x="1784" y="1"/>
                    </a:moveTo>
                    <a:cubicBezTo>
                      <a:pt x="893" y="1"/>
                      <a:pt x="169" y="716"/>
                      <a:pt x="169" y="1601"/>
                    </a:cubicBezTo>
                    <a:lnTo>
                      <a:pt x="0" y="4442"/>
                    </a:lnTo>
                    <a:lnTo>
                      <a:pt x="14697" y="4442"/>
                    </a:lnTo>
                    <a:lnTo>
                      <a:pt x="14524" y="1601"/>
                    </a:lnTo>
                    <a:cubicBezTo>
                      <a:pt x="14524" y="717"/>
                      <a:pt x="13802" y="1"/>
                      <a:pt x="129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3"/>
              <p:cNvSpPr/>
              <p:nvPr/>
            </p:nvSpPr>
            <p:spPr>
              <a:xfrm>
                <a:off x="3117975" y="3882050"/>
                <a:ext cx="18075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1181" extrusionOk="0">
                    <a:moveTo>
                      <a:pt x="1890" y="0"/>
                    </a:moveTo>
                    <a:cubicBezTo>
                      <a:pt x="1343" y="0"/>
                      <a:pt x="825" y="237"/>
                      <a:pt x="467" y="646"/>
                    </a:cubicBezTo>
                    <a:lnTo>
                      <a:pt x="0" y="1180"/>
                    </a:lnTo>
                    <a:lnTo>
                      <a:pt x="7230" y="1180"/>
                    </a:lnTo>
                    <a:lnTo>
                      <a:pt x="6536" y="520"/>
                    </a:lnTo>
                    <a:cubicBezTo>
                      <a:pt x="6186" y="187"/>
                      <a:pt x="5718" y="0"/>
                      <a:pt x="5234" y="0"/>
                    </a:cubicBezTo>
                    <a:close/>
                  </a:path>
                </a:pathLst>
              </a:custGeom>
              <a:solidFill>
                <a:srgbClr val="302A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3"/>
              <p:cNvSpPr/>
              <p:nvPr/>
            </p:nvSpPr>
            <p:spPr>
              <a:xfrm>
                <a:off x="3029650" y="3802975"/>
                <a:ext cx="349675" cy="57325"/>
              </a:xfrm>
              <a:custGeom>
                <a:avLst/>
                <a:gdLst/>
                <a:ahLst/>
                <a:cxnLst/>
                <a:rect l="l" t="t" r="r" b="b"/>
                <a:pathLst>
                  <a:path w="13987" h="2293" extrusionOk="0">
                    <a:moveTo>
                      <a:pt x="1433" y="1"/>
                    </a:moveTo>
                    <a:cubicBezTo>
                      <a:pt x="810" y="1"/>
                      <a:pt x="270" y="352"/>
                      <a:pt x="1" y="865"/>
                    </a:cubicBezTo>
                    <a:cubicBezTo>
                      <a:pt x="208" y="823"/>
                      <a:pt x="740" y="735"/>
                      <a:pt x="1341" y="735"/>
                    </a:cubicBezTo>
                    <a:cubicBezTo>
                      <a:pt x="2081" y="735"/>
                      <a:pt x="2926" y="869"/>
                      <a:pt x="3398" y="1391"/>
                    </a:cubicBezTo>
                    <a:cubicBezTo>
                      <a:pt x="3934" y="1983"/>
                      <a:pt x="5481" y="2293"/>
                      <a:pt x="7032" y="2293"/>
                    </a:cubicBezTo>
                    <a:cubicBezTo>
                      <a:pt x="8538" y="2293"/>
                      <a:pt x="10048" y="2001"/>
                      <a:pt x="10641" y="1391"/>
                    </a:cubicBezTo>
                    <a:cubicBezTo>
                      <a:pt x="11142" y="876"/>
                      <a:pt x="12012" y="746"/>
                      <a:pt x="12758" y="746"/>
                    </a:cubicBezTo>
                    <a:cubicBezTo>
                      <a:pt x="13293" y="746"/>
                      <a:pt x="13763" y="813"/>
                      <a:pt x="13986" y="854"/>
                    </a:cubicBezTo>
                    <a:cubicBezTo>
                      <a:pt x="13718" y="348"/>
                      <a:pt x="13180" y="1"/>
                      <a:pt x="125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3"/>
              <p:cNvSpPr/>
              <p:nvPr/>
            </p:nvSpPr>
            <p:spPr>
              <a:xfrm>
                <a:off x="3039925" y="3831200"/>
                <a:ext cx="699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546" extrusionOk="0">
                    <a:moveTo>
                      <a:pt x="906" y="1"/>
                    </a:moveTo>
                    <a:cubicBezTo>
                      <a:pt x="610" y="1"/>
                      <a:pt x="469" y="259"/>
                      <a:pt x="469" y="259"/>
                    </a:cubicBezTo>
                    <a:cubicBezTo>
                      <a:pt x="0" y="1147"/>
                      <a:pt x="1101" y="1418"/>
                      <a:pt x="1625" y="1515"/>
                    </a:cubicBezTo>
                    <a:cubicBezTo>
                      <a:pt x="1736" y="1535"/>
                      <a:pt x="1851" y="1546"/>
                      <a:pt x="1964" y="1546"/>
                    </a:cubicBezTo>
                    <a:cubicBezTo>
                      <a:pt x="2384" y="1546"/>
                      <a:pt x="2771" y="1396"/>
                      <a:pt x="2781" y="1009"/>
                    </a:cubicBezTo>
                    <a:cubicBezTo>
                      <a:pt x="2796" y="518"/>
                      <a:pt x="1488" y="150"/>
                      <a:pt x="1075" y="27"/>
                    </a:cubicBezTo>
                    <a:cubicBezTo>
                      <a:pt x="1014" y="9"/>
                      <a:pt x="958" y="1"/>
                      <a:pt x="9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3"/>
              <p:cNvSpPr/>
              <p:nvPr/>
            </p:nvSpPr>
            <p:spPr>
              <a:xfrm>
                <a:off x="3296200" y="3831200"/>
                <a:ext cx="6987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546" extrusionOk="0">
                    <a:moveTo>
                      <a:pt x="1890" y="1"/>
                    </a:moveTo>
                    <a:cubicBezTo>
                      <a:pt x="1839" y="1"/>
                      <a:pt x="1783" y="9"/>
                      <a:pt x="1722" y="27"/>
                    </a:cubicBezTo>
                    <a:cubicBezTo>
                      <a:pt x="1309" y="150"/>
                      <a:pt x="0" y="518"/>
                      <a:pt x="15" y="1009"/>
                    </a:cubicBezTo>
                    <a:cubicBezTo>
                      <a:pt x="26" y="1396"/>
                      <a:pt x="413" y="1546"/>
                      <a:pt x="832" y="1546"/>
                    </a:cubicBezTo>
                    <a:cubicBezTo>
                      <a:pt x="945" y="1546"/>
                      <a:pt x="1060" y="1535"/>
                      <a:pt x="1171" y="1515"/>
                    </a:cubicBezTo>
                    <a:cubicBezTo>
                      <a:pt x="1694" y="1418"/>
                      <a:pt x="2795" y="1147"/>
                      <a:pt x="2327" y="259"/>
                    </a:cubicBezTo>
                    <a:cubicBezTo>
                      <a:pt x="2327" y="259"/>
                      <a:pt x="2187" y="1"/>
                      <a:pt x="18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3"/>
              <p:cNvSpPr/>
              <p:nvPr/>
            </p:nvSpPr>
            <p:spPr>
              <a:xfrm>
                <a:off x="3014250" y="3888775"/>
                <a:ext cx="380375" cy="33625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345" extrusionOk="0">
                    <a:moveTo>
                      <a:pt x="511" y="1"/>
                    </a:moveTo>
                    <a:cubicBezTo>
                      <a:pt x="230" y="1"/>
                      <a:pt x="1" y="228"/>
                      <a:pt x="1" y="507"/>
                    </a:cubicBezTo>
                    <a:lnTo>
                      <a:pt x="1" y="840"/>
                    </a:lnTo>
                    <a:cubicBezTo>
                      <a:pt x="1" y="1116"/>
                      <a:pt x="230" y="1345"/>
                      <a:pt x="511" y="1345"/>
                    </a:cubicBezTo>
                    <a:lnTo>
                      <a:pt x="14703" y="1345"/>
                    </a:lnTo>
                    <a:cubicBezTo>
                      <a:pt x="14984" y="1345"/>
                      <a:pt x="15213" y="1116"/>
                      <a:pt x="15214" y="840"/>
                    </a:cubicBezTo>
                    <a:lnTo>
                      <a:pt x="15214" y="507"/>
                    </a:lnTo>
                    <a:cubicBezTo>
                      <a:pt x="15214" y="229"/>
                      <a:pt x="14985" y="1"/>
                      <a:pt x="14704" y="1"/>
                    </a:cubicBezTo>
                    <a:lnTo>
                      <a:pt x="12178" y="1"/>
                    </a:lnTo>
                    <a:lnTo>
                      <a:pt x="10542" y="675"/>
                    </a:lnTo>
                    <a:lnTo>
                      <a:pt x="4785" y="675"/>
                    </a:lnTo>
                    <a:lnTo>
                      <a:pt x="338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3"/>
              <p:cNvSpPr/>
              <p:nvPr/>
            </p:nvSpPr>
            <p:spPr>
              <a:xfrm>
                <a:off x="3028450" y="3898175"/>
                <a:ext cx="6955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593" extrusionOk="0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lnTo>
                      <a:pt x="0" y="583"/>
                    </a:lnTo>
                    <a:cubicBezTo>
                      <a:pt x="0" y="588"/>
                      <a:pt x="4" y="592"/>
                      <a:pt x="9" y="592"/>
                    </a:cubicBezTo>
                    <a:lnTo>
                      <a:pt x="2773" y="592"/>
                    </a:lnTo>
                    <a:cubicBezTo>
                      <a:pt x="2778" y="592"/>
                      <a:pt x="2782" y="588"/>
                      <a:pt x="2782" y="583"/>
                    </a:cubicBezTo>
                    <a:lnTo>
                      <a:pt x="2782" y="9"/>
                    </a:lnTo>
                    <a:cubicBezTo>
                      <a:pt x="2782" y="4"/>
                      <a:pt x="2778" y="0"/>
                      <a:pt x="2773" y="0"/>
                    </a:cubicBezTo>
                    <a:close/>
                  </a:path>
                </a:pathLst>
              </a:custGeom>
              <a:solidFill>
                <a:srgbClr val="FFC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3"/>
              <p:cNvSpPr/>
              <p:nvPr/>
            </p:nvSpPr>
            <p:spPr>
              <a:xfrm>
                <a:off x="3313375" y="3898175"/>
                <a:ext cx="6955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593" extrusionOk="0">
                    <a:moveTo>
                      <a:pt x="10" y="0"/>
                    </a:moveTo>
                    <a:cubicBezTo>
                      <a:pt x="5" y="0"/>
                      <a:pt x="1" y="4"/>
                      <a:pt x="1" y="9"/>
                    </a:cubicBezTo>
                    <a:lnTo>
                      <a:pt x="1" y="583"/>
                    </a:lnTo>
                    <a:cubicBezTo>
                      <a:pt x="1" y="588"/>
                      <a:pt x="5" y="592"/>
                      <a:pt x="10" y="592"/>
                    </a:cubicBezTo>
                    <a:lnTo>
                      <a:pt x="2773" y="592"/>
                    </a:lnTo>
                    <a:cubicBezTo>
                      <a:pt x="2776" y="592"/>
                      <a:pt x="2781" y="588"/>
                      <a:pt x="2782" y="583"/>
                    </a:cubicBezTo>
                    <a:lnTo>
                      <a:pt x="2782" y="9"/>
                    </a:lnTo>
                    <a:cubicBezTo>
                      <a:pt x="2782" y="4"/>
                      <a:pt x="2777" y="0"/>
                      <a:pt x="2773" y="0"/>
                    </a:cubicBezTo>
                    <a:close/>
                  </a:path>
                </a:pathLst>
              </a:custGeom>
              <a:solidFill>
                <a:srgbClr val="FFC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3"/>
              <p:cNvSpPr/>
              <p:nvPr/>
            </p:nvSpPr>
            <p:spPr>
              <a:xfrm>
                <a:off x="3345800" y="3769350"/>
                <a:ext cx="560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263" extrusionOk="0">
                    <a:moveTo>
                      <a:pt x="1326" y="0"/>
                    </a:moveTo>
                    <a:cubicBezTo>
                      <a:pt x="646" y="0"/>
                      <a:pt x="858" y="151"/>
                      <a:pt x="535" y="350"/>
                    </a:cubicBezTo>
                    <a:cubicBezTo>
                      <a:pt x="422" y="419"/>
                      <a:pt x="325" y="442"/>
                      <a:pt x="246" y="442"/>
                    </a:cubicBezTo>
                    <a:cubicBezTo>
                      <a:pt x="88" y="442"/>
                      <a:pt x="1" y="350"/>
                      <a:pt x="1" y="350"/>
                    </a:cubicBezTo>
                    <a:lnTo>
                      <a:pt x="1" y="350"/>
                    </a:lnTo>
                    <a:lnTo>
                      <a:pt x="212" y="797"/>
                    </a:lnTo>
                    <a:cubicBezTo>
                      <a:pt x="233" y="783"/>
                      <a:pt x="258" y="777"/>
                      <a:pt x="287" y="777"/>
                    </a:cubicBezTo>
                    <a:cubicBezTo>
                      <a:pt x="417" y="777"/>
                      <a:pt x="609" y="906"/>
                      <a:pt x="664" y="989"/>
                    </a:cubicBezTo>
                    <a:cubicBezTo>
                      <a:pt x="800" y="1199"/>
                      <a:pt x="1023" y="1220"/>
                      <a:pt x="1153" y="1238"/>
                    </a:cubicBezTo>
                    <a:cubicBezTo>
                      <a:pt x="1274" y="1255"/>
                      <a:pt x="1381" y="1263"/>
                      <a:pt x="1475" y="1263"/>
                    </a:cubicBezTo>
                    <a:cubicBezTo>
                      <a:pt x="2028" y="1263"/>
                      <a:pt x="2144" y="994"/>
                      <a:pt x="2170" y="753"/>
                    </a:cubicBezTo>
                    <a:cubicBezTo>
                      <a:pt x="2195" y="526"/>
                      <a:pt x="2239" y="17"/>
                      <a:pt x="1432" y="1"/>
                    </a:cubicBezTo>
                    <a:cubicBezTo>
                      <a:pt x="1394" y="0"/>
                      <a:pt x="1359" y="0"/>
                      <a:pt x="13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3"/>
              <p:cNvSpPr/>
              <p:nvPr/>
            </p:nvSpPr>
            <p:spPr>
              <a:xfrm>
                <a:off x="3008650" y="3769350"/>
                <a:ext cx="559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263" extrusionOk="0">
                    <a:moveTo>
                      <a:pt x="913" y="0"/>
                    </a:moveTo>
                    <a:cubicBezTo>
                      <a:pt x="880" y="0"/>
                      <a:pt x="845" y="0"/>
                      <a:pt x="808" y="1"/>
                    </a:cubicBezTo>
                    <a:cubicBezTo>
                      <a:pt x="1" y="17"/>
                      <a:pt x="45" y="526"/>
                      <a:pt x="69" y="753"/>
                    </a:cubicBezTo>
                    <a:cubicBezTo>
                      <a:pt x="96" y="994"/>
                      <a:pt x="213" y="1263"/>
                      <a:pt x="765" y="1263"/>
                    </a:cubicBezTo>
                    <a:cubicBezTo>
                      <a:pt x="859" y="1263"/>
                      <a:pt x="966" y="1255"/>
                      <a:pt x="1087" y="1238"/>
                    </a:cubicBezTo>
                    <a:cubicBezTo>
                      <a:pt x="1216" y="1220"/>
                      <a:pt x="1439" y="1199"/>
                      <a:pt x="1575" y="989"/>
                    </a:cubicBezTo>
                    <a:cubicBezTo>
                      <a:pt x="1630" y="906"/>
                      <a:pt x="1823" y="777"/>
                      <a:pt x="1953" y="777"/>
                    </a:cubicBezTo>
                    <a:cubicBezTo>
                      <a:pt x="1982" y="777"/>
                      <a:pt x="2008" y="783"/>
                      <a:pt x="2028" y="797"/>
                    </a:cubicBezTo>
                    <a:lnTo>
                      <a:pt x="2238" y="350"/>
                    </a:lnTo>
                    <a:lnTo>
                      <a:pt x="2238" y="350"/>
                    </a:lnTo>
                    <a:cubicBezTo>
                      <a:pt x="2238" y="350"/>
                      <a:pt x="2152" y="442"/>
                      <a:pt x="1994" y="442"/>
                    </a:cubicBezTo>
                    <a:cubicBezTo>
                      <a:pt x="1915" y="442"/>
                      <a:pt x="1818" y="419"/>
                      <a:pt x="1704" y="350"/>
                    </a:cubicBezTo>
                    <a:cubicBezTo>
                      <a:pt x="1381" y="151"/>
                      <a:pt x="1593" y="0"/>
                      <a:pt x="9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9" name="Google Shape;329;p33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3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3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33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333" name="Google Shape;333;p33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33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3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3">
            <a:hlinkClick r:id="rId3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" name="Google Shape;339;p33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340" name="Google Shape;340;p33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33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33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Google Shape;305;p33">
            <a:extLst>
              <a:ext uri="{FF2B5EF4-FFF2-40B4-BE49-F238E27FC236}">
                <a16:creationId xmlns:a16="http://schemas.microsoft.com/office/drawing/2014/main" id="{B90EDB17-F6C0-2076-6CB4-002E86AAE0F2}"/>
              </a:ext>
            </a:extLst>
          </p:cNvPr>
          <p:cNvSpPr/>
          <p:nvPr/>
        </p:nvSpPr>
        <p:spPr>
          <a:xfrm>
            <a:off x="1211700" y="3132465"/>
            <a:ext cx="2112686" cy="426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309;p33">
            <a:extLst>
              <a:ext uri="{FF2B5EF4-FFF2-40B4-BE49-F238E27FC236}">
                <a16:creationId xmlns:a16="http://schemas.microsoft.com/office/drawing/2014/main" id="{08E40306-489A-4E0C-564C-5ACEDDCCB2C3}"/>
              </a:ext>
            </a:extLst>
          </p:cNvPr>
          <p:cNvSpPr txBox="1"/>
          <p:nvPr/>
        </p:nvSpPr>
        <p:spPr>
          <a:xfrm>
            <a:off x="1145744" y="3132465"/>
            <a:ext cx="2244598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5"/>
                </a:solidFill>
                <a:latin typeface="Kumbh Sans"/>
                <a:ea typeface="Kumbh Sans"/>
                <a:cs typeface="Kumbh Sans"/>
                <a:sym typeface="Kumbh Sans"/>
              </a:rPr>
              <a:t>PRONUNCIATION </a:t>
            </a:r>
            <a:endParaRPr sz="1800" b="1" dirty="0">
              <a:solidFill>
                <a:schemeClr val="accent5"/>
              </a:solidFill>
              <a:latin typeface="Kumbh Sans"/>
              <a:ea typeface="Kumbh Sans"/>
              <a:cs typeface="Kumbh Sans"/>
              <a:sym typeface="Kumbh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95E65-C061-9DFC-308A-BFE7FEBC866A}"/>
              </a:ext>
            </a:extLst>
          </p:cNvPr>
          <p:cNvSpPr txBox="1"/>
          <p:nvPr/>
        </p:nvSpPr>
        <p:spPr>
          <a:xfrm>
            <a:off x="1300640" y="2113604"/>
            <a:ext cx="598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the verbs going with means of transport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94462-D8B3-44E6-D602-4A341963A867}"/>
              </a:ext>
            </a:extLst>
          </p:cNvPr>
          <p:cNvSpPr txBox="1"/>
          <p:nvPr/>
        </p:nvSpPr>
        <p:spPr>
          <a:xfrm>
            <a:off x="1300640" y="2582204"/>
            <a:ext cx="28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read the road signs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32E0C-124D-96B4-AAC1-DD61EB834228}"/>
              </a:ext>
            </a:extLst>
          </p:cNvPr>
          <p:cNvSpPr txBox="1"/>
          <p:nvPr/>
        </p:nvSpPr>
        <p:spPr>
          <a:xfrm>
            <a:off x="1300640" y="3635164"/>
            <a:ext cx="681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pronounce and recognize the sounds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aɪ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eɪ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 animBg="1"/>
      <p:bldP spid="305" grpId="1" animBg="1"/>
      <p:bldP spid="308" grpId="0"/>
      <p:bldP spid="309" grpId="0"/>
      <p:bldP spid="309" grpId="1"/>
      <p:bldP spid="2" grpId="0" animBg="1"/>
      <p:bldP spid="2" grpId="1" animBg="1"/>
      <p:bldP spid="3" grpId="0"/>
      <p:bldP spid="3" grpId="1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;p18">
            <a:extLst>
              <a:ext uri="{FF2B5EF4-FFF2-40B4-BE49-F238E27FC236}">
                <a16:creationId xmlns:a16="http://schemas.microsoft.com/office/drawing/2014/main" id="{C5BEE9A8-8DFF-73FC-2B89-F47D2823EB75}"/>
              </a:ext>
            </a:extLst>
          </p:cNvPr>
          <p:cNvSpPr txBox="1"/>
          <p:nvPr/>
        </p:nvSpPr>
        <p:spPr>
          <a:xfrm>
            <a:off x="320352" y="1140609"/>
            <a:ext cx="8503296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The bus station is far from my house.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Remember to ride your bike carefully.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We must obey traffic rules for our safety.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You have to get there in time for the train.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Don’t ride on the pavement.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Google Shape;329;p18">
            <a:extLst>
              <a:ext uri="{FF2B5EF4-FFF2-40B4-BE49-F238E27FC236}">
                <a16:creationId xmlns:a16="http://schemas.microsoft.com/office/drawing/2014/main" id="{4EC09EA6-0B8D-5E30-7976-D35EC6D4E0A8}"/>
              </a:ext>
            </a:extLst>
          </p:cNvPr>
          <p:cNvSpPr/>
          <p:nvPr/>
        </p:nvSpPr>
        <p:spPr>
          <a:xfrm>
            <a:off x="1920821" y="1297553"/>
            <a:ext cx="1109098" cy="538996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BD82D4-9C1A-88B5-51BF-E848974B1131}"/>
              </a:ext>
            </a:extLst>
          </p:cNvPr>
          <p:cNvCxnSpPr>
            <a:cxnSpLocks/>
          </p:cNvCxnSpPr>
          <p:nvPr/>
        </p:nvCxnSpPr>
        <p:spPr>
          <a:xfrm>
            <a:off x="4649492" y="1720312"/>
            <a:ext cx="37195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29;p18">
            <a:extLst>
              <a:ext uri="{FF2B5EF4-FFF2-40B4-BE49-F238E27FC236}">
                <a16:creationId xmlns:a16="http://schemas.microsoft.com/office/drawing/2014/main" id="{F7EACB7D-1814-27C3-8300-75EB5914945C}"/>
              </a:ext>
            </a:extLst>
          </p:cNvPr>
          <p:cNvSpPr/>
          <p:nvPr/>
        </p:nvSpPr>
        <p:spPr>
          <a:xfrm>
            <a:off x="2104217" y="2571750"/>
            <a:ext cx="809464" cy="538994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C337B5-C852-A0DE-02BA-1864901ECF94}"/>
              </a:ext>
            </a:extLst>
          </p:cNvPr>
          <p:cNvCxnSpPr>
            <a:cxnSpLocks/>
          </p:cNvCxnSpPr>
          <p:nvPr/>
        </p:nvCxnSpPr>
        <p:spPr>
          <a:xfrm>
            <a:off x="2843939" y="2353160"/>
            <a:ext cx="50111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AC6E8F-B8AA-0455-B21A-47D2FE7715B5}"/>
              </a:ext>
            </a:extLst>
          </p:cNvPr>
          <p:cNvCxnSpPr>
            <a:cxnSpLocks/>
          </p:cNvCxnSpPr>
          <p:nvPr/>
        </p:nvCxnSpPr>
        <p:spPr>
          <a:xfrm>
            <a:off x="4223288" y="2353160"/>
            <a:ext cx="61218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329;p18">
            <a:extLst>
              <a:ext uri="{FF2B5EF4-FFF2-40B4-BE49-F238E27FC236}">
                <a16:creationId xmlns:a16="http://schemas.microsoft.com/office/drawing/2014/main" id="{1C80C125-9764-3AFF-0386-EB3379FAA424}"/>
              </a:ext>
            </a:extLst>
          </p:cNvPr>
          <p:cNvSpPr/>
          <p:nvPr/>
        </p:nvSpPr>
        <p:spPr>
          <a:xfrm>
            <a:off x="5720488" y="2571750"/>
            <a:ext cx="951532" cy="538994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94680F-0CF2-FD09-F0DC-576D14FF4BFC}"/>
              </a:ext>
            </a:extLst>
          </p:cNvPr>
          <p:cNvCxnSpPr>
            <a:cxnSpLocks/>
          </p:cNvCxnSpPr>
          <p:nvPr/>
        </p:nvCxnSpPr>
        <p:spPr>
          <a:xfrm>
            <a:off x="4336943" y="3652435"/>
            <a:ext cx="6070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329;p18">
            <a:extLst>
              <a:ext uri="{FF2B5EF4-FFF2-40B4-BE49-F238E27FC236}">
                <a16:creationId xmlns:a16="http://schemas.microsoft.com/office/drawing/2014/main" id="{ADDA70B4-D5A8-D03E-AFDC-C596C5590A72}"/>
              </a:ext>
            </a:extLst>
          </p:cNvPr>
          <p:cNvSpPr/>
          <p:nvPr/>
        </p:nvSpPr>
        <p:spPr>
          <a:xfrm>
            <a:off x="6058868" y="3204597"/>
            <a:ext cx="791383" cy="538989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F0201C-08B3-6613-3046-F0C36E2C98CE}"/>
              </a:ext>
            </a:extLst>
          </p:cNvPr>
          <p:cNvCxnSpPr>
            <a:cxnSpLocks/>
          </p:cNvCxnSpPr>
          <p:nvPr/>
        </p:nvCxnSpPr>
        <p:spPr>
          <a:xfrm>
            <a:off x="1676401" y="4277533"/>
            <a:ext cx="51660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329;p18">
            <a:extLst>
              <a:ext uri="{FF2B5EF4-FFF2-40B4-BE49-F238E27FC236}">
                <a16:creationId xmlns:a16="http://schemas.microsoft.com/office/drawing/2014/main" id="{807B8CED-B019-155C-9CAA-E5413B583A79}"/>
              </a:ext>
            </a:extLst>
          </p:cNvPr>
          <p:cNvSpPr/>
          <p:nvPr/>
        </p:nvSpPr>
        <p:spPr>
          <a:xfrm>
            <a:off x="3251092" y="3852943"/>
            <a:ext cx="1530135" cy="611608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A35084-64C0-0C60-9833-4D920F284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52" y="446297"/>
            <a:ext cx="7581146" cy="634500"/>
          </a:xfrm>
        </p:spPr>
        <p:txBody>
          <a:bodyPr/>
          <a:lstStyle/>
          <a:p>
            <a:r>
              <a:rPr lang="en-US" sz="2400" dirty="0"/>
              <a:t>Ex 5. Listen, check and repeat.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12" name="049">
            <a:hlinkClick r:id="" action="ppaction://media"/>
            <a:extLst>
              <a:ext uri="{FF2B5EF4-FFF2-40B4-BE49-F238E27FC236}">
                <a16:creationId xmlns:a16="http://schemas.microsoft.com/office/drawing/2014/main" id="{BC6F3CF7-41BE-27F4-2496-33E581060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3959" y="507762"/>
            <a:ext cx="480448" cy="48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4" grpId="0" animBg="1"/>
      <p:bldP spid="17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8"/>
          <p:cNvSpPr txBox="1">
            <a:spLocks noGrp="1"/>
          </p:cNvSpPr>
          <p:nvPr>
            <p:ph type="title"/>
          </p:nvPr>
        </p:nvSpPr>
        <p:spPr>
          <a:xfrm>
            <a:off x="1136650" y="358113"/>
            <a:ext cx="6860475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RECAP</a:t>
            </a:r>
            <a:endParaRPr dirty="0"/>
          </a:p>
        </p:txBody>
      </p:sp>
      <p:sp>
        <p:nvSpPr>
          <p:cNvPr id="694" name="Google Shape;694;p38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8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8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7" name="Google Shape;697;p38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698" name="Google Shape;698;p38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8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8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38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8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8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4" name="Google Shape;704;p38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705" name="Google Shape;705;p38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38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38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Google Shape;701;p23">
            <a:extLst>
              <a:ext uri="{FF2B5EF4-FFF2-40B4-BE49-F238E27FC236}">
                <a16:creationId xmlns:a16="http://schemas.microsoft.com/office/drawing/2014/main" id="{004FB85E-F3F0-8628-E50F-B528EA587D1D}"/>
              </a:ext>
            </a:extLst>
          </p:cNvPr>
          <p:cNvSpPr/>
          <p:nvPr/>
        </p:nvSpPr>
        <p:spPr>
          <a:xfrm flipH="1">
            <a:off x="1263698" y="943315"/>
            <a:ext cx="562165" cy="5742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919773-E271-1317-5346-8148A1DDB6D6}"/>
              </a:ext>
            </a:extLst>
          </p:cNvPr>
          <p:cNvSpPr txBox="1"/>
          <p:nvPr/>
        </p:nvSpPr>
        <p:spPr>
          <a:xfrm>
            <a:off x="1952911" y="943315"/>
            <a:ext cx="6489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My house is far from school, so I have to ____ a bike to school.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drive 	B. sail 		C. ride</a:t>
            </a:r>
          </a:p>
        </p:txBody>
      </p:sp>
      <p:sp>
        <p:nvSpPr>
          <p:cNvPr id="5" name="Google Shape;701;p23">
            <a:extLst>
              <a:ext uri="{FF2B5EF4-FFF2-40B4-BE49-F238E27FC236}">
                <a16:creationId xmlns:a16="http://schemas.microsoft.com/office/drawing/2014/main" id="{625BD557-6A4C-E6F8-95D6-C135F6299CF9}"/>
              </a:ext>
            </a:extLst>
          </p:cNvPr>
          <p:cNvSpPr/>
          <p:nvPr/>
        </p:nvSpPr>
        <p:spPr>
          <a:xfrm flipH="1">
            <a:off x="1263698" y="2143644"/>
            <a:ext cx="562165" cy="574203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3149A-0610-F497-549B-33BC33FB87C9}"/>
              </a:ext>
            </a:extLst>
          </p:cNvPr>
          <p:cNvSpPr txBox="1"/>
          <p:nvPr/>
        </p:nvSpPr>
        <p:spPr>
          <a:xfrm>
            <a:off x="1952911" y="2143644"/>
            <a:ext cx="6489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is the sign?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Hospital ahead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 right turn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 cycling</a:t>
            </a:r>
          </a:p>
        </p:txBody>
      </p:sp>
      <p:pic>
        <p:nvPicPr>
          <p:cNvPr id="8" name="Picture 2" descr="225 No Right Turn Sign Stock Photos, Pictures &amp; Royalty-Free ...">
            <a:extLst>
              <a:ext uri="{FF2B5EF4-FFF2-40B4-BE49-F238E27FC236}">
                <a16:creationId xmlns:a16="http://schemas.microsoft.com/office/drawing/2014/main" id="{0F5C36A5-5D13-CCA1-7871-6FE5803D8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b="6117"/>
          <a:stretch/>
        </p:blipFill>
        <p:spPr bwMode="auto">
          <a:xfrm>
            <a:off x="4655288" y="2210970"/>
            <a:ext cx="1649729" cy="14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701;p23">
            <a:extLst>
              <a:ext uri="{FF2B5EF4-FFF2-40B4-BE49-F238E27FC236}">
                <a16:creationId xmlns:a16="http://schemas.microsoft.com/office/drawing/2014/main" id="{C2CC69AC-09CB-5107-0EC6-82E369692651}"/>
              </a:ext>
            </a:extLst>
          </p:cNvPr>
          <p:cNvSpPr/>
          <p:nvPr/>
        </p:nvSpPr>
        <p:spPr>
          <a:xfrm flipH="1">
            <a:off x="1263698" y="3713304"/>
            <a:ext cx="562165" cy="5742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98983-C688-005D-C207-D94180677E88}"/>
              </a:ext>
            </a:extLst>
          </p:cNvPr>
          <p:cNvSpPr txBox="1"/>
          <p:nvPr/>
        </p:nvSpPr>
        <p:spPr>
          <a:xfrm>
            <a:off x="1952911" y="3713304"/>
            <a:ext cx="6489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Choose the word pronounced different.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r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		B. b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ke 		C. c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ty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A6C3F4-79BA-A845-B5BC-3FBB4C2B749B}"/>
              </a:ext>
            </a:extLst>
          </p:cNvPr>
          <p:cNvSpPr/>
          <p:nvPr/>
        </p:nvSpPr>
        <p:spPr>
          <a:xfrm>
            <a:off x="5633634" y="1743234"/>
            <a:ext cx="323931" cy="32393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7A2694-4A05-1082-271A-0E3C95E24E8D}"/>
              </a:ext>
            </a:extLst>
          </p:cNvPr>
          <p:cNvSpPr/>
          <p:nvPr/>
        </p:nvSpPr>
        <p:spPr>
          <a:xfrm>
            <a:off x="1952911" y="2935521"/>
            <a:ext cx="323931" cy="32393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C657B7-AA5A-03CF-332C-E7C6FD5AC899}"/>
              </a:ext>
            </a:extLst>
          </p:cNvPr>
          <p:cNvSpPr/>
          <p:nvPr/>
        </p:nvSpPr>
        <p:spPr>
          <a:xfrm>
            <a:off x="5633633" y="4167156"/>
            <a:ext cx="323931" cy="32393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oogle Shape;2168;p58">
            <a:extLst>
              <a:ext uri="{FF2B5EF4-FFF2-40B4-BE49-F238E27FC236}">
                <a16:creationId xmlns:a16="http://schemas.microsoft.com/office/drawing/2014/main" id="{67799510-4F45-7289-0C79-5D3150492A00}"/>
              </a:ext>
            </a:extLst>
          </p:cNvPr>
          <p:cNvGrpSpPr/>
          <p:nvPr/>
        </p:nvGrpSpPr>
        <p:grpSpPr>
          <a:xfrm>
            <a:off x="7783307" y="4183117"/>
            <a:ext cx="949416" cy="615939"/>
            <a:chOff x="674700" y="1670125"/>
            <a:chExt cx="884000" cy="573500"/>
          </a:xfrm>
        </p:grpSpPr>
        <p:sp>
          <p:nvSpPr>
            <p:cNvPr id="17" name="Google Shape;2169;p58">
              <a:extLst>
                <a:ext uri="{FF2B5EF4-FFF2-40B4-BE49-F238E27FC236}">
                  <a16:creationId xmlns:a16="http://schemas.microsoft.com/office/drawing/2014/main" id="{06F2DF74-5F57-3399-33F4-51A403BB85BD}"/>
                </a:ext>
              </a:extLst>
            </p:cNvPr>
            <p:cNvSpPr/>
            <p:nvPr/>
          </p:nvSpPr>
          <p:spPr>
            <a:xfrm>
              <a:off x="1395725" y="1941050"/>
              <a:ext cx="127425" cy="116725"/>
            </a:xfrm>
            <a:custGeom>
              <a:avLst/>
              <a:gdLst/>
              <a:ahLst/>
              <a:cxnLst/>
              <a:rect l="l" t="t" r="r" b="b"/>
              <a:pathLst>
                <a:path w="5097" h="4669" extrusionOk="0">
                  <a:moveTo>
                    <a:pt x="1" y="0"/>
                  </a:moveTo>
                  <a:lnTo>
                    <a:pt x="1" y="4668"/>
                  </a:lnTo>
                  <a:lnTo>
                    <a:pt x="5097" y="4668"/>
                  </a:lnTo>
                  <a:lnTo>
                    <a:pt x="5097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70;p58">
              <a:extLst>
                <a:ext uri="{FF2B5EF4-FFF2-40B4-BE49-F238E27FC236}">
                  <a16:creationId xmlns:a16="http://schemas.microsoft.com/office/drawing/2014/main" id="{C08493BB-D330-9BA1-68CB-3047FC3FFEAD}"/>
                </a:ext>
              </a:extLst>
            </p:cNvPr>
            <p:cNvSpPr/>
            <p:nvPr/>
          </p:nvSpPr>
          <p:spPr>
            <a:xfrm>
              <a:off x="1167600" y="1756400"/>
              <a:ext cx="79300" cy="72675"/>
            </a:xfrm>
            <a:custGeom>
              <a:avLst/>
              <a:gdLst/>
              <a:ahLst/>
              <a:cxnLst/>
              <a:rect l="l" t="t" r="r" b="b"/>
              <a:pathLst>
                <a:path w="3172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71;p58">
              <a:extLst>
                <a:ext uri="{FF2B5EF4-FFF2-40B4-BE49-F238E27FC236}">
                  <a16:creationId xmlns:a16="http://schemas.microsoft.com/office/drawing/2014/main" id="{8B6B6DD1-E5A9-819F-34D3-72AE77D6FAAC}"/>
                </a:ext>
              </a:extLst>
            </p:cNvPr>
            <p:cNvSpPr/>
            <p:nvPr/>
          </p:nvSpPr>
          <p:spPr>
            <a:xfrm>
              <a:off x="1269800" y="1756400"/>
              <a:ext cx="79350" cy="72675"/>
            </a:xfrm>
            <a:custGeom>
              <a:avLst/>
              <a:gdLst/>
              <a:ahLst/>
              <a:cxnLst/>
              <a:rect l="l" t="t" r="r" b="b"/>
              <a:pathLst>
                <a:path w="3174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72;p58">
              <a:extLst>
                <a:ext uri="{FF2B5EF4-FFF2-40B4-BE49-F238E27FC236}">
                  <a16:creationId xmlns:a16="http://schemas.microsoft.com/office/drawing/2014/main" id="{23D3758E-69BF-0D8D-3B92-D914C0263749}"/>
                </a:ext>
              </a:extLst>
            </p:cNvPr>
            <p:cNvSpPr/>
            <p:nvPr/>
          </p:nvSpPr>
          <p:spPr>
            <a:xfrm>
              <a:off x="1167600" y="1848000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1" y="2905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73;p58">
              <a:extLst>
                <a:ext uri="{FF2B5EF4-FFF2-40B4-BE49-F238E27FC236}">
                  <a16:creationId xmlns:a16="http://schemas.microsoft.com/office/drawing/2014/main" id="{8DD2EA49-E3C7-8C44-86F8-D4A4B3E687BF}"/>
                </a:ext>
              </a:extLst>
            </p:cNvPr>
            <p:cNvSpPr/>
            <p:nvPr/>
          </p:nvSpPr>
          <p:spPr>
            <a:xfrm>
              <a:off x="1269800" y="1848000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3" y="2905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74;p58">
              <a:extLst>
                <a:ext uri="{FF2B5EF4-FFF2-40B4-BE49-F238E27FC236}">
                  <a16:creationId xmlns:a16="http://schemas.microsoft.com/office/drawing/2014/main" id="{7524EED3-ED8A-976C-A701-04B8910BF42E}"/>
                </a:ext>
              </a:extLst>
            </p:cNvPr>
            <p:cNvSpPr/>
            <p:nvPr/>
          </p:nvSpPr>
          <p:spPr>
            <a:xfrm>
              <a:off x="1167600" y="1936425"/>
              <a:ext cx="79300" cy="72700"/>
            </a:xfrm>
            <a:custGeom>
              <a:avLst/>
              <a:gdLst/>
              <a:ahLst/>
              <a:cxnLst/>
              <a:rect l="l" t="t" r="r" b="b"/>
              <a:pathLst>
                <a:path w="3172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1" y="2907"/>
                  </a:lnTo>
                  <a:lnTo>
                    <a:pt x="3171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75;p58">
              <a:extLst>
                <a:ext uri="{FF2B5EF4-FFF2-40B4-BE49-F238E27FC236}">
                  <a16:creationId xmlns:a16="http://schemas.microsoft.com/office/drawing/2014/main" id="{41712E23-D8CB-64CA-E5E4-AABA7E5E4DB2}"/>
                </a:ext>
              </a:extLst>
            </p:cNvPr>
            <p:cNvSpPr/>
            <p:nvPr/>
          </p:nvSpPr>
          <p:spPr>
            <a:xfrm>
              <a:off x="12698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3" y="2907"/>
                  </a:lnTo>
                  <a:lnTo>
                    <a:pt x="3173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76;p58">
              <a:extLst>
                <a:ext uri="{FF2B5EF4-FFF2-40B4-BE49-F238E27FC236}">
                  <a16:creationId xmlns:a16="http://schemas.microsoft.com/office/drawing/2014/main" id="{64F30494-CA5A-5192-EBC9-2C820EE7369E}"/>
                </a:ext>
              </a:extLst>
            </p:cNvPr>
            <p:cNvSpPr/>
            <p:nvPr/>
          </p:nvSpPr>
          <p:spPr>
            <a:xfrm>
              <a:off x="13720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4" y="2907"/>
                  </a:lnTo>
                  <a:lnTo>
                    <a:pt x="3174" y="1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77;p58">
              <a:extLst>
                <a:ext uri="{FF2B5EF4-FFF2-40B4-BE49-F238E27FC236}">
                  <a16:creationId xmlns:a16="http://schemas.microsoft.com/office/drawing/2014/main" id="{A72620E6-1861-C6B1-2EF0-0B072A8DB6EB}"/>
                </a:ext>
              </a:extLst>
            </p:cNvPr>
            <p:cNvSpPr/>
            <p:nvPr/>
          </p:nvSpPr>
          <p:spPr>
            <a:xfrm>
              <a:off x="1167600" y="2024875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78;p58">
              <a:extLst>
                <a:ext uri="{FF2B5EF4-FFF2-40B4-BE49-F238E27FC236}">
                  <a16:creationId xmlns:a16="http://schemas.microsoft.com/office/drawing/2014/main" id="{9585AB5A-42ED-C0F0-912A-10E955841ED0}"/>
                </a:ext>
              </a:extLst>
            </p:cNvPr>
            <p:cNvSpPr/>
            <p:nvPr/>
          </p:nvSpPr>
          <p:spPr>
            <a:xfrm>
              <a:off x="12698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79;p58">
              <a:extLst>
                <a:ext uri="{FF2B5EF4-FFF2-40B4-BE49-F238E27FC236}">
                  <a16:creationId xmlns:a16="http://schemas.microsoft.com/office/drawing/2014/main" id="{B76C5B42-9EA2-8FE4-8514-2A8D24FFF5B7}"/>
                </a:ext>
              </a:extLst>
            </p:cNvPr>
            <p:cNvSpPr/>
            <p:nvPr/>
          </p:nvSpPr>
          <p:spPr>
            <a:xfrm>
              <a:off x="13720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4" y="2906"/>
                  </a:lnTo>
                  <a:lnTo>
                    <a:pt x="3174" y="0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80;p58">
              <a:extLst>
                <a:ext uri="{FF2B5EF4-FFF2-40B4-BE49-F238E27FC236}">
                  <a16:creationId xmlns:a16="http://schemas.microsoft.com/office/drawing/2014/main" id="{D7F0E60C-833D-96A6-02EC-5BAE350A080B}"/>
                </a:ext>
              </a:extLst>
            </p:cNvPr>
            <p:cNvSpPr/>
            <p:nvPr/>
          </p:nvSpPr>
          <p:spPr>
            <a:xfrm>
              <a:off x="745975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81;p58">
              <a:extLst>
                <a:ext uri="{FF2B5EF4-FFF2-40B4-BE49-F238E27FC236}">
                  <a16:creationId xmlns:a16="http://schemas.microsoft.com/office/drawing/2014/main" id="{9ECF7AE8-4650-7A88-E46A-9567E6CF62C6}"/>
                </a:ext>
              </a:extLst>
            </p:cNvPr>
            <p:cNvSpPr/>
            <p:nvPr/>
          </p:nvSpPr>
          <p:spPr>
            <a:xfrm>
              <a:off x="1367550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82;p58">
              <a:extLst>
                <a:ext uri="{FF2B5EF4-FFF2-40B4-BE49-F238E27FC236}">
                  <a16:creationId xmlns:a16="http://schemas.microsoft.com/office/drawing/2014/main" id="{80AEA53C-8D60-1B27-A6D0-6C271387DBB5}"/>
                </a:ext>
              </a:extLst>
            </p:cNvPr>
            <p:cNvSpPr/>
            <p:nvPr/>
          </p:nvSpPr>
          <p:spPr>
            <a:xfrm>
              <a:off x="773075" y="1670125"/>
              <a:ext cx="685375" cy="232950"/>
            </a:xfrm>
            <a:custGeom>
              <a:avLst/>
              <a:gdLst/>
              <a:ahLst/>
              <a:cxnLst/>
              <a:rect l="l" t="t" r="r" b="b"/>
              <a:pathLst>
                <a:path w="27415" h="9318" extrusionOk="0">
                  <a:moveTo>
                    <a:pt x="6808" y="0"/>
                  </a:moveTo>
                  <a:cubicBezTo>
                    <a:pt x="4586" y="0"/>
                    <a:pt x="2631" y="1306"/>
                    <a:pt x="2007" y="3206"/>
                  </a:cubicBezTo>
                  <a:lnTo>
                    <a:pt x="0" y="9317"/>
                  </a:lnTo>
                  <a:lnTo>
                    <a:pt x="27415" y="9317"/>
                  </a:lnTo>
                  <a:lnTo>
                    <a:pt x="25409" y="3206"/>
                  </a:lnTo>
                  <a:cubicBezTo>
                    <a:pt x="24783" y="1306"/>
                    <a:pt x="22829" y="0"/>
                    <a:pt x="20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83;p58">
              <a:extLst>
                <a:ext uri="{FF2B5EF4-FFF2-40B4-BE49-F238E27FC236}">
                  <a16:creationId xmlns:a16="http://schemas.microsoft.com/office/drawing/2014/main" id="{C13D0F64-7331-B47A-7EDC-377AB253D362}"/>
                </a:ext>
              </a:extLst>
            </p:cNvPr>
            <p:cNvSpPr/>
            <p:nvPr/>
          </p:nvSpPr>
          <p:spPr>
            <a:xfrm>
              <a:off x="813050" y="1709225"/>
              <a:ext cx="605375" cy="220825"/>
            </a:xfrm>
            <a:custGeom>
              <a:avLst/>
              <a:gdLst/>
              <a:ahLst/>
              <a:cxnLst/>
              <a:rect l="l" t="t" r="r" b="b"/>
              <a:pathLst>
                <a:path w="24215" h="8833" extrusionOk="0">
                  <a:moveTo>
                    <a:pt x="4597" y="0"/>
                  </a:moveTo>
                  <a:cubicBezTo>
                    <a:pt x="3474" y="0"/>
                    <a:pt x="2487" y="708"/>
                    <a:pt x="2172" y="1738"/>
                  </a:cubicBezTo>
                  <a:lnTo>
                    <a:pt x="1" y="8833"/>
                  </a:lnTo>
                  <a:lnTo>
                    <a:pt x="24215" y="8833"/>
                  </a:lnTo>
                  <a:lnTo>
                    <a:pt x="22043" y="1738"/>
                  </a:lnTo>
                  <a:cubicBezTo>
                    <a:pt x="21728" y="708"/>
                    <a:pt x="20741" y="0"/>
                    <a:pt x="19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84;p58">
              <a:extLst>
                <a:ext uri="{FF2B5EF4-FFF2-40B4-BE49-F238E27FC236}">
                  <a16:creationId xmlns:a16="http://schemas.microsoft.com/office/drawing/2014/main" id="{1D869D61-097B-833B-256D-BF5F4720E79C}"/>
                </a:ext>
              </a:extLst>
            </p:cNvPr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rgbClr val="CE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85;p58">
              <a:extLst>
                <a:ext uri="{FF2B5EF4-FFF2-40B4-BE49-F238E27FC236}">
                  <a16:creationId xmlns:a16="http://schemas.microsoft.com/office/drawing/2014/main" id="{D52F753F-853C-741D-D00C-CE0C3B3FD3AA}"/>
                </a:ext>
              </a:extLst>
            </p:cNvPr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86;p58">
              <a:extLst>
                <a:ext uri="{FF2B5EF4-FFF2-40B4-BE49-F238E27FC236}">
                  <a16:creationId xmlns:a16="http://schemas.microsoft.com/office/drawing/2014/main" id="{19683904-4963-04D2-CE97-582FE9AF3D41}"/>
                </a:ext>
              </a:extLst>
            </p:cNvPr>
            <p:cNvSpPr/>
            <p:nvPr/>
          </p:nvSpPr>
          <p:spPr>
            <a:xfrm>
              <a:off x="920475" y="2068300"/>
              <a:ext cx="406425" cy="66325"/>
            </a:xfrm>
            <a:custGeom>
              <a:avLst/>
              <a:gdLst/>
              <a:ahLst/>
              <a:cxnLst/>
              <a:rect l="l" t="t" r="r" b="b"/>
              <a:pathLst>
                <a:path w="16257" h="2653" extrusionOk="0">
                  <a:moveTo>
                    <a:pt x="4249" y="0"/>
                  </a:moveTo>
                  <a:cubicBezTo>
                    <a:pt x="3020" y="0"/>
                    <a:pt x="1852" y="530"/>
                    <a:pt x="1049" y="1452"/>
                  </a:cubicBezTo>
                  <a:lnTo>
                    <a:pt x="1" y="2652"/>
                  </a:lnTo>
                  <a:lnTo>
                    <a:pt x="16257" y="2652"/>
                  </a:lnTo>
                  <a:lnTo>
                    <a:pt x="14699" y="1169"/>
                  </a:lnTo>
                  <a:cubicBezTo>
                    <a:pt x="13911" y="418"/>
                    <a:pt x="12861" y="0"/>
                    <a:pt x="1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87;p58">
              <a:extLst>
                <a:ext uri="{FF2B5EF4-FFF2-40B4-BE49-F238E27FC236}">
                  <a16:creationId xmlns:a16="http://schemas.microsoft.com/office/drawing/2014/main" id="{FB25D68F-2FA7-A6D8-1446-523725665988}"/>
                </a:ext>
              </a:extLst>
            </p:cNvPr>
            <p:cNvSpPr/>
            <p:nvPr/>
          </p:nvSpPr>
          <p:spPr>
            <a:xfrm>
              <a:off x="721900" y="1890525"/>
              <a:ext cx="786350" cy="128900"/>
            </a:xfrm>
            <a:custGeom>
              <a:avLst/>
              <a:gdLst/>
              <a:ahLst/>
              <a:cxnLst/>
              <a:rect l="l" t="t" r="r" b="b"/>
              <a:pathLst>
                <a:path w="31454" h="5156" extrusionOk="0">
                  <a:moveTo>
                    <a:pt x="3220" y="1"/>
                  </a:moveTo>
                  <a:cubicBezTo>
                    <a:pt x="1819" y="1"/>
                    <a:pt x="606" y="789"/>
                    <a:pt x="0" y="1943"/>
                  </a:cubicBezTo>
                  <a:cubicBezTo>
                    <a:pt x="465" y="1849"/>
                    <a:pt x="1658" y="1650"/>
                    <a:pt x="3008" y="1650"/>
                  </a:cubicBezTo>
                  <a:cubicBezTo>
                    <a:pt x="4674" y="1650"/>
                    <a:pt x="6578" y="1953"/>
                    <a:pt x="7643" y="3130"/>
                  </a:cubicBezTo>
                  <a:cubicBezTo>
                    <a:pt x="8847" y="4459"/>
                    <a:pt x="12325" y="5155"/>
                    <a:pt x="15813" y="5155"/>
                  </a:cubicBezTo>
                  <a:cubicBezTo>
                    <a:pt x="19200" y="5155"/>
                    <a:pt x="22596" y="4499"/>
                    <a:pt x="23927" y="3130"/>
                  </a:cubicBezTo>
                  <a:cubicBezTo>
                    <a:pt x="25054" y="1971"/>
                    <a:pt x="27011" y="1677"/>
                    <a:pt x="28687" y="1677"/>
                  </a:cubicBezTo>
                  <a:cubicBezTo>
                    <a:pt x="29891" y="1677"/>
                    <a:pt x="30951" y="1829"/>
                    <a:pt x="31453" y="1922"/>
                  </a:cubicBezTo>
                  <a:cubicBezTo>
                    <a:pt x="30845" y="778"/>
                    <a:pt x="29637" y="1"/>
                    <a:pt x="28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88;p58">
              <a:extLst>
                <a:ext uri="{FF2B5EF4-FFF2-40B4-BE49-F238E27FC236}">
                  <a16:creationId xmlns:a16="http://schemas.microsoft.com/office/drawing/2014/main" id="{14E6CFC2-B4BE-4D9D-7EC7-B063D9A1EC61}"/>
                </a:ext>
              </a:extLst>
            </p:cNvPr>
            <p:cNvSpPr/>
            <p:nvPr/>
          </p:nvSpPr>
          <p:spPr>
            <a:xfrm>
              <a:off x="74502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2037" y="1"/>
                  </a:moveTo>
                  <a:cubicBezTo>
                    <a:pt x="1368" y="1"/>
                    <a:pt x="1053" y="581"/>
                    <a:pt x="1053" y="581"/>
                  </a:cubicBezTo>
                  <a:cubicBezTo>
                    <a:pt x="0" y="2575"/>
                    <a:pt x="2478" y="3189"/>
                    <a:pt x="3654" y="3404"/>
                  </a:cubicBezTo>
                  <a:cubicBezTo>
                    <a:pt x="3906" y="3450"/>
                    <a:pt x="4167" y="3475"/>
                    <a:pt x="4423" y="3475"/>
                  </a:cubicBezTo>
                  <a:cubicBezTo>
                    <a:pt x="5364" y="3475"/>
                    <a:pt x="6230" y="3137"/>
                    <a:pt x="6254" y="2268"/>
                  </a:cubicBezTo>
                  <a:cubicBezTo>
                    <a:pt x="6286" y="1163"/>
                    <a:pt x="3344" y="335"/>
                    <a:pt x="2415" y="59"/>
                  </a:cubicBezTo>
                  <a:cubicBezTo>
                    <a:pt x="2278" y="18"/>
                    <a:pt x="2152" y="1"/>
                    <a:pt x="2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89;p58">
              <a:extLst>
                <a:ext uri="{FF2B5EF4-FFF2-40B4-BE49-F238E27FC236}">
                  <a16:creationId xmlns:a16="http://schemas.microsoft.com/office/drawing/2014/main" id="{F5A5C8AD-526F-D5D4-69F2-1759CEC4F998}"/>
                </a:ext>
              </a:extLst>
            </p:cNvPr>
            <p:cNvSpPr/>
            <p:nvPr/>
          </p:nvSpPr>
          <p:spPr>
            <a:xfrm>
              <a:off x="132127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4249" y="1"/>
                  </a:moveTo>
                  <a:cubicBezTo>
                    <a:pt x="4133" y="1"/>
                    <a:pt x="4007" y="18"/>
                    <a:pt x="3870" y="59"/>
                  </a:cubicBezTo>
                  <a:cubicBezTo>
                    <a:pt x="2941" y="335"/>
                    <a:pt x="1" y="1163"/>
                    <a:pt x="32" y="2268"/>
                  </a:cubicBezTo>
                  <a:cubicBezTo>
                    <a:pt x="57" y="3137"/>
                    <a:pt x="923" y="3475"/>
                    <a:pt x="1863" y="3475"/>
                  </a:cubicBezTo>
                  <a:cubicBezTo>
                    <a:pt x="2119" y="3475"/>
                    <a:pt x="2380" y="3450"/>
                    <a:pt x="2631" y="3404"/>
                  </a:cubicBezTo>
                  <a:cubicBezTo>
                    <a:pt x="3807" y="3189"/>
                    <a:pt x="6285" y="2575"/>
                    <a:pt x="5233" y="581"/>
                  </a:cubicBezTo>
                  <a:cubicBezTo>
                    <a:pt x="5233" y="581"/>
                    <a:pt x="4918" y="1"/>
                    <a:pt x="4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90;p58">
              <a:extLst>
                <a:ext uri="{FF2B5EF4-FFF2-40B4-BE49-F238E27FC236}">
                  <a16:creationId xmlns:a16="http://schemas.microsoft.com/office/drawing/2014/main" id="{CFE72C22-AB3E-477B-59F8-39EAD2A3E304}"/>
                </a:ext>
              </a:extLst>
            </p:cNvPr>
            <p:cNvSpPr/>
            <p:nvPr/>
          </p:nvSpPr>
          <p:spPr>
            <a:xfrm>
              <a:off x="687300" y="2083375"/>
              <a:ext cx="855250" cy="75600"/>
            </a:xfrm>
            <a:custGeom>
              <a:avLst/>
              <a:gdLst/>
              <a:ahLst/>
              <a:cxnLst/>
              <a:rect l="l" t="t" r="r" b="b"/>
              <a:pathLst>
                <a:path w="34210" h="3024" extrusionOk="0">
                  <a:moveTo>
                    <a:pt x="1147" y="1"/>
                  </a:moveTo>
                  <a:cubicBezTo>
                    <a:pt x="516" y="1"/>
                    <a:pt x="0" y="513"/>
                    <a:pt x="0" y="1139"/>
                  </a:cubicBezTo>
                  <a:lnTo>
                    <a:pt x="0" y="1887"/>
                  </a:lnTo>
                  <a:cubicBezTo>
                    <a:pt x="0" y="2513"/>
                    <a:pt x="516" y="3024"/>
                    <a:pt x="1147" y="3024"/>
                  </a:cubicBezTo>
                  <a:lnTo>
                    <a:pt x="33060" y="3024"/>
                  </a:lnTo>
                  <a:cubicBezTo>
                    <a:pt x="33692" y="3024"/>
                    <a:pt x="34209" y="2513"/>
                    <a:pt x="34207" y="1887"/>
                  </a:cubicBezTo>
                  <a:lnTo>
                    <a:pt x="34207" y="1139"/>
                  </a:lnTo>
                  <a:cubicBezTo>
                    <a:pt x="34207" y="513"/>
                    <a:pt x="33692" y="1"/>
                    <a:pt x="33060" y="1"/>
                  </a:cubicBezTo>
                  <a:lnTo>
                    <a:pt x="27382" y="1"/>
                  </a:lnTo>
                  <a:lnTo>
                    <a:pt x="23703" y="1517"/>
                  </a:lnTo>
                  <a:lnTo>
                    <a:pt x="10756" y="1517"/>
                  </a:lnTo>
                  <a:lnTo>
                    <a:pt x="76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91;p58">
              <a:extLst>
                <a:ext uri="{FF2B5EF4-FFF2-40B4-BE49-F238E27FC236}">
                  <a16:creationId xmlns:a16="http://schemas.microsoft.com/office/drawing/2014/main" id="{65A8965E-F9B0-8381-8D7A-186B08A4B5B4}"/>
                </a:ext>
              </a:extLst>
            </p:cNvPr>
            <p:cNvSpPr/>
            <p:nvPr/>
          </p:nvSpPr>
          <p:spPr>
            <a:xfrm>
              <a:off x="719200" y="2104600"/>
              <a:ext cx="156400" cy="33200"/>
            </a:xfrm>
            <a:custGeom>
              <a:avLst/>
              <a:gdLst/>
              <a:ahLst/>
              <a:cxnLst/>
              <a:rect l="l" t="t" r="r" b="b"/>
              <a:pathLst>
                <a:path w="6256" h="1328" extrusionOk="0">
                  <a:moveTo>
                    <a:pt x="9" y="1"/>
                  </a:moveTo>
                  <a:cubicBezTo>
                    <a:pt x="5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5" y="1328"/>
                    <a:pt x="9" y="1328"/>
                  </a:cubicBezTo>
                  <a:lnTo>
                    <a:pt x="6247" y="1328"/>
                  </a:lnTo>
                  <a:cubicBezTo>
                    <a:pt x="6252" y="1328"/>
                    <a:pt x="6254" y="1324"/>
                    <a:pt x="6256" y="1320"/>
                  </a:cubicBezTo>
                  <a:lnTo>
                    <a:pt x="6256" y="8"/>
                  </a:lnTo>
                  <a:cubicBezTo>
                    <a:pt x="6256" y="5"/>
                    <a:pt x="6252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92;p58">
              <a:extLst>
                <a:ext uri="{FF2B5EF4-FFF2-40B4-BE49-F238E27FC236}">
                  <a16:creationId xmlns:a16="http://schemas.microsoft.com/office/drawing/2014/main" id="{50031CD8-EB7A-9894-5AE8-3029CC21386D}"/>
                </a:ext>
              </a:extLst>
            </p:cNvPr>
            <p:cNvSpPr/>
            <p:nvPr/>
          </p:nvSpPr>
          <p:spPr>
            <a:xfrm>
              <a:off x="1359900" y="2104600"/>
              <a:ext cx="156375" cy="33200"/>
            </a:xfrm>
            <a:custGeom>
              <a:avLst/>
              <a:gdLst/>
              <a:ahLst/>
              <a:cxnLst/>
              <a:rect l="l" t="t" r="r" b="b"/>
              <a:pathLst>
                <a:path w="6255" h="1328" extrusionOk="0">
                  <a:moveTo>
                    <a:pt x="8" y="1"/>
                  </a:moveTo>
                  <a:cubicBezTo>
                    <a:pt x="4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4" y="1328"/>
                    <a:pt x="8" y="1328"/>
                  </a:cubicBezTo>
                  <a:lnTo>
                    <a:pt x="6248" y="1328"/>
                  </a:lnTo>
                  <a:cubicBezTo>
                    <a:pt x="6251" y="1328"/>
                    <a:pt x="6254" y="1324"/>
                    <a:pt x="6255" y="1320"/>
                  </a:cubicBezTo>
                  <a:lnTo>
                    <a:pt x="6255" y="8"/>
                  </a:lnTo>
                  <a:cubicBezTo>
                    <a:pt x="6255" y="5"/>
                    <a:pt x="6251" y="1"/>
                    <a:pt x="6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93;p58">
              <a:extLst>
                <a:ext uri="{FF2B5EF4-FFF2-40B4-BE49-F238E27FC236}">
                  <a16:creationId xmlns:a16="http://schemas.microsoft.com/office/drawing/2014/main" id="{AAA73523-80F2-0F2D-5D31-554842216B59}"/>
                </a:ext>
              </a:extLst>
            </p:cNvPr>
            <p:cNvSpPr/>
            <p:nvPr/>
          </p:nvSpPr>
          <p:spPr>
            <a:xfrm>
              <a:off x="708050" y="2046475"/>
              <a:ext cx="814325" cy="17125"/>
            </a:xfrm>
            <a:custGeom>
              <a:avLst/>
              <a:gdLst/>
              <a:ahLst/>
              <a:cxnLst/>
              <a:rect l="l" t="t" r="r" b="b"/>
              <a:pathLst>
                <a:path w="32573" h="685" extrusionOk="0">
                  <a:moveTo>
                    <a:pt x="11753" y="0"/>
                  </a:moveTo>
                  <a:cubicBezTo>
                    <a:pt x="11319" y="0"/>
                    <a:pt x="10882" y="42"/>
                    <a:pt x="10452" y="125"/>
                  </a:cubicBezTo>
                  <a:lnTo>
                    <a:pt x="10155" y="182"/>
                  </a:lnTo>
                  <a:cubicBezTo>
                    <a:pt x="9467" y="314"/>
                    <a:pt x="8765" y="381"/>
                    <a:pt x="8067" y="381"/>
                  </a:cubicBezTo>
                  <a:lnTo>
                    <a:pt x="1" y="381"/>
                  </a:lnTo>
                  <a:lnTo>
                    <a:pt x="1" y="683"/>
                  </a:lnTo>
                  <a:lnTo>
                    <a:pt x="8067" y="683"/>
                  </a:lnTo>
                  <a:cubicBezTo>
                    <a:pt x="8784" y="683"/>
                    <a:pt x="9505" y="615"/>
                    <a:pt x="10214" y="480"/>
                  </a:cubicBezTo>
                  <a:lnTo>
                    <a:pt x="10510" y="423"/>
                  </a:lnTo>
                  <a:cubicBezTo>
                    <a:pt x="10921" y="345"/>
                    <a:pt x="11339" y="305"/>
                    <a:pt x="11753" y="305"/>
                  </a:cubicBezTo>
                  <a:lnTo>
                    <a:pt x="21094" y="305"/>
                  </a:lnTo>
                  <a:cubicBezTo>
                    <a:pt x="21544" y="305"/>
                    <a:pt x="21997" y="352"/>
                    <a:pt x="22441" y="444"/>
                  </a:cubicBezTo>
                  <a:cubicBezTo>
                    <a:pt x="23204" y="605"/>
                    <a:pt x="23987" y="684"/>
                    <a:pt x="24766" y="684"/>
                  </a:cubicBezTo>
                  <a:lnTo>
                    <a:pt x="32573" y="684"/>
                  </a:lnTo>
                  <a:lnTo>
                    <a:pt x="32573" y="381"/>
                  </a:lnTo>
                  <a:lnTo>
                    <a:pt x="24768" y="381"/>
                  </a:lnTo>
                  <a:cubicBezTo>
                    <a:pt x="24008" y="381"/>
                    <a:pt x="23246" y="301"/>
                    <a:pt x="22504" y="145"/>
                  </a:cubicBezTo>
                  <a:cubicBezTo>
                    <a:pt x="22038" y="50"/>
                    <a:pt x="21565" y="0"/>
                    <a:pt x="210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94;p58">
              <a:extLst>
                <a:ext uri="{FF2B5EF4-FFF2-40B4-BE49-F238E27FC236}">
                  <a16:creationId xmlns:a16="http://schemas.microsoft.com/office/drawing/2014/main" id="{5C3B3E5F-8CD0-64C3-40A5-5DA940CD43A3}"/>
                </a:ext>
              </a:extLst>
            </p:cNvPr>
            <p:cNvSpPr/>
            <p:nvPr/>
          </p:nvSpPr>
          <p:spPr>
            <a:xfrm>
              <a:off x="1432875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984" y="1"/>
                  </a:moveTo>
                  <a:cubicBezTo>
                    <a:pt x="1446" y="1"/>
                    <a:pt x="1928" y="341"/>
                    <a:pt x="1199" y="788"/>
                  </a:cubicBezTo>
                  <a:cubicBezTo>
                    <a:pt x="945" y="944"/>
                    <a:pt x="727" y="996"/>
                    <a:pt x="549" y="996"/>
                  </a:cubicBezTo>
                  <a:cubicBezTo>
                    <a:pt x="194" y="996"/>
                    <a:pt x="1" y="788"/>
                    <a:pt x="0" y="788"/>
                  </a:cubicBezTo>
                  <a:lnTo>
                    <a:pt x="0" y="788"/>
                  </a:lnTo>
                  <a:lnTo>
                    <a:pt x="471" y="1795"/>
                  </a:lnTo>
                  <a:cubicBezTo>
                    <a:pt x="517" y="1762"/>
                    <a:pt x="575" y="1748"/>
                    <a:pt x="640" y="1748"/>
                  </a:cubicBezTo>
                  <a:cubicBezTo>
                    <a:pt x="932" y="1748"/>
                    <a:pt x="1366" y="2039"/>
                    <a:pt x="1489" y="2227"/>
                  </a:cubicBezTo>
                  <a:cubicBezTo>
                    <a:pt x="1796" y="2697"/>
                    <a:pt x="2297" y="2744"/>
                    <a:pt x="2588" y="2786"/>
                  </a:cubicBezTo>
                  <a:cubicBezTo>
                    <a:pt x="2861" y="2824"/>
                    <a:pt x="3101" y="2842"/>
                    <a:pt x="3312" y="2842"/>
                  </a:cubicBezTo>
                  <a:cubicBezTo>
                    <a:pt x="4554" y="2842"/>
                    <a:pt x="4815" y="2237"/>
                    <a:pt x="4876" y="1695"/>
                  </a:cubicBezTo>
                  <a:cubicBezTo>
                    <a:pt x="4932" y="1183"/>
                    <a:pt x="5032" y="39"/>
                    <a:pt x="3216" y="3"/>
                  </a:cubicBezTo>
                  <a:cubicBezTo>
                    <a:pt x="3134" y="2"/>
                    <a:pt x="3056" y="1"/>
                    <a:pt x="2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95;p58">
              <a:extLst>
                <a:ext uri="{FF2B5EF4-FFF2-40B4-BE49-F238E27FC236}">
                  <a16:creationId xmlns:a16="http://schemas.microsoft.com/office/drawing/2014/main" id="{91C1A28C-3D7F-34AC-C2BF-52E90D2E1758}"/>
                </a:ext>
              </a:extLst>
            </p:cNvPr>
            <p:cNvSpPr/>
            <p:nvPr/>
          </p:nvSpPr>
          <p:spPr>
            <a:xfrm>
              <a:off x="674700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049" y="1"/>
                  </a:moveTo>
                  <a:cubicBezTo>
                    <a:pt x="1976" y="1"/>
                    <a:pt x="1899" y="2"/>
                    <a:pt x="1817" y="3"/>
                  </a:cubicBezTo>
                  <a:cubicBezTo>
                    <a:pt x="0" y="39"/>
                    <a:pt x="101" y="1183"/>
                    <a:pt x="157" y="1695"/>
                  </a:cubicBezTo>
                  <a:cubicBezTo>
                    <a:pt x="216" y="2237"/>
                    <a:pt x="478" y="2842"/>
                    <a:pt x="1721" y="2842"/>
                  </a:cubicBezTo>
                  <a:cubicBezTo>
                    <a:pt x="1932" y="2842"/>
                    <a:pt x="2172" y="2824"/>
                    <a:pt x="2444" y="2786"/>
                  </a:cubicBezTo>
                  <a:cubicBezTo>
                    <a:pt x="2736" y="2744"/>
                    <a:pt x="3236" y="2697"/>
                    <a:pt x="3543" y="2227"/>
                  </a:cubicBezTo>
                  <a:cubicBezTo>
                    <a:pt x="3666" y="2039"/>
                    <a:pt x="4100" y="1748"/>
                    <a:pt x="4392" y="1748"/>
                  </a:cubicBezTo>
                  <a:cubicBezTo>
                    <a:pt x="4457" y="1748"/>
                    <a:pt x="4514" y="1762"/>
                    <a:pt x="4560" y="1795"/>
                  </a:cubicBezTo>
                  <a:lnTo>
                    <a:pt x="5032" y="788"/>
                  </a:lnTo>
                  <a:lnTo>
                    <a:pt x="5032" y="788"/>
                  </a:lnTo>
                  <a:cubicBezTo>
                    <a:pt x="5032" y="788"/>
                    <a:pt x="4839" y="996"/>
                    <a:pt x="4483" y="996"/>
                  </a:cubicBezTo>
                  <a:cubicBezTo>
                    <a:pt x="4306" y="996"/>
                    <a:pt x="4088" y="944"/>
                    <a:pt x="3834" y="788"/>
                  </a:cubicBezTo>
                  <a:cubicBezTo>
                    <a:pt x="3105" y="341"/>
                    <a:pt x="3586" y="1"/>
                    <a:pt x="20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5" grpId="0" animBg="1"/>
      <p:bldP spid="5" grpId="1" animBg="1"/>
      <p:bldP spid="6" grpId="0"/>
      <p:bldP spid="10" grpId="0" animBg="1"/>
      <p:bldP spid="10" grpId="1" animBg="1"/>
      <p:bldP spid="11" grpId="0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p58"/>
          <p:cNvSpPr/>
          <p:nvPr/>
        </p:nvSpPr>
        <p:spPr>
          <a:xfrm>
            <a:off x="6551000" y="3601850"/>
            <a:ext cx="1879800" cy="9825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5" name="Google Shape;2165;p58"/>
          <p:cNvSpPr/>
          <p:nvPr/>
        </p:nvSpPr>
        <p:spPr>
          <a:xfrm>
            <a:off x="2297050" y="1052750"/>
            <a:ext cx="4549800" cy="2408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58"/>
          <p:cNvSpPr txBox="1">
            <a:spLocks noGrp="1"/>
          </p:cNvSpPr>
          <p:nvPr>
            <p:ph type="title"/>
          </p:nvPr>
        </p:nvSpPr>
        <p:spPr>
          <a:xfrm rot="492">
            <a:off x="2476449" y="1366180"/>
            <a:ext cx="4191000" cy="17812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THANKS!</a:t>
            </a:r>
            <a:endParaRPr sz="6600" dirty="0"/>
          </a:p>
        </p:txBody>
      </p:sp>
      <p:sp>
        <p:nvSpPr>
          <p:cNvPr id="2167" name="Google Shape;2167;p58"/>
          <p:cNvSpPr txBox="1">
            <a:spLocks noGrp="1"/>
          </p:cNvSpPr>
          <p:nvPr>
            <p:ph type="subTitle" idx="1"/>
          </p:nvPr>
        </p:nvSpPr>
        <p:spPr>
          <a:xfrm>
            <a:off x="2981108" y="3601850"/>
            <a:ext cx="30720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/>
              <a:t>Do you have any questions?</a:t>
            </a:r>
            <a:endParaRPr dirty="0"/>
          </a:p>
        </p:txBody>
      </p:sp>
      <p:grpSp>
        <p:nvGrpSpPr>
          <p:cNvPr id="2168" name="Google Shape;2168;p58"/>
          <p:cNvGrpSpPr/>
          <p:nvPr/>
        </p:nvGrpSpPr>
        <p:grpSpPr>
          <a:xfrm>
            <a:off x="7016141" y="3785013"/>
            <a:ext cx="949416" cy="615939"/>
            <a:chOff x="674700" y="1670125"/>
            <a:chExt cx="884000" cy="573500"/>
          </a:xfrm>
        </p:grpSpPr>
        <p:sp>
          <p:nvSpPr>
            <p:cNvPr id="2169" name="Google Shape;2169;p58"/>
            <p:cNvSpPr/>
            <p:nvPr/>
          </p:nvSpPr>
          <p:spPr>
            <a:xfrm>
              <a:off x="1395725" y="1941050"/>
              <a:ext cx="127425" cy="116725"/>
            </a:xfrm>
            <a:custGeom>
              <a:avLst/>
              <a:gdLst/>
              <a:ahLst/>
              <a:cxnLst/>
              <a:rect l="l" t="t" r="r" b="b"/>
              <a:pathLst>
                <a:path w="5097" h="4669" extrusionOk="0">
                  <a:moveTo>
                    <a:pt x="1" y="0"/>
                  </a:moveTo>
                  <a:lnTo>
                    <a:pt x="1" y="4668"/>
                  </a:lnTo>
                  <a:lnTo>
                    <a:pt x="5097" y="4668"/>
                  </a:lnTo>
                  <a:lnTo>
                    <a:pt x="5097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8"/>
            <p:cNvSpPr/>
            <p:nvPr/>
          </p:nvSpPr>
          <p:spPr>
            <a:xfrm>
              <a:off x="1167600" y="1756400"/>
              <a:ext cx="79300" cy="72675"/>
            </a:xfrm>
            <a:custGeom>
              <a:avLst/>
              <a:gdLst/>
              <a:ahLst/>
              <a:cxnLst/>
              <a:rect l="l" t="t" r="r" b="b"/>
              <a:pathLst>
                <a:path w="3172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8"/>
            <p:cNvSpPr/>
            <p:nvPr/>
          </p:nvSpPr>
          <p:spPr>
            <a:xfrm>
              <a:off x="1269800" y="1756400"/>
              <a:ext cx="79350" cy="72675"/>
            </a:xfrm>
            <a:custGeom>
              <a:avLst/>
              <a:gdLst/>
              <a:ahLst/>
              <a:cxnLst/>
              <a:rect l="l" t="t" r="r" b="b"/>
              <a:pathLst>
                <a:path w="3174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58"/>
            <p:cNvSpPr/>
            <p:nvPr/>
          </p:nvSpPr>
          <p:spPr>
            <a:xfrm>
              <a:off x="1167600" y="1848000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1" y="2905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8"/>
            <p:cNvSpPr/>
            <p:nvPr/>
          </p:nvSpPr>
          <p:spPr>
            <a:xfrm>
              <a:off x="1269800" y="1848000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3" y="2905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8"/>
            <p:cNvSpPr/>
            <p:nvPr/>
          </p:nvSpPr>
          <p:spPr>
            <a:xfrm>
              <a:off x="1167600" y="1936425"/>
              <a:ext cx="79300" cy="72700"/>
            </a:xfrm>
            <a:custGeom>
              <a:avLst/>
              <a:gdLst/>
              <a:ahLst/>
              <a:cxnLst/>
              <a:rect l="l" t="t" r="r" b="b"/>
              <a:pathLst>
                <a:path w="3172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1" y="2907"/>
                  </a:lnTo>
                  <a:lnTo>
                    <a:pt x="3171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8"/>
            <p:cNvSpPr/>
            <p:nvPr/>
          </p:nvSpPr>
          <p:spPr>
            <a:xfrm>
              <a:off x="12698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3" y="2907"/>
                  </a:lnTo>
                  <a:lnTo>
                    <a:pt x="3173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58"/>
            <p:cNvSpPr/>
            <p:nvPr/>
          </p:nvSpPr>
          <p:spPr>
            <a:xfrm>
              <a:off x="13720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4" y="2907"/>
                  </a:lnTo>
                  <a:lnTo>
                    <a:pt x="3174" y="1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8"/>
            <p:cNvSpPr/>
            <p:nvPr/>
          </p:nvSpPr>
          <p:spPr>
            <a:xfrm>
              <a:off x="1167600" y="2024875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8"/>
            <p:cNvSpPr/>
            <p:nvPr/>
          </p:nvSpPr>
          <p:spPr>
            <a:xfrm>
              <a:off x="12698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8"/>
            <p:cNvSpPr/>
            <p:nvPr/>
          </p:nvSpPr>
          <p:spPr>
            <a:xfrm>
              <a:off x="13720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4" y="2906"/>
                  </a:lnTo>
                  <a:lnTo>
                    <a:pt x="3174" y="0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8"/>
            <p:cNvSpPr/>
            <p:nvPr/>
          </p:nvSpPr>
          <p:spPr>
            <a:xfrm>
              <a:off x="745975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8"/>
            <p:cNvSpPr/>
            <p:nvPr/>
          </p:nvSpPr>
          <p:spPr>
            <a:xfrm>
              <a:off x="1367550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8"/>
            <p:cNvSpPr/>
            <p:nvPr/>
          </p:nvSpPr>
          <p:spPr>
            <a:xfrm>
              <a:off x="773075" y="1670125"/>
              <a:ext cx="685375" cy="232950"/>
            </a:xfrm>
            <a:custGeom>
              <a:avLst/>
              <a:gdLst/>
              <a:ahLst/>
              <a:cxnLst/>
              <a:rect l="l" t="t" r="r" b="b"/>
              <a:pathLst>
                <a:path w="27415" h="9318" extrusionOk="0">
                  <a:moveTo>
                    <a:pt x="6808" y="0"/>
                  </a:moveTo>
                  <a:cubicBezTo>
                    <a:pt x="4586" y="0"/>
                    <a:pt x="2631" y="1306"/>
                    <a:pt x="2007" y="3206"/>
                  </a:cubicBezTo>
                  <a:lnTo>
                    <a:pt x="0" y="9317"/>
                  </a:lnTo>
                  <a:lnTo>
                    <a:pt x="27415" y="9317"/>
                  </a:lnTo>
                  <a:lnTo>
                    <a:pt x="25409" y="3206"/>
                  </a:lnTo>
                  <a:cubicBezTo>
                    <a:pt x="24783" y="1306"/>
                    <a:pt x="22829" y="0"/>
                    <a:pt x="20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8"/>
            <p:cNvSpPr/>
            <p:nvPr/>
          </p:nvSpPr>
          <p:spPr>
            <a:xfrm>
              <a:off x="813050" y="1709225"/>
              <a:ext cx="605375" cy="220825"/>
            </a:xfrm>
            <a:custGeom>
              <a:avLst/>
              <a:gdLst/>
              <a:ahLst/>
              <a:cxnLst/>
              <a:rect l="l" t="t" r="r" b="b"/>
              <a:pathLst>
                <a:path w="24215" h="8833" extrusionOk="0">
                  <a:moveTo>
                    <a:pt x="4597" y="0"/>
                  </a:moveTo>
                  <a:cubicBezTo>
                    <a:pt x="3474" y="0"/>
                    <a:pt x="2487" y="708"/>
                    <a:pt x="2172" y="1738"/>
                  </a:cubicBezTo>
                  <a:lnTo>
                    <a:pt x="1" y="8833"/>
                  </a:lnTo>
                  <a:lnTo>
                    <a:pt x="24215" y="8833"/>
                  </a:lnTo>
                  <a:lnTo>
                    <a:pt x="22043" y="1738"/>
                  </a:lnTo>
                  <a:cubicBezTo>
                    <a:pt x="21728" y="708"/>
                    <a:pt x="20741" y="0"/>
                    <a:pt x="19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8"/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rgbClr val="CE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8"/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8"/>
            <p:cNvSpPr/>
            <p:nvPr/>
          </p:nvSpPr>
          <p:spPr>
            <a:xfrm>
              <a:off x="920475" y="2068300"/>
              <a:ext cx="406425" cy="66325"/>
            </a:xfrm>
            <a:custGeom>
              <a:avLst/>
              <a:gdLst/>
              <a:ahLst/>
              <a:cxnLst/>
              <a:rect l="l" t="t" r="r" b="b"/>
              <a:pathLst>
                <a:path w="16257" h="2653" extrusionOk="0">
                  <a:moveTo>
                    <a:pt x="4249" y="0"/>
                  </a:moveTo>
                  <a:cubicBezTo>
                    <a:pt x="3020" y="0"/>
                    <a:pt x="1852" y="530"/>
                    <a:pt x="1049" y="1452"/>
                  </a:cubicBezTo>
                  <a:lnTo>
                    <a:pt x="1" y="2652"/>
                  </a:lnTo>
                  <a:lnTo>
                    <a:pt x="16257" y="2652"/>
                  </a:lnTo>
                  <a:lnTo>
                    <a:pt x="14699" y="1169"/>
                  </a:lnTo>
                  <a:cubicBezTo>
                    <a:pt x="13911" y="418"/>
                    <a:pt x="12861" y="0"/>
                    <a:pt x="1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58"/>
            <p:cNvSpPr/>
            <p:nvPr/>
          </p:nvSpPr>
          <p:spPr>
            <a:xfrm>
              <a:off x="721900" y="1890525"/>
              <a:ext cx="786350" cy="128900"/>
            </a:xfrm>
            <a:custGeom>
              <a:avLst/>
              <a:gdLst/>
              <a:ahLst/>
              <a:cxnLst/>
              <a:rect l="l" t="t" r="r" b="b"/>
              <a:pathLst>
                <a:path w="31454" h="5156" extrusionOk="0">
                  <a:moveTo>
                    <a:pt x="3220" y="1"/>
                  </a:moveTo>
                  <a:cubicBezTo>
                    <a:pt x="1819" y="1"/>
                    <a:pt x="606" y="789"/>
                    <a:pt x="0" y="1943"/>
                  </a:cubicBezTo>
                  <a:cubicBezTo>
                    <a:pt x="465" y="1849"/>
                    <a:pt x="1658" y="1650"/>
                    <a:pt x="3008" y="1650"/>
                  </a:cubicBezTo>
                  <a:cubicBezTo>
                    <a:pt x="4674" y="1650"/>
                    <a:pt x="6578" y="1953"/>
                    <a:pt x="7643" y="3130"/>
                  </a:cubicBezTo>
                  <a:cubicBezTo>
                    <a:pt x="8847" y="4459"/>
                    <a:pt x="12325" y="5155"/>
                    <a:pt x="15813" y="5155"/>
                  </a:cubicBezTo>
                  <a:cubicBezTo>
                    <a:pt x="19200" y="5155"/>
                    <a:pt x="22596" y="4499"/>
                    <a:pt x="23927" y="3130"/>
                  </a:cubicBezTo>
                  <a:cubicBezTo>
                    <a:pt x="25054" y="1971"/>
                    <a:pt x="27011" y="1677"/>
                    <a:pt x="28687" y="1677"/>
                  </a:cubicBezTo>
                  <a:cubicBezTo>
                    <a:pt x="29891" y="1677"/>
                    <a:pt x="30951" y="1829"/>
                    <a:pt x="31453" y="1922"/>
                  </a:cubicBezTo>
                  <a:cubicBezTo>
                    <a:pt x="30845" y="778"/>
                    <a:pt x="29637" y="1"/>
                    <a:pt x="28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58"/>
            <p:cNvSpPr/>
            <p:nvPr/>
          </p:nvSpPr>
          <p:spPr>
            <a:xfrm>
              <a:off x="74502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2037" y="1"/>
                  </a:moveTo>
                  <a:cubicBezTo>
                    <a:pt x="1368" y="1"/>
                    <a:pt x="1053" y="581"/>
                    <a:pt x="1053" y="581"/>
                  </a:cubicBezTo>
                  <a:cubicBezTo>
                    <a:pt x="0" y="2575"/>
                    <a:pt x="2478" y="3189"/>
                    <a:pt x="3654" y="3404"/>
                  </a:cubicBezTo>
                  <a:cubicBezTo>
                    <a:pt x="3906" y="3450"/>
                    <a:pt x="4167" y="3475"/>
                    <a:pt x="4423" y="3475"/>
                  </a:cubicBezTo>
                  <a:cubicBezTo>
                    <a:pt x="5364" y="3475"/>
                    <a:pt x="6230" y="3137"/>
                    <a:pt x="6254" y="2268"/>
                  </a:cubicBezTo>
                  <a:cubicBezTo>
                    <a:pt x="6286" y="1163"/>
                    <a:pt x="3344" y="335"/>
                    <a:pt x="2415" y="59"/>
                  </a:cubicBezTo>
                  <a:cubicBezTo>
                    <a:pt x="2278" y="18"/>
                    <a:pt x="2152" y="1"/>
                    <a:pt x="2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58"/>
            <p:cNvSpPr/>
            <p:nvPr/>
          </p:nvSpPr>
          <p:spPr>
            <a:xfrm>
              <a:off x="132127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4249" y="1"/>
                  </a:moveTo>
                  <a:cubicBezTo>
                    <a:pt x="4133" y="1"/>
                    <a:pt x="4007" y="18"/>
                    <a:pt x="3870" y="59"/>
                  </a:cubicBezTo>
                  <a:cubicBezTo>
                    <a:pt x="2941" y="335"/>
                    <a:pt x="1" y="1163"/>
                    <a:pt x="32" y="2268"/>
                  </a:cubicBezTo>
                  <a:cubicBezTo>
                    <a:pt x="57" y="3137"/>
                    <a:pt x="923" y="3475"/>
                    <a:pt x="1863" y="3475"/>
                  </a:cubicBezTo>
                  <a:cubicBezTo>
                    <a:pt x="2119" y="3475"/>
                    <a:pt x="2380" y="3450"/>
                    <a:pt x="2631" y="3404"/>
                  </a:cubicBezTo>
                  <a:cubicBezTo>
                    <a:pt x="3807" y="3189"/>
                    <a:pt x="6285" y="2575"/>
                    <a:pt x="5233" y="581"/>
                  </a:cubicBezTo>
                  <a:cubicBezTo>
                    <a:pt x="5233" y="581"/>
                    <a:pt x="4918" y="1"/>
                    <a:pt x="4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8"/>
            <p:cNvSpPr/>
            <p:nvPr/>
          </p:nvSpPr>
          <p:spPr>
            <a:xfrm>
              <a:off x="687300" y="2083375"/>
              <a:ext cx="855250" cy="75600"/>
            </a:xfrm>
            <a:custGeom>
              <a:avLst/>
              <a:gdLst/>
              <a:ahLst/>
              <a:cxnLst/>
              <a:rect l="l" t="t" r="r" b="b"/>
              <a:pathLst>
                <a:path w="34210" h="3024" extrusionOk="0">
                  <a:moveTo>
                    <a:pt x="1147" y="1"/>
                  </a:moveTo>
                  <a:cubicBezTo>
                    <a:pt x="516" y="1"/>
                    <a:pt x="0" y="513"/>
                    <a:pt x="0" y="1139"/>
                  </a:cubicBezTo>
                  <a:lnTo>
                    <a:pt x="0" y="1887"/>
                  </a:lnTo>
                  <a:cubicBezTo>
                    <a:pt x="0" y="2513"/>
                    <a:pt x="516" y="3024"/>
                    <a:pt x="1147" y="3024"/>
                  </a:cubicBezTo>
                  <a:lnTo>
                    <a:pt x="33060" y="3024"/>
                  </a:lnTo>
                  <a:cubicBezTo>
                    <a:pt x="33692" y="3024"/>
                    <a:pt x="34209" y="2513"/>
                    <a:pt x="34207" y="1887"/>
                  </a:cubicBezTo>
                  <a:lnTo>
                    <a:pt x="34207" y="1139"/>
                  </a:lnTo>
                  <a:cubicBezTo>
                    <a:pt x="34207" y="513"/>
                    <a:pt x="33692" y="1"/>
                    <a:pt x="33060" y="1"/>
                  </a:cubicBezTo>
                  <a:lnTo>
                    <a:pt x="27382" y="1"/>
                  </a:lnTo>
                  <a:lnTo>
                    <a:pt x="23703" y="1517"/>
                  </a:lnTo>
                  <a:lnTo>
                    <a:pt x="10756" y="1517"/>
                  </a:lnTo>
                  <a:lnTo>
                    <a:pt x="76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8"/>
            <p:cNvSpPr/>
            <p:nvPr/>
          </p:nvSpPr>
          <p:spPr>
            <a:xfrm>
              <a:off x="719200" y="2104600"/>
              <a:ext cx="156400" cy="33200"/>
            </a:xfrm>
            <a:custGeom>
              <a:avLst/>
              <a:gdLst/>
              <a:ahLst/>
              <a:cxnLst/>
              <a:rect l="l" t="t" r="r" b="b"/>
              <a:pathLst>
                <a:path w="6256" h="1328" extrusionOk="0">
                  <a:moveTo>
                    <a:pt x="9" y="1"/>
                  </a:moveTo>
                  <a:cubicBezTo>
                    <a:pt x="5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5" y="1328"/>
                    <a:pt x="9" y="1328"/>
                  </a:cubicBezTo>
                  <a:lnTo>
                    <a:pt x="6247" y="1328"/>
                  </a:lnTo>
                  <a:cubicBezTo>
                    <a:pt x="6252" y="1328"/>
                    <a:pt x="6254" y="1324"/>
                    <a:pt x="6256" y="1320"/>
                  </a:cubicBezTo>
                  <a:lnTo>
                    <a:pt x="6256" y="8"/>
                  </a:lnTo>
                  <a:cubicBezTo>
                    <a:pt x="6256" y="5"/>
                    <a:pt x="6252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58"/>
            <p:cNvSpPr/>
            <p:nvPr/>
          </p:nvSpPr>
          <p:spPr>
            <a:xfrm>
              <a:off x="1359900" y="2104600"/>
              <a:ext cx="156375" cy="33200"/>
            </a:xfrm>
            <a:custGeom>
              <a:avLst/>
              <a:gdLst/>
              <a:ahLst/>
              <a:cxnLst/>
              <a:rect l="l" t="t" r="r" b="b"/>
              <a:pathLst>
                <a:path w="6255" h="1328" extrusionOk="0">
                  <a:moveTo>
                    <a:pt x="8" y="1"/>
                  </a:moveTo>
                  <a:cubicBezTo>
                    <a:pt x="4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4" y="1328"/>
                    <a:pt x="8" y="1328"/>
                  </a:cubicBezTo>
                  <a:lnTo>
                    <a:pt x="6248" y="1328"/>
                  </a:lnTo>
                  <a:cubicBezTo>
                    <a:pt x="6251" y="1328"/>
                    <a:pt x="6254" y="1324"/>
                    <a:pt x="6255" y="1320"/>
                  </a:cubicBezTo>
                  <a:lnTo>
                    <a:pt x="6255" y="8"/>
                  </a:lnTo>
                  <a:cubicBezTo>
                    <a:pt x="6255" y="5"/>
                    <a:pt x="6251" y="1"/>
                    <a:pt x="6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58"/>
            <p:cNvSpPr/>
            <p:nvPr/>
          </p:nvSpPr>
          <p:spPr>
            <a:xfrm>
              <a:off x="708050" y="2046475"/>
              <a:ext cx="814325" cy="17125"/>
            </a:xfrm>
            <a:custGeom>
              <a:avLst/>
              <a:gdLst/>
              <a:ahLst/>
              <a:cxnLst/>
              <a:rect l="l" t="t" r="r" b="b"/>
              <a:pathLst>
                <a:path w="32573" h="685" extrusionOk="0">
                  <a:moveTo>
                    <a:pt x="11753" y="0"/>
                  </a:moveTo>
                  <a:cubicBezTo>
                    <a:pt x="11319" y="0"/>
                    <a:pt x="10882" y="42"/>
                    <a:pt x="10452" y="125"/>
                  </a:cubicBezTo>
                  <a:lnTo>
                    <a:pt x="10155" y="182"/>
                  </a:lnTo>
                  <a:cubicBezTo>
                    <a:pt x="9467" y="314"/>
                    <a:pt x="8765" y="381"/>
                    <a:pt x="8067" y="381"/>
                  </a:cubicBezTo>
                  <a:lnTo>
                    <a:pt x="1" y="381"/>
                  </a:lnTo>
                  <a:lnTo>
                    <a:pt x="1" y="683"/>
                  </a:lnTo>
                  <a:lnTo>
                    <a:pt x="8067" y="683"/>
                  </a:lnTo>
                  <a:cubicBezTo>
                    <a:pt x="8784" y="683"/>
                    <a:pt x="9505" y="615"/>
                    <a:pt x="10214" y="480"/>
                  </a:cubicBezTo>
                  <a:lnTo>
                    <a:pt x="10510" y="423"/>
                  </a:lnTo>
                  <a:cubicBezTo>
                    <a:pt x="10921" y="345"/>
                    <a:pt x="11339" y="305"/>
                    <a:pt x="11753" y="305"/>
                  </a:cubicBezTo>
                  <a:lnTo>
                    <a:pt x="21094" y="305"/>
                  </a:lnTo>
                  <a:cubicBezTo>
                    <a:pt x="21544" y="305"/>
                    <a:pt x="21997" y="352"/>
                    <a:pt x="22441" y="444"/>
                  </a:cubicBezTo>
                  <a:cubicBezTo>
                    <a:pt x="23204" y="605"/>
                    <a:pt x="23987" y="684"/>
                    <a:pt x="24766" y="684"/>
                  </a:cubicBezTo>
                  <a:lnTo>
                    <a:pt x="32573" y="684"/>
                  </a:lnTo>
                  <a:lnTo>
                    <a:pt x="32573" y="381"/>
                  </a:lnTo>
                  <a:lnTo>
                    <a:pt x="24768" y="381"/>
                  </a:lnTo>
                  <a:cubicBezTo>
                    <a:pt x="24008" y="381"/>
                    <a:pt x="23246" y="301"/>
                    <a:pt x="22504" y="145"/>
                  </a:cubicBezTo>
                  <a:cubicBezTo>
                    <a:pt x="22038" y="50"/>
                    <a:pt x="21565" y="0"/>
                    <a:pt x="210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8"/>
            <p:cNvSpPr/>
            <p:nvPr/>
          </p:nvSpPr>
          <p:spPr>
            <a:xfrm>
              <a:off x="1432875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984" y="1"/>
                  </a:moveTo>
                  <a:cubicBezTo>
                    <a:pt x="1446" y="1"/>
                    <a:pt x="1928" y="341"/>
                    <a:pt x="1199" y="788"/>
                  </a:cubicBezTo>
                  <a:cubicBezTo>
                    <a:pt x="945" y="944"/>
                    <a:pt x="727" y="996"/>
                    <a:pt x="549" y="996"/>
                  </a:cubicBezTo>
                  <a:cubicBezTo>
                    <a:pt x="194" y="996"/>
                    <a:pt x="1" y="788"/>
                    <a:pt x="0" y="788"/>
                  </a:cubicBezTo>
                  <a:lnTo>
                    <a:pt x="0" y="788"/>
                  </a:lnTo>
                  <a:lnTo>
                    <a:pt x="471" y="1795"/>
                  </a:lnTo>
                  <a:cubicBezTo>
                    <a:pt x="517" y="1762"/>
                    <a:pt x="575" y="1748"/>
                    <a:pt x="640" y="1748"/>
                  </a:cubicBezTo>
                  <a:cubicBezTo>
                    <a:pt x="932" y="1748"/>
                    <a:pt x="1366" y="2039"/>
                    <a:pt x="1489" y="2227"/>
                  </a:cubicBezTo>
                  <a:cubicBezTo>
                    <a:pt x="1796" y="2697"/>
                    <a:pt x="2297" y="2744"/>
                    <a:pt x="2588" y="2786"/>
                  </a:cubicBezTo>
                  <a:cubicBezTo>
                    <a:pt x="2861" y="2824"/>
                    <a:pt x="3101" y="2842"/>
                    <a:pt x="3312" y="2842"/>
                  </a:cubicBezTo>
                  <a:cubicBezTo>
                    <a:pt x="4554" y="2842"/>
                    <a:pt x="4815" y="2237"/>
                    <a:pt x="4876" y="1695"/>
                  </a:cubicBezTo>
                  <a:cubicBezTo>
                    <a:pt x="4932" y="1183"/>
                    <a:pt x="5032" y="39"/>
                    <a:pt x="3216" y="3"/>
                  </a:cubicBezTo>
                  <a:cubicBezTo>
                    <a:pt x="3134" y="2"/>
                    <a:pt x="3056" y="1"/>
                    <a:pt x="2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8"/>
            <p:cNvSpPr/>
            <p:nvPr/>
          </p:nvSpPr>
          <p:spPr>
            <a:xfrm>
              <a:off x="674700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049" y="1"/>
                  </a:moveTo>
                  <a:cubicBezTo>
                    <a:pt x="1976" y="1"/>
                    <a:pt x="1899" y="2"/>
                    <a:pt x="1817" y="3"/>
                  </a:cubicBezTo>
                  <a:cubicBezTo>
                    <a:pt x="0" y="39"/>
                    <a:pt x="101" y="1183"/>
                    <a:pt x="157" y="1695"/>
                  </a:cubicBezTo>
                  <a:cubicBezTo>
                    <a:pt x="216" y="2237"/>
                    <a:pt x="478" y="2842"/>
                    <a:pt x="1721" y="2842"/>
                  </a:cubicBezTo>
                  <a:cubicBezTo>
                    <a:pt x="1932" y="2842"/>
                    <a:pt x="2172" y="2824"/>
                    <a:pt x="2444" y="2786"/>
                  </a:cubicBezTo>
                  <a:cubicBezTo>
                    <a:pt x="2736" y="2744"/>
                    <a:pt x="3236" y="2697"/>
                    <a:pt x="3543" y="2227"/>
                  </a:cubicBezTo>
                  <a:cubicBezTo>
                    <a:pt x="3666" y="2039"/>
                    <a:pt x="4100" y="1748"/>
                    <a:pt x="4392" y="1748"/>
                  </a:cubicBezTo>
                  <a:cubicBezTo>
                    <a:pt x="4457" y="1748"/>
                    <a:pt x="4514" y="1762"/>
                    <a:pt x="4560" y="1795"/>
                  </a:cubicBezTo>
                  <a:lnTo>
                    <a:pt x="5032" y="788"/>
                  </a:lnTo>
                  <a:lnTo>
                    <a:pt x="5032" y="788"/>
                  </a:lnTo>
                  <a:cubicBezTo>
                    <a:pt x="5032" y="788"/>
                    <a:pt x="4839" y="996"/>
                    <a:pt x="4483" y="996"/>
                  </a:cubicBezTo>
                  <a:cubicBezTo>
                    <a:pt x="4306" y="996"/>
                    <a:pt x="4088" y="944"/>
                    <a:pt x="3834" y="788"/>
                  </a:cubicBezTo>
                  <a:cubicBezTo>
                    <a:pt x="3105" y="341"/>
                    <a:pt x="3586" y="1"/>
                    <a:pt x="20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6" name="Google Shape;2196;p58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p58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8" name="Google Shape;2198;p58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99" name="Google Shape;2199;p58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2200" name="Google Shape;2200;p58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8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8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3" name="Google Shape;2203;p58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p58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5" name="Google Shape;2205;p58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6" name="Google Shape;2206;p58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2207" name="Google Shape;2207;p58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8" name="Google Shape;2208;p58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9" name="Google Shape;2209;p58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47"/>
          <p:cNvSpPr/>
          <p:nvPr/>
        </p:nvSpPr>
        <p:spPr>
          <a:xfrm>
            <a:off x="1418725" y="539500"/>
            <a:ext cx="5032800" cy="2629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2857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6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1206" name="Google Shape;1206;p47"/>
          <p:cNvSpPr txBox="1">
            <a:spLocks noGrp="1"/>
          </p:cNvSpPr>
          <p:nvPr>
            <p:ph type="title"/>
          </p:nvPr>
        </p:nvSpPr>
        <p:spPr>
          <a:xfrm>
            <a:off x="1616475" y="657550"/>
            <a:ext cx="4574700" cy="2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JUMBLED WORDS</a:t>
            </a:r>
            <a:endParaRPr dirty="0"/>
          </a:p>
        </p:txBody>
      </p:sp>
      <p:sp>
        <p:nvSpPr>
          <p:cNvPr id="1207" name="Google Shape;1207;p47"/>
          <p:cNvSpPr/>
          <p:nvPr/>
        </p:nvSpPr>
        <p:spPr>
          <a:xfrm>
            <a:off x="6451700" y="356325"/>
            <a:ext cx="2696779" cy="529851"/>
          </a:xfrm>
          <a:custGeom>
            <a:avLst/>
            <a:gdLst/>
            <a:ahLst/>
            <a:cxnLst/>
            <a:rect l="l" t="t" r="r" b="b"/>
            <a:pathLst>
              <a:path w="237654" h="36872" extrusionOk="0">
                <a:moveTo>
                  <a:pt x="0" y="36872"/>
                </a:moveTo>
                <a:cubicBezTo>
                  <a:pt x="8624" y="31863"/>
                  <a:pt x="24633" y="8263"/>
                  <a:pt x="51745" y="6817"/>
                </a:cubicBezTo>
                <a:cubicBezTo>
                  <a:pt x="78857" y="5371"/>
                  <a:pt x="131686" y="29332"/>
                  <a:pt x="162671" y="28196"/>
                </a:cubicBezTo>
                <a:cubicBezTo>
                  <a:pt x="193656" y="27060"/>
                  <a:pt x="225157" y="4699"/>
                  <a:pt x="23765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08" name="Google Shape;1208;p47"/>
          <p:cNvSpPr/>
          <p:nvPr/>
        </p:nvSpPr>
        <p:spPr>
          <a:xfrm>
            <a:off x="6451700" y="2432725"/>
            <a:ext cx="2510778" cy="1231243"/>
          </a:xfrm>
          <a:custGeom>
            <a:avLst/>
            <a:gdLst/>
            <a:ahLst/>
            <a:cxnLst/>
            <a:rect l="l" t="t" r="r" b="b"/>
            <a:pathLst>
              <a:path w="70956" h="48956" extrusionOk="0">
                <a:moveTo>
                  <a:pt x="70956" y="48956"/>
                </a:moveTo>
                <a:cubicBezTo>
                  <a:pt x="68994" y="46322"/>
                  <a:pt x="71007" y="41312"/>
                  <a:pt x="59181" y="33153"/>
                </a:cubicBezTo>
                <a:cubicBezTo>
                  <a:pt x="47355" y="24994"/>
                  <a:pt x="9864" y="552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09" name="Google Shape;1209;p47"/>
          <p:cNvSpPr/>
          <p:nvPr/>
        </p:nvSpPr>
        <p:spPr>
          <a:xfrm>
            <a:off x="193650" y="3169300"/>
            <a:ext cx="3464090" cy="1513983"/>
          </a:xfrm>
          <a:custGeom>
            <a:avLst/>
            <a:gdLst/>
            <a:ahLst/>
            <a:cxnLst/>
            <a:rect l="l" t="t" r="r" b="b"/>
            <a:pathLst>
              <a:path w="124250" h="31788" extrusionOk="0">
                <a:moveTo>
                  <a:pt x="124250" y="0"/>
                </a:moveTo>
                <a:cubicBezTo>
                  <a:pt x="119912" y="2324"/>
                  <a:pt x="110100" y="8677"/>
                  <a:pt x="98222" y="13944"/>
                </a:cubicBezTo>
                <a:cubicBezTo>
                  <a:pt x="86344" y="19212"/>
                  <a:pt x="69354" y="33568"/>
                  <a:pt x="52984" y="31605"/>
                </a:cubicBezTo>
                <a:cubicBezTo>
                  <a:pt x="36614" y="29643"/>
                  <a:pt x="8831" y="7075"/>
                  <a:pt x="0" y="21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10" name="Google Shape;1210;p47"/>
          <p:cNvSpPr/>
          <p:nvPr/>
        </p:nvSpPr>
        <p:spPr>
          <a:xfrm>
            <a:off x="209150" y="2144942"/>
            <a:ext cx="1209785" cy="436045"/>
          </a:xfrm>
          <a:custGeom>
            <a:avLst/>
            <a:gdLst/>
            <a:ahLst/>
            <a:cxnLst/>
            <a:rect l="l" t="t" r="r" b="b"/>
            <a:pathLst>
              <a:path w="78392" h="28255" extrusionOk="0">
                <a:moveTo>
                  <a:pt x="0" y="19520"/>
                </a:moveTo>
                <a:cubicBezTo>
                  <a:pt x="5268" y="20863"/>
                  <a:pt x="18540" y="30829"/>
                  <a:pt x="31605" y="27576"/>
                </a:cubicBezTo>
                <a:cubicBezTo>
                  <a:pt x="44670" y="24323"/>
                  <a:pt x="70594" y="4596"/>
                  <a:pt x="78392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11" name="Google Shape;1211;p47"/>
          <p:cNvSpPr/>
          <p:nvPr/>
        </p:nvSpPr>
        <p:spPr>
          <a:xfrm>
            <a:off x="5171575" y="3441214"/>
            <a:ext cx="3259200" cy="12765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2" name="Google Shape;1212;p47"/>
          <p:cNvGrpSpPr/>
          <p:nvPr/>
        </p:nvGrpSpPr>
        <p:grpSpPr>
          <a:xfrm>
            <a:off x="5504237" y="3622351"/>
            <a:ext cx="2593886" cy="914235"/>
            <a:chOff x="7797341" y="1652493"/>
            <a:chExt cx="2832063" cy="998183"/>
          </a:xfrm>
        </p:grpSpPr>
        <p:sp>
          <p:nvSpPr>
            <p:cNvPr id="1213" name="Google Shape;1213;p47"/>
            <p:cNvSpPr/>
            <p:nvPr/>
          </p:nvSpPr>
          <p:spPr>
            <a:xfrm>
              <a:off x="8508133" y="1879566"/>
              <a:ext cx="1053590" cy="502187"/>
            </a:xfrm>
            <a:custGeom>
              <a:avLst/>
              <a:gdLst/>
              <a:ahLst/>
              <a:cxnLst/>
              <a:rect l="l" t="t" r="r" b="b"/>
              <a:pathLst>
                <a:path w="9869" h="4704" extrusionOk="0">
                  <a:moveTo>
                    <a:pt x="4694" y="0"/>
                  </a:moveTo>
                  <a:cubicBezTo>
                    <a:pt x="3738" y="0"/>
                    <a:pt x="2951" y="734"/>
                    <a:pt x="2831" y="1685"/>
                  </a:cubicBezTo>
                  <a:cubicBezTo>
                    <a:pt x="2816" y="1685"/>
                    <a:pt x="2801" y="1682"/>
                    <a:pt x="2786" y="1682"/>
                  </a:cubicBezTo>
                  <a:cubicBezTo>
                    <a:pt x="1610" y="1682"/>
                    <a:pt x="657" y="2663"/>
                    <a:pt x="657" y="3874"/>
                  </a:cubicBezTo>
                  <a:cubicBezTo>
                    <a:pt x="657" y="3952"/>
                    <a:pt x="661" y="4028"/>
                    <a:pt x="669" y="4103"/>
                  </a:cubicBezTo>
                  <a:cubicBezTo>
                    <a:pt x="356" y="4169"/>
                    <a:pt x="104" y="4400"/>
                    <a:pt x="1" y="4703"/>
                  </a:cubicBezTo>
                  <a:lnTo>
                    <a:pt x="9786" y="4703"/>
                  </a:lnTo>
                  <a:cubicBezTo>
                    <a:pt x="9840" y="4528"/>
                    <a:pt x="9868" y="4341"/>
                    <a:pt x="9868" y="4148"/>
                  </a:cubicBezTo>
                  <a:cubicBezTo>
                    <a:pt x="9868" y="3217"/>
                    <a:pt x="9206" y="2444"/>
                    <a:pt x="8339" y="2298"/>
                  </a:cubicBezTo>
                  <a:cubicBezTo>
                    <a:pt x="8339" y="2289"/>
                    <a:pt x="8340" y="2279"/>
                    <a:pt x="8340" y="2271"/>
                  </a:cubicBezTo>
                  <a:cubicBezTo>
                    <a:pt x="8340" y="1668"/>
                    <a:pt x="7866" y="1178"/>
                    <a:pt x="7280" y="1178"/>
                  </a:cubicBezTo>
                  <a:cubicBezTo>
                    <a:pt x="6985" y="1178"/>
                    <a:pt x="6719" y="1302"/>
                    <a:pt x="6525" y="1501"/>
                  </a:cubicBezTo>
                  <a:cubicBezTo>
                    <a:pt x="6334" y="641"/>
                    <a:pt x="5587" y="0"/>
                    <a:pt x="4694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7"/>
            <p:cNvSpPr/>
            <p:nvPr/>
          </p:nvSpPr>
          <p:spPr>
            <a:xfrm>
              <a:off x="8841963" y="1656337"/>
              <a:ext cx="1505174" cy="426710"/>
            </a:xfrm>
            <a:custGeom>
              <a:avLst/>
              <a:gdLst/>
              <a:ahLst/>
              <a:cxnLst/>
              <a:rect l="l" t="t" r="r" b="b"/>
              <a:pathLst>
                <a:path w="14099" h="3997" extrusionOk="0">
                  <a:moveTo>
                    <a:pt x="4959" y="1"/>
                  </a:moveTo>
                  <a:cubicBezTo>
                    <a:pt x="4797" y="1"/>
                    <a:pt x="4637" y="2"/>
                    <a:pt x="4480" y="4"/>
                  </a:cubicBezTo>
                  <a:cubicBezTo>
                    <a:pt x="3481" y="19"/>
                    <a:pt x="3812" y="459"/>
                    <a:pt x="3038" y="1145"/>
                  </a:cubicBezTo>
                  <a:cubicBezTo>
                    <a:pt x="1977" y="2082"/>
                    <a:pt x="1" y="3996"/>
                    <a:pt x="1" y="3996"/>
                  </a:cubicBezTo>
                  <a:lnTo>
                    <a:pt x="14098" y="3849"/>
                  </a:lnTo>
                  <a:cubicBezTo>
                    <a:pt x="14098" y="3849"/>
                    <a:pt x="11688" y="440"/>
                    <a:pt x="9814" y="241"/>
                  </a:cubicBezTo>
                  <a:cubicBezTo>
                    <a:pt x="8805" y="132"/>
                    <a:pt x="6766" y="1"/>
                    <a:pt x="4959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7"/>
            <p:cNvSpPr/>
            <p:nvPr/>
          </p:nvSpPr>
          <p:spPr>
            <a:xfrm>
              <a:off x="9788155" y="2304888"/>
              <a:ext cx="316429" cy="345788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0" y="726"/>
                    <a:pt x="0" y="1619"/>
                  </a:cubicBezTo>
                  <a:cubicBezTo>
                    <a:pt x="0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7"/>
            <p:cNvSpPr/>
            <p:nvPr/>
          </p:nvSpPr>
          <p:spPr>
            <a:xfrm>
              <a:off x="9759010" y="2304888"/>
              <a:ext cx="316322" cy="345788"/>
            </a:xfrm>
            <a:custGeom>
              <a:avLst/>
              <a:gdLst/>
              <a:ahLst/>
              <a:cxnLst/>
              <a:rect l="l" t="t" r="r" b="b"/>
              <a:pathLst>
                <a:path w="2963" h="3239" extrusionOk="0">
                  <a:moveTo>
                    <a:pt x="1482" y="1"/>
                  </a:moveTo>
                  <a:cubicBezTo>
                    <a:pt x="663" y="1"/>
                    <a:pt x="1" y="726"/>
                    <a:pt x="1" y="1619"/>
                  </a:cubicBezTo>
                  <a:cubicBezTo>
                    <a:pt x="1" y="2514"/>
                    <a:pt x="663" y="3239"/>
                    <a:pt x="1482" y="3239"/>
                  </a:cubicBezTo>
                  <a:cubicBezTo>
                    <a:pt x="2300" y="3239"/>
                    <a:pt x="2963" y="2514"/>
                    <a:pt x="2963" y="1619"/>
                  </a:cubicBezTo>
                  <a:cubicBezTo>
                    <a:pt x="2963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7"/>
            <p:cNvSpPr/>
            <p:nvPr/>
          </p:nvSpPr>
          <p:spPr>
            <a:xfrm>
              <a:off x="9854665" y="2403425"/>
              <a:ext cx="125227" cy="136650"/>
            </a:xfrm>
            <a:custGeom>
              <a:avLst/>
              <a:gdLst/>
              <a:ahLst/>
              <a:cxnLst/>
              <a:rect l="l" t="t" r="r" b="b"/>
              <a:pathLst>
                <a:path w="1173" h="1280" extrusionOk="0">
                  <a:moveTo>
                    <a:pt x="586" y="1"/>
                  </a:moveTo>
                  <a:cubicBezTo>
                    <a:pt x="262" y="1"/>
                    <a:pt x="1" y="287"/>
                    <a:pt x="1" y="640"/>
                  </a:cubicBezTo>
                  <a:cubicBezTo>
                    <a:pt x="1" y="993"/>
                    <a:pt x="262" y="1279"/>
                    <a:pt x="586" y="1279"/>
                  </a:cubicBezTo>
                  <a:cubicBezTo>
                    <a:pt x="910" y="1279"/>
                    <a:pt x="1172" y="993"/>
                    <a:pt x="1172" y="640"/>
                  </a:cubicBezTo>
                  <a:cubicBezTo>
                    <a:pt x="1172" y="287"/>
                    <a:pt x="910" y="1"/>
                    <a:pt x="586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7"/>
            <p:cNvSpPr/>
            <p:nvPr/>
          </p:nvSpPr>
          <p:spPr>
            <a:xfrm>
              <a:off x="8607417" y="2304888"/>
              <a:ext cx="316322" cy="345788"/>
            </a:xfrm>
            <a:custGeom>
              <a:avLst/>
              <a:gdLst/>
              <a:ahLst/>
              <a:cxnLst/>
              <a:rect l="l" t="t" r="r" b="b"/>
              <a:pathLst>
                <a:path w="2963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3" y="2514"/>
                    <a:pt x="2963" y="1619"/>
                  </a:cubicBezTo>
                  <a:cubicBezTo>
                    <a:pt x="2963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7"/>
            <p:cNvSpPr/>
            <p:nvPr/>
          </p:nvSpPr>
          <p:spPr>
            <a:xfrm>
              <a:off x="8578059" y="2304888"/>
              <a:ext cx="316536" cy="345788"/>
            </a:xfrm>
            <a:custGeom>
              <a:avLst/>
              <a:gdLst/>
              <a:ahLst/>
              <a:cxnLst/>
              <a:rect l="l" t="t" r="r" b="b"/>
              <a:pathLst>
                <a:path w="2965" h="3239" extrusionOk="0">
                  <a:moveTo>
                    <a:pt x="1483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3" y="3239"/>
                  </a:cubicBezTo>
                  <a:cubicBezTo>
                    <a:pt x="2301" y="3239"/>
                    <a:pt x="2964" y="2514"/>
                    <a:pt x="2964" y="1619"/>
                  </a:cubicBezTo>
                  <a:cubicBezTo>
                    <a:pt x="2964" y="726"/>
                    <a:pt x="2301" y="1"/>
                    <a:pt x="1483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7"/>
            <p:cNvSpPr/>
            <p:nvPr/>
          </p:nvSpPr>
          <p:spPr>
            <a:xfrm>
              <a:off x="8672646" y="2416877"/>
              <a:ext cx="127362" cy="138998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597" y="0"/>
                  </a:moveTo>
                  <a:cubicBezTo>
                    <a:pt x="267" y="0"/>
                    <a:pt x="0" y="291"/>
                    <a:pt x="0" y="651"/>
                  </a:cubicBezTo>
                  <a:cubicBezTo>
                    <a:pt x="0" y="1011"/>
                    <a:pt x="267" y="1301"/>
                    <a:pt x="597" y="1301"/>
                  </a:cubicBezTo>
                  <a:cubicBezTo>
                    <a:pt x="925" y="1301"/>
                    <a:pt x="1193" y="1011"/>
                    <a:pt x="1193" y="651"/>
                  </a:cubicBezTo>
                  <a:cubicBezTo>
                    <a:pt x="1193" y="291"/>
                    <a:pt x="925" y="0"/>
                    <a:pt x="597" y="0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7"/>
            <p:cNvSpPr/>
            <p:nvPr/>
          </p:nvSpPr>
          <p:spPr>
            <a:xfrm>
              <a:off x="8335292" y="2045041"/>
              <a:ext cx="2281942" cy="461833"/>
            </a:xfrm>
            <a:custGeom>
              <a:avLst/>
              <a:gdLst/>
              <a:ahLst/>
              <a:cxnLst/>
              <a:rect l="l" t="t" r="r" b="b"/>
              <a:pathLst>
                <a:path w="21375" h="4326" extrusionOk="0">
                  <a:moveTo>
                    <a:pt x="19752" y="0"/>
                  </a:moveTo>
                  <a:cubicBezTo>
                    <a:pt x="19743" y="0"/>
                    <a:pt x="19735" y="0"/>
                    <a:pt x="19726" y="0"/>
                  </a:cubicBezTo>
                  <a:cubicBezTo>
                    <a:pt x="17675" y="47"/>
                    <a:pt x="5892" y="320"/>
                    <a:pt x="3569" y="500"/>
                  </a:cubicBezTo>
                  <a:cubicBezTo>
                    <a:pt x="0" y="776"/>
                    <a:pt x="796" y="4325"/>
                    <a:pt x="796" y="4325"/>
                  </a:cubicBezTo>
                  <a:lnTo>
                    <a:pt x="2639" y="4325"/>
                  </a:lnTo>
                  <a:lnTo>
                    <a:pt x="21170" y="3886"/>
                  </a:lnTo>
                  <a:cubicBezTo>
                    <a:pt x="21374" y="2413"/>
                    <a:pt x="21138" y="1156"/>
                    <a:pt x="20912" y="661"/>
                  </a:cubicBezTo>
                  <a:cubicBezTo>
                    <a:pt x="20723" y="245"/>
                    <a:pt x="20188" y="0"/>
                    <a:pt x="19752" y="0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7"/>
            <p:cNvSpPr/>
            <p:nvPr/>
          </p:nvSpPr>
          <p:spPr>
            <a:xfrm>
              <a:off x="8375326" y="1652493"/>
              <a:ext cx="1505281" cy="430660"/>
            </a:xfrm>
            <a:custGeom>
              <a:avLst/>
              <a:gdLst/>
              <a:ahLst/>
              <a:cxnLst/>
              <a:rect l="l" t="t" r="r" b="b"/>
              <a:pathLst>
                <a:path w="14100" h="4034" extrusionOk="0">
                  <a:moveTo>
                    <a:pt x="7677" y="0"/>
                  </a:moveTo>
                  <a:cubicBezTo>
                    <a:pt x="6934" y="0"/>
                    <a:pt x="6185" y="24"/>
                    <a:pt x="5576" y="54"/>
                  </a:cubicBezTo>
                  <a:cubicBezTo>
                    <a:pt x="4580" y="101"/>
                    <a:pt x="3812" y="496"/>
                    <a:pt x="3036" y="1182"/>
                  </a:cubicBezTo>
                  <a:cubicBezTo>
                    <a:pt x="1977" y="2119"/>
                    <a:pt x="0" y="4033"/>
                    <a:pt x="0" y="4033"/>
                  </a:cubicBezTo>
                  <a:lnTo>
                    <a:pt x="14099" y="3885"/>
                  </a:lnTo>
                  <a:cubicBezTo>
                    <a:pt x="14099" y="3885"/>
                    <a:pt x="12019" y="494"/>
                    <a:pt x="10163" y="153"/>
                  </a:cubicBezTo>
                  <a:cubicBezTo>
                    <a:pt x="9544" y="39"/>
                    <a:pt x="8616" y="0"/>
                    <a:pt x="7677" y="0"/>
                  </a:cubicBezTo>
                  <a:close/>
                </a:path>
              </a:pathLst>
            </a:custGeom>
            <a:solidFill>
              <a:srgbClr val="FF5F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7"/>
            <p:cNvSpPr/>
            <p:nvPr/>
          </p:nvSpPr>
          <p:spPr>
            <a:xfrm>
              <a:off x="7797341" y="2046428"/>
              <a:ext cx="2381333" cy="460445"/>
            </a:xfrm>
            <a:custGeom>
              <a:avLst/>
              <a:gdLst/>
              <a:ahLst/>
              <a:cxnLst/>
              <a:rect l="l" t="t" r="r" b="b"/>
              <a:pathLst>
                <a:path w="22306" h="4313" extrusionOk="0">
                  <a:moveTo>
                    <a:pt x="19893" y="1"/>
                  </a:moveTo>
                  <a:cubicBezTo>
                    <a:pt x="19889" y="1"/>
                    <a:pt x="19885" y="1"/>
                    <a:pt x="19881" y="1"/>
                  </a:cubicBezTo>
                  <a:cubicBezTo>
                    <a:pt x="16470" y="64"/>
                    <a:pt x="5888" y="236"/>
                    <a:pt x="3690" y="400"/>
                  </a:cubicBezTo>
                  <a:cubicBezTo>
                    <a:pt x="0" y="678"/>
                    <a:pt x="1061" y="4312"/>
                    <a:pt x="1061" y="4312"/>
                  </a:cubicBezTo>
                  <a:lnTo>
                    <a:pt x="22094" y="4164"/>
                  </a:lnTo>
                  <a:cubicBezTo>
                    <a:pt x="22305" y="2690"/>
                    <a:pt x="22239" y="1648"/>
                    <a:pt x="22015" y="1150"/>
                  </a:cubicBezTo>
                  <a:cubicBezTo>
                    <a:pt x="21617" y="266"/>
                    <a:pt x="20232" y="1"/>
                    <a:pt x="19893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7"/>
            <p:cNvSpPr/>
            <p:nvPr/>
          </p:nvSpPr>
          <p:spPr>
            <a:xfrm>
              <a:off x="9125618" y="1734910"/>
              <a:ext cx="16014" cy="760754"/>
            </a:xfrm>
            <a:custGeom>
              <a:avLst/>
              <a:gdLst/>
              <a:ahLst/>
              <a:cxnLst/>
              <a:rect l="l" t="t" r="r" b="b"/>
              <a:pathLst>
                <a:path w="150" h="7126" extrusionOk="0">
                  <a:moveTo>
                    <a:pt x="73" y="0"/>
                  </a:moveTo>
                  <a:lnTo>
                    <a:pt x="0" y="1"/>
                  </a:lnTo>
                  <a:lnTo>
                    <a:pt x="77" y="7125"/>
                  </a:lnTo>
                  <a:lnTo>
                    <a:pt x="149" y="712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7"/>
            <p:cNvSpPr/>
            <p:nvPr/>
          </p:nvSpPr>
          <p:spPr>
            <a:xfrm>
              <a:off x="8919683" y="2132582"/>
              <a:ext cx="181274" cy="24874"/>
            </a:xfrm>
            <a:custGeom>
              <a:avLst/>
              <a:gdLst/>
              <a:ahLst/>
              <a:cxnLst/>
              <a:rect l="l" t="t" r="r" b="b"/>
              <a:pathLst>
                <a:path w="1698" h="233" extrusionOk="0">
                  <a:moveTo>
                    <a:pt x="5" y="1"/>
                  </a:moveTo>
                  <a:cubicBezTo>
                    <a:pt x="3" y="1"/>
                    <a:pt x="1" y="3"/>
                    <a:pt x="1" y="4"/>
                  </a:cubicBezTo>
                  <a:lnTo>
                    <a:pt x="1" y="229"/>
                  </a:lnTo>
                  <a:cubicBezTo>
                    <a:pt x="1" y="231"/>
                    <a:pt x="4" y="233"/>
                    <a:pt x="5" y="233"/>
                  </a:cubicBezTo>
                  <a:lnTo>
                    <a:pt x="1694" y="233"/>
                  </a:lnTo>
                  <a:cubicBezTo>
                    <a:pt x="1696" y="233"/>
                    <a:pt x="1698" y="231"/>
                    <a:pt x="1698" y="229"/>
                  </a:cubicBezTo>
                  <a:lnTo>
                    <a:pt x="1698" y="4"/>
                  </a:lnTo>
                  <a:cubicBezTo>
                    <a:pt x="1698" y="2"/>
                    <a:pt x="1695" y="1"/>
                    <a:pt x="1694" y="1"/>
                  </a:cubicBezTo>
                  <a:close/>
                </a:path>
              </a:pathLst>
            </a:custGeom>
            <a:solidFill>
              <a:srgbClr val="FF9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7"/>
            <p:cNvSpPr/>
            <p:nvPr/>
          </p:nvSpPr>
          <p:spPr>
            <a:xfrm>
              <a:off x="8919683" y="2132582"/>
              <a:ext cx="162485" cy="24874"/>
            </a:xfrm>
            <a:custGeom>
              <a:avLst/>
              <a:gdLst/>
              <a:ahLst/>
              <a:cxnLst/>
              <a:rect l="l" t="t" r="r" b="b"/>
              <a:pathLst>
                <a:path w="1522" h="233" extrusionOk="0">
                  <a:moveTo>
                    <a:pt x="5" y="1"/>
                  </a:moveTo>
                  <a:cubicBezTo>
                    <a:pt x="3" y="1"/>
                    <a:pt x="1" y="3"/>
                    <a:pt x="1" y="4"/>
                  </a:cubicBezTo>
                  <a:lnTo>
                    <a:pt x="1" y="229"/>
                  </a:lnTo>
                  <a:cubicBezTo>
                    <a:pt x="1" y="231"/>
                    <a:pt x="4" y="233"/>
                    <a:pt x="5" y="233"/>
                  </a:cubicBezTo>
                  <a:lnTo>
                    <a:pt x="1517" y="233"/>
                  </a:lnTo>
                  <a:cubicBezTo>
                    <a:pt x="1518" y="233"/>
                    <a:pt x="1522" y="231"/>
                    <a:pt x="1522" y="229"/>
                  </a:cubicBezTo>
                  <a:lnTo>
                    <a:pt x="1522" y="4"/>
                  </a:lnTo>
                  <a:cubicBezTo>
                    <a:pt x="1522" y="2"/>
                    <a:pt x="1518" y="1"/>
                    <a:pt x="1517" y="1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7"/>
            <p:cNvSpPr/>
            <p:nvPr/>
          </p:nvSpPr>
          <p:spPr>
            <a:xfrm>
              <a:off x="9628339" y="2132582"/>
              <a:ext cx="181167" cy="24874"/>
            </a:xfrm>
            <a:custGeom>
              <a:avLst/>
              <a:gdLst/>
              <a:ahLst/>
              <a:cxnLst/>
              <a:rect l="l" t="t" r="r" b="b"/>
              <a:pathLst>
                <a:path w="1697" h="233" extrusionOk="0">
                  <a:moveTo>
                    <a:pt x="3" y="1"/>
                  </a:moveTo>
                  <a:cubicBezTo>
                    <a:pt x="1" y="1"/>
                    <a:pt x="0" y="3"/>
                    <a:pt x="0" y="4"/>
                  </a:cubicBezTo>
                  <a:lnTo>
                    <a:pt x="0" y="229"/>
                  </a:lnTo>
                  <a:cubicBezTo>
                    <a:pt x="0" y="231"/>
                    <a:pt x="2" y="233"/>
                    <a:pt x="3" y="233"/>
                  </a:cubicBezTo>
                  <a:lnTo>
                    <a:pt x="1692" y="233"/>
                  </a:lnTo>
                  <a:cubicBezTo>
                    <a:pt x="1693" y="233"/>
                    <a:pt x="1695" y="231"/>
                    <a:pt x="1696" y="229"/>
                  </a:cubicBezTo>
                  <a:lnTo>
                    <a:pt x="1696" y="4"/>
                  </a:lnTo>
                  <a:cubicBezTo>
                    <a:pt x="1696" y="2"/>
                    <a:pt x="1693" y="1"/>
                    <a:pt x="1692" y="1"/>
                  </a:cubicBezTo>
                  <a:close/>
                </a:path>
              </a:pathLst>
            </a:custGeom>
            <a:solidFill>
              <a:srgbClr val="FF9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7"/>
            <p:cNvSpPr/>
            <p:nvPr/>
          </p:nvSpPr>
          <p:spPr>
            <a:xfrm>
              <a:off x="7880612" y="2436093"/>
              <a:ext cx="2305642" cy="70780"/>
            </a:xfrm>
            <a:custGeom>
              <a:avLst/>
              <a:gdLst/>
              <a:ahLst/>
              <a:cxnLst/>
              <a:rect l="l" t="t" r="r" b="b"/>
              <a:pathLst>
                <a:path w="21597" h="663" extrusionOk="0">
                  <a:moveTo>
                    <a:pt x="1" y="1"/>
                  </a:moveTo>
                  <a:lnTo>
                    <a:pt x="140" y="662"/>
                  </a:lnTo>
                  <a:lnTo>
                    <a:pt x="21597" y="662"/>
                  </a:lnTo>
                  <a:lnTo>
                    <a:pt x="21597" y="1"/>
                  </a:ln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7"/>
            <p:cNvSpPr/>
            <p:nvPr/>
          </p:nvSpPr>
          <p:spPr>
            <a:xfrm>
              <a:off x="10155187" y="2436093"/>
              <a:ext cx="460125" cy="70780"/>
            </a:xfrm>
            <a:custGeom>
              <a:avLst/>
              <a:gdLst/>
              <a:ahLst/>
              <a:cxnLst/>
              <a:rect l="l" t="t" r="r" b="b"/>
              <a:pathLst>
                <a:path w="4310" h="663" extrusionOk="0">
                  <a:moveTo>
                    <a:pt x="1" y="1"/>
                  </a:moveTo>
                  <a:lnTo>
                    <a:pt x="291" y="662"/>
                  </a:lnTo>
                  <a:lnTo>
                    <a:pt x="4047" y="662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787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7"/>
            <p:cNvSpPr/>
            <p:nvPr/>
          </p:nvSpPr>
          <p:spPr>
            <a:xfrm>
              <a:off x="8199710" y="2268057"/>
              <a:ext cx="443257" cy="238817"/>
            </a:xfrm>
            <a:custGeom>
              <a:avLst/>
              <a:gdLst/>
              <a:ahLst/>
              <a:cxnLst/>
              <a:rect l="l" t="t" r="r" b="b"/>
              <a:pathLst>
                <a:path w="4152" h="2237" extrusionOk="0">
                  <a:moveTo>
                    <a:pt x="2074" y="1"/>
                  </a:moveTo>
                  <a:cubicBezTo>
                    <a:pt x="928" y="1"/>
                    <a:pt x="0" y="820"/>
                    <a:pt x="0" y="1965"/>
                  </a:cubicBezTo>
                  <a:cubicBezTo>
                    <a:pt x="0" y="2036"/>
                    <a:pt x="10" y="2166"/>
                    <a:pt x="19" y="2236"/>
                  </a:cubicBezTo>
                  <a:lnTo>
                    <a:pt x="4150" y="2236"/>
                  </a:lnTo>
                  <a:cubicBezTo>
                    <a:pt x="4151" y="2195"/>
                    <a:pt x="4147" y="2007"/>
                    <a:pt x="4147" y="1965"/>
                  </a:cubicBezTo>
                  <a:cubicBezTo>
                    <a:pt x="4147" y="820"/>
                    <a:pt x="3219" y="1"/>
                    <a:pt x="2074" y="1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7"/>
            <p:cNvSpPr/>
            <p:nvPr/>
          </p:nvSpPr>
          <p:spPr>
            <a:xfrm>
              <a:off x="8230670" y="2282790"/>
              <a:ext cx="408774" cy="224084"/>
            </a:xfrm>
            <a:custGeom>
              <a:avLst/>
              <a:gdLst/>
              <a:ahLst/>
              <a:cxnLst/>
              <a:rect l="l" t="t" r="r" b="b"/>
              <a:pathLst>
                <a:path w="3829" h="2099" extrusionOk="0">
                  <a:moveTo>
                    <a:pt x="1912" y="1"/>
                  </a:moveTo>
                  <a:cubicBezTo>
                    <a:pt x="856" y="1"/>
                    <a:pt x="0" y="770"/>
                    <a:pt x="0" y="1844"/>
                  </a:cubicBezTo>
                  <a:cubicBezTo>
                    <a:pt x="0" y="1911"/>
                    <a:pt x="10" y="2032"/>
                    <a:pt x="18" y="2098"/>
                  </a:cubicBezTo>
                  <a:lnTo>
                    <a:pt x="3825" y="2098"/>
                  </a:lnTo>
                  <a:cubicBezTo>
                    <a:pt x="3828" y="2059"/>
                    <a:pt x="3824" y="1882"/>
                    <a:pt x="3824" y="1844"/>
                  </a:cubicBezTo>
                  <a:cubicBezTo>
                    <a:pt x="3824" y="770"/>
                    <a:pt x="2969" y="1"/>
                    <a:pt x="1912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7"/>
            <p:cNvSpPr/>
            <p:nvPr/>
          </p:nvSpPr>
          <p:spPr>
            <a:xfrm>
              <a:off x="8310311" y="2304888"/>
              <a:ext cx="316536" cy="345788"/>
            </a:xfrm>
            <a:custGeom>
              <a:avLst/>
              <a:gdLst/>
              <a:ahLst/>
              <a:cxnLst/>
              <a:rect l="l" t="t" r="r" b="b"/>
              <a:pathLst>
                <a:path w="2965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1" y="3239"/>
                    <a:pt x="2964" y="2514"/>
                    <a:pt x="2964" y="1619"/>
                  </a:cubicBezTo>
                  <a:cubicBezTo>
                    <a:pt x="2964" y="726"/>
                    <a:pt x="2301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7"/>
            <p:cNvSpPr/>
            <p:nvPr/>
          </p:nvSpPr>
          <p:spPr>
            <a:xfrm>
              <a:off x="8277430" y="2304888"/>
              <a:ext cx="316429" cy="345788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1" y="1"/>
                  </a:moveTo>
                  <a:cubicBezTo>
                    <a:pt x="663" y="1"/>
                    <a:pt x="1" y="726"/>
                    <a:pt x="1" y="1619"/>
                  </a:cubicBezTo>
                  <a:cubicBezTo>
                    <a:pt x="1" y="2514"/>
                    <a:pt x="663" y="3239"/>
                    <a:pt x="1481" y="3239"/>
                  </a:cubicBezTo>
                  <a:cubicBezTo>
                    <a:pt x="2301" y="3239"/>
                    <a:pt x="2963" y="2514"/>
                    <a:pt x="2963" y="1619"/>
                  </a:cubicBezTo>
                  <a:cubicBezTo>
                    <a:pt x="2963" y="726"/>
                    <a:pt x="2301" y="1"/>
                    <a:pt x="1481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7"/>
            <p:cNvSpPr/>
            <p:nvPr/>
          </p:nvSpPr>
          <p:spPr>
            <a:xfrm>
              <a:off x="8378742" y="2415596"/>
              <a:ext cx="113803" cy="124479"/>
            </a:xfrm>
            <a:custGeom>
              <a:avLst/>
              <a:gdLst/>
              <a:ahLst/>
              <a:cxnLst/>
              <a:rect l="l" t="t" r="r" b="b"/>
              <a:pathLst>
                <a:path w="1066" h="1166" extrusionOk="0">
                  <a:moveTo>
                    <a:pt x="532" y="1"/>
                  </a:moveTo>
                  <a:cubicBezTo>
                    <a:pt x="239" y="1"/>
                    <a:pt x="1" y="262"/>
                    <a:pt x="1" y="582"/>
                  </a:cubicBezTo>
                  <a:cubicBezTo>
                    <a:pt x="1" y="904"/>
                    <a:pt x="239" y="1165"/>
                    <a:pt x="532" y="1165"/>
                  </a:cubicBezTo>
                  <a:cubicBezTo>
                    <a:pt x="827" y="1165"/>
                    <a:pt x="1065" y="904"/>
                    <a:pt x="1065" y="582"/>
                  </a:cubicBezTo>
                  <a:cubicBezTo>
                    <a:pt x="1065" y="262"/>
                    <a:pt x="827" y="1"/>
                    <a:pt x="532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7"/>
            <p:cNvSpPr/>
            <p:nvPr/>
          </p:nvSpPr>
          <p:spPr>
            <a:xfrm>
              <a:off x="9380021" y="2268057"/>
              <a:ext cx="443364" cy="238817"/>
            </a:xfrm>
            <a:custGeom>
              <a:avLst/>
              <a:gdLst/>
              <a:ahLst/>
              <a:cxnLst/>
              <a:rect l="l" t="t" r="r" b="b"/>
              <a:pathLst>
                <a:path w="4153" h="2237" extrusionOk="0">
                  <a:moveTo>
                    <a:pt x="2078" y="1"/>
                  </a:moveTo>
                  <a:cubicBezTo>
                    <a:pt x="933" y="1"/>
                    <a:pt x="5" y="820"/>
                    <a:pt x="5" y="1965"/>
                  </a:cubicBezTo>
                  <a:cubicBezTo>
                    <a:pt x="5" y="2036"/>
                    <a:pt x="1" y="2166"/>
                    <a:pt x="7" y="2236"/>
                  </a:cubicBezTo>
                  <a:lnTo>
                    <a:pt x="4149" y="2236"/>
                  </a:lnTo>
                  <a:cubicBezTo>
                    <a:pt x="4152" y="2195"/>
                    <a:pt x="4152" y="2007"/>
                    <a:pt x="4152" y="1965"/>
                  </a:cubicBezTo>
                  <a:cubicBezTo>
                    <a:pt x="4152" y="820"/>
                    <a:pt x="3224" y="1"/>
                    <a:pt x="2078" y="1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7"/>
            <p:cNvSpPr/>
            <p:nvPr/>
          </p:nvSpPr>
          <p:spPr>
            <a:xfrm>
              <a:off x="9410981" y="2280868"/>
              <a:ext cx="411443" cy="226006"/>
            </a:xfrm>
            <a:custGeom>
              <a:avLst/>
              <a:gdLst/>
              <a:ahLst/>
              <a:cxnLst/>
              <a:rect l="l" t="t" r="r" b="b"/>
              <a:pathLst>
                <a:path w="3854" h="2117" extrusionOk="0">
                  <a:moveTo>
                    <a:pt x="1929" y="1"/>
                  </a:moveTo>
                  <a:cubicBezTo>
                    <a:pt x="867" y="1"/>
                    <a:pt x="5" y="775"/>
                    <a:pt x="5" y="1859"/>
                  </a:cubicBezTo>
                  <a:cubicBezTo>
                    <a:pt x="5" y="1926"/>
                    <a:pt x="1" y="2050"/>
                    <a:pt x="7" y="2116"/>
                  </a:cubicBezTo>
                  <a:lnTo>
                    <a:pt x="3852" y="2116"/>
                  </a:lnTo>
                  <a:cubicBezTo>
                    <a:pt x="3854" y="2077"/>
                    <a:pt x="3854" y="1899"/>
                    <a:pt x="3854" y="1859"/>
                  </a:cubicBezTo>
                  <a:cubicBezTo>
                    <a:pt x="3854" y="775"/>
                    <a:pt x="2992" y="1"/>
                    <a:pt x="192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7"/>
            <p:cNvSpPr/>
            <p:nvPr/>
          </p:nvSpPr>
          <p:spPr>
            <a:xfrm>
              <a:off x="9491262" y="2304888"/>
              <a:ext cx="316429" cy="345788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7"/>
            <p:cNvSpPr/>
            <p:nvPr/>
          </p:nvSpPr>
          <p:spPr>
            <a:xfrm>
              <a:off x="9458274" y="2304888"/>
              <a:ext cx="316429" cy="345788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7"/>
            <p:cNvSpPr/>
            <p:nvPr/>
          </p:nvSpPr>
          <p:spPr>
            <a:xfrm>
              <a:off x="9559587" y="2415596"/>
              <a:ext cx="113910" cy="124479"/>
            </a:xfrm>
            <a:custGeom>
              <a:avLst/>
              <a:gdLst/>
              <a:ahLst/>
              <a:cxnLst/>
              <a:rect l="l" t="t" r="r" b="b"/>
              <a:pathLst>
                <a:path w="1067" h="1166" extrusionOk="0">
                  <a:moveTo>
                    <a:pt x="533" y="1"/>
                  </a:moveTo>
                  <a:cubicBezTo>
                    <a:pt x="240" y="1"/>
                    <a:pt x="0" y="262"/>
                    <a:pt x="0" y="582"/>
                  </a:cubicBezTo>
                  <a:cubicBezTo>
                    <a:pt x="0" y="904"/>
                    <a:pt x="240" y="1165"/>
                    <a:pt x="533" y="1165"/>
                  </a:cubicBezTo>
                  <a:cubicBezTo>
                    <a:pt x="828" y="1165"/>
                    <a:pt x="1066" y="904"/>
                    <a:pt x="1066" y="582"/>
                  </a:cubicBezTo>
                  <a:cubicBezTo>
                    <a:pt x="1066" y="262"/>
                    <a:pt x="828" y="1"/>
                    <a:pt x="533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7"/>
            <p:cNvSpPr/>
            <p:nvPr/>
          </p:nvSpPr>
          <p:spPr>
            <a:xfrm>
              <a:off x="8155940" y="2211262"/>
              <a:ext cx="525887" cy="225365"/>
            </a:xfrm>
            <a:custGeom>
              <a:avLst/>
              <a:gdLst/>
              <a:ahLst/>
              <a:cxnLst/>
              <a:rect l="l" t="t" r="r" b="b"/>
              <a:pathLst>
                <a:path w="4926" h="2111" extrusionOk="0">
                  <a:moveTo>
                    <a:pt x="2601" y="1"/>
                  </a:moveTo>
                  <a:cubicBezTo>
                    <a:pt x="228" y="1"/>
                    <a:pt x="4" y="2084"/>
                    <a:pt x="0" y="2104"/>
                  </a:cubicBezTo>
                  <a:lnTo>
                    <a:pt x="73" y="2111"/>
                  </a:lnTo>
                  <a:cubicBezTo>
                    <a:pt x="75" y="2090"/>
                    <a:pt x="293" y="74"/>
                    <a:pt x="2599" y="74"/>
                  </a:cubicBezTo>
                  <a:cubicBezTo>
                    <a:pt x="2600" y="74"/>
                    <a:pt x="2600" y="74"/>
                    <a:pt x="2601" y="74"/>
                  </a:cubicBezTo>
                  <a:lnTo>
                    <a:pt x="2605" y="74"/>
                  </a:lnTo>
                  <a:cubicBezTo>
                    <a:pt x="3582" y="76"/>
                    <a:pt x="4757" y="610"/>
                    <a:pt x="4853" y="2111"/>
                  </a:cubicBezTo>
                  <a:lnTo>
                    <a:pt x="4925" y="2105"/>
                  </a:lnTo>
                  <a:cubicBezTo>
                    <a:pt x="4826" y="553"/>
                    <a:pt x="3613" y="2"/>
                    <a:pt x="2605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7"/>
            <p:cNvSpPr/>
            <p:nvPr/>
          </p:nvSpPr>
          <p:spPr>
            <a:xfrm>
              <a:off x="9336784" y="2211262"/>
              <a:ext cx="522685" cy="225365"/>
            </a:xfrm>
            <a:custGeom>
              <a:avLst/>
              <a:gdLst/>
              <a:ahLst/>
              <a:cxnLst/>
              <a:rect l="l" t="t" r="r" b="b"/>
              <a:pathLst>
                <a:path w="4896" h="2111" extrusionOk="0">
                  <a:moveTo>
                    <a:pt x="2584" y="1"/>
                  </a:moveTo>
                  <a:cubicBezTo>
                    <a:pt x="225" y="1"/>
                    <a:pt x="2" y="2084"/>
                    <a:pt x="0" y="2104"/>
                  </a:cubicBezTo>
                  <a:lnTo>
                    <a:pt x="73" y="2111"/>
                  </a:lnTo>
                  <a:cubicBezTo>
                    <a:pt x="80" y="2028"/>
                    <a:pt x="293" y="74"/>
                    <a:pt x="2582" y="74"/>
                  </a:cubicBezTo>
                  <a:cubicBezTo>
                    <a:pt x="2583" y="74"/>
                    <a:pt x="2583" y="74"/>
                    <a:pt x="2584" y="74"/>
                  </a:cubicBezTo>
                  <a:lnTo>
                    <a:pt x="2588" y="74"/>
                  </a:lnTo>
                  <a:cubicBezTo>
                    <a:pt x="3559" y="76"/>
                    <a:pt x="4726" y="610"/>
                    <a:pt x="4823" y="2111"/>
                  </a:cubicBezTo>
                  <a:lnTo>
                    <a:pt x="4895" y="2105"/>
                  </a:lnTo>
                  <a:cubicBezTo>
                    <a:pt x="4797" y="553"/>
                    <a:pt x="3591" y="2"/>
                    <a:pt x="2588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7"/>
            <p:cNvSpPr/>
            <p:nvPr/>
          </p:nvSpPr>
          <p:spPr>
            <a:xfrm>
              <a:off x="7895451" y="2171121"/>
              <a:ext cx="144123" cy="80495"/>
            </a:xfrm>
            <a:custGeom>
              <a:avLst/>
              <a:gdLst/>
              <a:ahLst/>
              <a:cxnLst/>
              <a:rect l="l" t="t" r="r" b="b"/>
              <a:pathLst>
                <a:path w="1350" h="754" extrusionOk="0">
                  <a:moveTo>
                    <a:pt x="11" y="0"/>
                  </a:moveTo>
                  <a:cubicBezTo>
                    <a:pt x="6" y="0"/>
                    <a:pt x="1" y="5"/>
                    <a:pt x="1" y="11"/>
                  </a:cubicBezTo>
                  <a:lnTo>
                    <a:pt x="1" y="743"/>
                  </a:lnTo>
                  <a:cubicBezTo>
                    <a:pt x="1" y="748"/>
                    <a:pt x="4" y="753"/>
                    <a:pt x="11" y="753"/>
                  </a:cubicBezTo>
                  <a:lnTo>
                    <a:pt x="1338" y="753"/>
                  </a:lnTo>
                  <a:cubicBezTo>
                    <a:pt x="1345" y="753"/>
                    <a:pt x="1350" y="748"/>
                    <a:pt x="1349" y="743"/>
                  </a:cubicBezTo>
                  <a:lnTo>
                    <a:pt x="1349" y="11"/>
                  </a:lnTo>
                  <a:cubicBezTo>
                    <a:pt x="1349" y="6"/>
                    <a:pt x="1345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7"/>
            <p:cNvSpPr/>
            <p:nvPr/>
          </p:nvSpPr>
          <p:spPr>
            <a:xfrm>
              <a:off x="10226395" y="2268057"/>
              <a:ext cx="313654" cy="168570"/>
            </a:xfrm>
            <a:custGeom>
              <a:avLst/>
              <a:gdLst/>
              <a:ahLst/>
              <a:cxnLst/>
              <a:rect l="l" t="t" r="r" b="b"/>
              <a:pathLst>
                <a:path w="2938" h="1579" extrusionOk="0">
                  <a:moveTo>
                    <a:pt x="1491" y="1"/>
                  </a:moveTo>
                  <a:cubicBezTo>
                    <a:pt x="1490" y="1"/>
                    <a:pt x="1488" y="1"/>
                    <a:pt x="1487" y="1"/>
                  </a:cubicBezTo>
                  <a:cubicBezTo>
                    <a:pt x="0" y="1"/>
                    <a:pt x="0" y="1579"/>
                    <a:pt x="0" y="1579"/>
                  </a:cubicBezTo>
                  <a:lnTo>
                    <a:pt x="2937" y="1579"/>
                  </a:lnTo>
                  <a:cubicBezTo>
                    <a:pt x="2890" y="922"/>
                    <a:pt x="2674" y="1"/>
                    <a:pt x="1491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7"/>
            <p:cNvSpPr/>
            <p:nvPr/>
          </p:nvSpPr>
          <p:spPr>
            <a:xfrm>
              <a:off x="8547099" y="1716975"/>
              <a:ext cx="553858" cy="306608"/>
            </a:xfrm>
            <a:custGeom>
              <a:avLst/>
              <a:gdLst/>
              <a:ahLst/>
              <a:cxnLst/>
              <a:rect l="l" t="t" r="r" b="b"/>
              <a:pathLst>
                <a:path w="5188" h="2872" extrusionOk="0">
                  <a:moveTo>
                    <a:pt x="4791" y="0"/>
                  </a:moveTo>
                  <a:cubicBezTo>
                    <a:pt x="4365" y="0"/>
                    <a:pt x="3711" y="4"/>
                    <a:pt x="3426" y="26"/>
                  </a:cubicBezTo>
                  <a:cubicBezTo>
                    <a:pt x="2026" y="132"/>
                    <a:pt x="1" y="2871"/>
                    <a:pt x="1" y="2871"/>
                  </a:cubicBezTo>
                  <a:lnTo>
                    <a:pt x="5188" y="2744"/>
                  </a:lnTo>
                  <a:lnTo>
                    <a:pt x="5188" y="1"/>
                  </a:lnTo>
                  <a:cubicBezTo>
                    <a:pt x="5188" y="1"/>
                    <a:pt x="5023" y="0"/>
                    <a:pt x="4791" y="0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7"/>
            <p:cNvSpPr/>
            <p:nvPr/>
          </p:nvSpPr>
          <p:spPr>
            <a:xfrm>
              <a:off x="8578059" y="1716975"/>
              <a:ext cx="522898" cy="306608"/>
            </a:xfrm>
            <a:custGeom>
              <a:avLst/>
              <a:gdLst/>
              <a:ahLst/>
              <a:cxnLst/>
              <a:rect l="l" t="t" r="r" b="b"/>
              <a:pathLst>
                <a:path w="4898" h="2872" extrusionOk="0">
                  <a:moveTo>
                    <a:pt x="4606" y="0"/>
                  </a:moveTo>
                  <a:cubicBezTo>
                    <a:pt x="4290" y="0"/>
                    <a:pt x="3794" y="4"/>
                    <a:pt x="3526" y="26"/>
                  </a:cubicBezTo>
                  <a:cubicBezTo>
                    <a:pt x="2203" y="132"/>
                    <a:pt x="1" y="2871"/>
                    <a:pt x="1" y="2871"/>
                  </a:cubicBezTo>
                  <a:lnTo>
                    <a:pt x="4898" y="2744"/>
                  </a:lnTo>
                  <a:lnTo>
                    <a:pt x="4898" y="1"/>
                  </a:lnTo>
                  <a:cubicBezTo>
                    <a:pt x="4898" y="1"/>
                    <a:pt x="4779" y="0"/>
                    <a:pt x="4606" y="0"/>
                  </a:cubicBez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9165972" y="1716975"/>
              <a:ext cx="573928" cy="292943"/>
            </a:xfrm>
            <a:custGeom>
              <a:avLst/>
              <a:gdLst/>
              <a:ahLst/>
              <a:cxnLst/>
              <a:rect l="l" t="t" r="r" b="b"/>
              <a:pathLst>
                <a:path w="5376" h="2744" extrusionOk="0">
                  <a:moveTo>
                    <a:pt x="646" y="1"/>
                  </a:moveTo>
                  <a:cubicBezTo>
                    <a:pt x="62" y="1"/>
                    <a:pt x="0" y="47"/>
                    <a:pt x="0" y="47"/>
                  </a:cubicBezTo>
                  <a:lnTo>
                    <a:pt x="0" y="2744"/>
                  </a:lnTo>
                  <a:lnTo>
                    <a:pt x="5375" y="2718"/>
                  </a:lnTo>
                  <a:cubicBezTo>
                    <a:pt x="5375" y="2718"/>
                    <a:pt x="3193" y="104"/>
                    <a:pt x="1657" y="30"/>
                  </a:cubicBezTo>
                  <a:cubicBezTo>
                    <a:pt x="1211" y="9"/>
                    <a:pt x="885" y="1"/>
                    <a:pt x="646" y="1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9192448" y="1717082"/>
              <a:ext cx="547452" cy="292836"/>
            </a:xfrm>
            <a:custGeom>
              <a:avLst/>
              <a:gdLst/>
              <a:ahLst/>
              <a:cxnLst/>
              <a:rect l="l" t="t" r="r" b="b"/>
              <a:pathLst>
                <a:path w="5128" h="2743" extrusionOk="0">
                  <a:moveTo>
                    <a:pt x="619" y="1"/>
                  </a:moveTo>
                  <a:cubicBezTo>
                    <a:pt x="59" y="1"/>
                    <a:pt x="0" y="46"/>
                    <a:pt x="0" y="46"/>
                  </a:cubicBezTo>
                  <a:lnTo>
                    <a:pt x="0" y="2743"/>
                  </a:lnTo>
                  <a:lnTo>
                    <a:pt x="5127" y="2717"/>
                  </a:lnTo>
                  <a:cubicBezTo>
                    <a:pt x="5127" y="2717"/>
                    <a:pt x="3044" y="103"/>
                    <a:pt x="1581" y="29"/>
                  </a:cubicBezTo>
                  <a:cubicBezTo>
                    <a:pt x="1158" y="8"/>
                    <a:pt x="847" y="1"/>
                    <a:pt x="619" y="1"/>
                  </a:cubicBez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7"/>
            <p:cNvSpPr/>
            <p:nvPr/>
          </p:nvSpPr>
          <p:spPr>
            <a:xfrm>
              <a:off x="8428918" y="2078349"/>
              <a:ext cx="9181" cy="133020"/>
            </a:xfrm>
            <a:custGeom>
              <a:avLst/>
              <a:gdLst/>
              <a:ahLst/>
              <a:cxnLst/>
              <a:rect l="l" t="t" r="r" b="b"/>
              <a:pathLst>
                <a:path w="86" h="1246" extrusionOk="0">
                  <a:moveTo>
                    <a:pt x="0" y="1"/>
                  </a:moveTo>
                  <a:lnTo>
                    <a:pt x="0" y="1246"/>
                  </a:lnTo>
                  <a:lnTo>
                    <a:pt x="85" y="124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7"/>
            <p:cNvSpPr/>
            <p:nvPr/>
          </p:nvSpPr>
          <p:spPr>
            <a:xfrm>
              <a:off x="9593536" y="2052193"/>
              <a:ext cx="9074" cy="167289"/>
            </a:xfrm>
            <a:custGeom>
              <a:avLst/>
              <a:gdLst/>
              <a:ahLst/>
              <a:cxnLst/>
              <a:rect l="l" t="t" r="r" b="b"/>
              <a:pathLst>
                <a:path w="85" h="1567" extrusionOk="0">
                  <a:moveTo>
                    <a:pt x="1" y="1"/>
                  </a:moveTo>
                  <a:lnTo>
                    <a:pt x="1" y="1566"/>
                  </a:lnTo>
                  <a:lnTo>
                    <a:pt x="85" y="156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7"/>
            <p:cNvSpPr/>
            <p:nvPr/>
          </p:nvSpPr>
          <p:spPr>
            <a:xfrm>
              <a:off x="10071916" y="2099914"/>
              <a:ext cx="489803" cy="18683"/>
            </a:xfrm>
            <a:custGeom>
              <a:avLst/>
              <a:gdLst/>
              <a:ahLst/>
              <a:cxnLst/>
              <a:rect l="l" t="t" r="r" b="b"/>
              <a:pathLst>
                <a:path w="4588" h="175" extrusionOk="0">
                  <a:moveTo>
                    <a:pt x="4586" y="1"/>
                  </a:moveTo>
                  <a:lnTo>
                    <a:pt x="1" y="90"/>
                  </a:lnTo>
                  <a:lnTo>
                    <a:pt x="2" y="175"/>
                  </a:lnTo>
                  <a:lnTo>
                    <a:pt x="4588" y="85"/>
                  </a:lnTo>
                  <a:lnTo>
                    <a:pt x="4586" y="1"/>
                  </a:ln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7"/>
            <p:cNvSpPr/>
            <p:nvPr/>
          </p:nvSpPr>
          <p:spPr>
            <a:xfrm>
              <a:off x="10042024" y="2134930"/>
              <a:ext cx="144229" cy="80388"/>
            </a:xfrm>
            <a:custGeom>
              <a:avLst/>
              <a:gdLst/>
              <a:ahLst/>
              <a:cxnLst/>
              <a:rect l="l" t="t" r="r" b="b"/>
              <a:pathLst>
                <a:path w="1351" h="753" extrusionOk="0">
                  <a:moveTo>
                    <a:pt x="11" y="0"/>
                  </a:moveTo>
                  <a:cubicBezTo>
                    <a:pt x="6" y="0"/>
                    <a:pt x="1" y="4"/>
                    <a:pt x="1" y="11"/>
                  </a:cubicBezTo>
                  <a:lnTo>
                    <a:pt x="1" y="742"/>
                  </a:lnTo>
                  <a:cubicBezTo>
                    <a:pt x="1" y="747"/>
                    <a:pt x="5" y="752"/>
                    <a:pt x="11" y="752"/>
                  </a:cubicBezTo>
                  <a:lnTo>
                    <a:pt x="1338" y="752"/>
                  </a:lnTo>
                  <a:cubicBezTo>
                    <a:pt x="1346" y="752"/>
                    <a:pt x="1351" y="747"/>
                    <a:pt x="1349" y="742"/>
                  </a:cubicBezTo>
                  <a:lnTo>
                    <a:pt x="1349" y="11"/>
                  </a:lnTo>
                  <a:cubicBezTo>
                    <a:pt x="1349" y="6"/>
                    <a:pt x="1346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7"/>
            <p:cNvSpPr/>
            <p:nvPr/>
          </p:nvSpPr>
          <p:spPr>
            <a:xfrm>
              <a:off x="10485281" y="2134930"/>
              <a:ext cx="144123" cy="80388"/>
            </a:xfrm>
            <a:custGeom>
              <a:avLst/>
              <a:gdLst/>
              <a:ahLst/>
              <a:cxnLst/>
              <a:rect l="l" t="t" r="r" b="b"/>
              <a:pathLst>
                <a:path w="1350" h="753" extrusionOk="0">
                  <a:moveTo>
                    <a:pt x="11" y="0"/>
                  </a:moveTo>
                  <a:cubicBezTo>
                    <a:pt x="5" y="0"/>
                    <a:pt x="0" y="4"/>
                    <a:pt x="0" y="11"/>
                  </a:cubicBezTo>
                  <a:lnTo>
                    <a:pt x="0" y="742"/>
                  </a:lnTo>
                  <a:cubicBezTo>
                    <a:pt x="0" y="747"/>
                    <a:pt x="4" y="752"/>
                    <a:pt x="11" y="752"/>
                  </a:cubicBezTo>
                  <a:lnTo>
                    <a:pt x="1338" y="752"/>
                  </a:lnTo>
                  <a:cubicBezTo>
                    <a:pt x="1344" y="752"/>
                    <a:pt x="1349" y="747"/>
                    <a:pt x="1348" y="742"/>
                  </a:cubicBezTo>
                  <a:lnTo>
                    <a:pt x="1348" y="11"/>
                  </a:lnTo>
                  <a:cubicBezTo>
                    <a:pt x="1348" y="6"/>
                    <a:pt x="1344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7"/>
            <p:cNvSpPr/>
            <p:nvPr/>
          </p:nvSpPr>
          <p:spPr>
            <a:xfrm>
              <a:off x="9616809" y="1716975"/>
              <a:ext cx="632325" cy="312372"/>
            </a:xfrm>
            <a:custGeom>
              <a:avLst/>
              <a:gdLst/>
              <a:ahLst/>
              <a:cxnLst/>
              <a:rect l="l" t="t" r="r" b="b"/>
              <a:pathLst>
                <a:path w="5923" h="2926" extrusionOk="0">
                  <a:moveTo>
                    <a:pt x="0" y="0"/>
                  </a:moveTo>
                  <a:cubicBezTo>
                    <a:pt x="122" y="95"/>
                    <a:pt x="1632" y="1238"/>
                    <a:pt x="2688" y="2925"/>
                  </a:cubicBezTo>
                  <a:lnTo>
                    <a:pt x="5923" y="2812"/>
                  </a:lnTo>
                  <a:cubicBezTo>
                    <a:pt x="5923" y="2812"/>
                    <a:pt x="4527" y="780"/>
                    <a:pt x="3004" y="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7"/>
            <p:cNvSpPr/>
            <p:nvPr/>
          </p:nvSpPr>
          <p:spPr>
            <a:xfrm>
              <a:off x="9616916" y="1716975"/>
              <a:ext cx="609585" cy="312372"/>
            </a:xfrm>
            <a:custGeom>
              <a:avLst/>
              <a:gdLst/>
              <a:ahLst/>
              <a:cxnLst/>
              <a:rect l="l" t="t" r="r" b="b"/>
              <a:pathLst>
                <a:path w="5710" h="2926" extrusionOk="0">
                  <a:moveTo>
                    <a:pt x="0" y="0"/>
                  </a:moveTo>
                  <a:lnTo>
                    <a:pt x="0" y="0"/>
                  </a:lnTo>
                  <a:cubicBezTo>
                    <a:pt x="121" y="95"/>
                    <a:pt x="1631" y="1238"/>
                    <a:pt x="2687" y="2925"/>
                  </a:cubicBezTo>
                  <a:lnTo>
                    <a:pt x="5709" y="2820"/>
                  </a:lnTo>
                  <a:cubicBezTo>
                    <a:pt x="5709" y="2820"/>
                    <a:pt x="4330" y="778"/>
                    <a:pt x="2809" y="3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7"/>
            <p:cNvSpPr/>
            <p:nvPr/>
          </p:nvSpPr>
          <p:spPr>
            <a:xfrm>
              <a:off x="9979571" y="1746867"/>
              <a:ext cx="570405" cy="308849"/>
            </a:xfrm>
            <a:custGeom>
              <a:avLst/>
              <a:gdLst/>
              <a:ahLst/>
              <a:cxnLst/>
              <a:rect l="l" t="t" r="r" b="b"/>
              <a:pathLst>
                <a:path w="5343" h="2893" extrusionOk="0">
                  <a:moveTo>
                    <a:pt x="5343" y="0"/>
                  </a:moveTo>
                  <a:lnTo>
                    <a:pt x="868" y="43"/>
                  </a:lnTo>
                  <a:lnTo>
                    <a:pt x="0" y="2893"/>
                  </a:lnTo>
                  <a:lnTo>
                    <a:pt x="4681" y="2854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6" name="Google Shape;1256;p47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47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47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9" name="Google Shape;1259;p47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1260" name="Google Shape;1260;p47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7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7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3" name="Google Shape;1263;p47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47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47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47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1267" name="Google Shape;1267;p47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47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47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7;p33">
            <a:extLst>
              <a:ext uri="{FF2B5EF4-FFF2-40B4-BE49-F238E27FC236}">
                <a16:creationId xmlns:a16="http://schemas.microsoft.com/office/drawing/2014/main" id="{007DCC7B-1B79-3032-D811-EDFDB026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1091" y="160293"/>
            <a:ext cx="8301818" cy="544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</a:rPr>
              <a:t>Look and rewrite </a:t>
            </a:r>
            <a:endParaRPr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Wooden Boats: How to survey - The International Institute of Marine  Surveying (IIMS)">
            <a:extLst>
              <a:ext uri="{FF2B5EF4-FFF2-40B4-BE49-F238E27FC236}">
                <a16:creationId xmlns:a16="http://schemas.microsoft.com/office/drawing/2014/main" id="{3E163D2A-BAC2-E082-80F3-C5649A15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06" y="689676"/>
            <a:ext cx="2345356" cy="15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20F2F6-08E1-7BAB-AC1B-5799CB957081}"/>
              </a:ext>
            </a:extLst>
          </p:cNvPr>
          <p:cNvSpPr/>
          <p:nvPr/>
        </p:nvSpPr>
        <p:spPr>
          <a:xfrm>
            <a:off x="1214057" y="2249074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OTBA</a:t>
            </a:r>
          </a:p>
        </p:txBody>
      </p:sp>
      <p:pic>
        <p:nvPicPr>
          <p:cNvPr id="1028" name="Picture 4" descr="Full Length Freight Trains! 1 Hour of Trains! - YouTube">
            <a:extLst>
              <a:ext uri="{FF2B5EF4-FFF2-40B4-BE49-F238E27FC236}">
                <a16:creationId xmlns:a16="http://schemas.microsoft.com/office/drawing/2014/main" id="{918296B4-9ADE-A70B-038F-5E3524EE1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r="1765"/>
          <a:stretch/>
        </p:blipFill>
        <p:spPr bwMode="auto">
          <a:xfrm>
            <a:off x="3285636" y="689676"/>
            <a:ext cx="2557221" cy="15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B24758-9C8E-0565-56B4-935916632974}"/>
              </a:ext>
            </a:extLst>
          </p:cNvPr>
          <p:cNvSpPr/>
          <p:nvPr/>
        </p:nvSpPr>
        <p:spPr>
          <a:xfrm>
            <a:off x="3905573" y="2249074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ITANR</a:t>
            </a:r>
          </a:p>
        </p:txBody>
      </p:sp>
      <p:pic>
        <p:nvPicPr>
          <p:cNvPr id="1032" name="Picture 8" descr="How High Do Planes Fly, and What Can Happen at Different Altitudes?">
            <a:extLst>
              <a:ext uri="{FF2B5EF4-FFF2-40B4-BE49-F238E27FC236}">
                <a16:creationId xmlns:a16="http://schemas.microsoft.com/office/drawing/2014/main" id="{732AE89B-7106-94FF-9EBE-1FBAD9E3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31" y="689676"/>
            <a:ext cx="2335728" cy="15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A274FF-8654-995F-0FC7-EEA197479CF6}"/>
              </a:ext>
            </a:extLst>
          </p:cNvPr>
          <p:cNvSpPr/>
          <p:nvPr/>
        </p:nvSpPr>
        <p:spPr>
          <a:xfrm>
            <a:off x="6313297" y="2249074"/>
            <a:ext cx="1859796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NPEILARA</a:t>
            </a:r>
          </a:p>
        </p:txBody>
      </p:sp>
      <p:pic>
        <p:nvPicPr>
          <p:cNvPr id="1036" name="Picture 12" descr="Gallery: Ducati SuperSport v MV Agusta Turismo Veloce 800 | MCN">
            <a:extLst>
              <a:ext uri="{FF2B5EF4-FFF2-40B4-BE49-F238E27FC236}">
                <a16:creationId xmlns:a16="http://schemas.microsoft.com/office/drawing/2014/main" id="{BC59FB47-DE3C-2F2D-3A5C-DAD0E0A1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21" y="2816935"/>
            <a:ext cx="2511784" cy="16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2022 Mercedes-Benz and AMG new cars - Drive">
            <a:extLst>
              <a:ext uri="{FF2B5EF4-FFF2-40B4-BE49-F238E27FC236}">
                <a16:creationId xmlns:a16="http://schemas.microsoft.com/office/drawing/2014/main" id="{A14D48F2-ABD2-D34F-0713-6119D1CC9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64" y="2816936"/>
            <a:ext cx="2812943" cy="16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0B40-3959-7415-B922-21DA11EC4E09}"/>
              </a:ext>
            </a:extLst>
          </p:cNvPr>
          <p:cNvSpPr/>
          <p:nvPr/>
        </p:nvSpPr>
        <p:spPr>
          <a:xfrm>
            <a:off x="2386735" y="4486546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ARC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626C23-645B-A6B6-4202-AE328263DCFE}"/>
              </a:ext>
            </a:extLst>
          </p:cNvPr>
          <p:cNvSpPr/>
          <p:nvPr/>
        </p:nvSpPr>
        <p:spPr>
          <a:xfrm>
            <a:off x="4983492" y="4486546"/>
            <a:ext cx="2138242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OTMIROEKB</a:t>
            </a:r>
          </a:p>
        </p:txBody>
      </p:sp>
      <p:pic>
        <p:nvPicPr>
          <p:cNvPr id="12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10226928-87BA-653A-631B-42C752A0E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0834" y="3952372"/>
            <a:ext cx="1504517" cy="84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7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7;p33">
            <a:extLst>
              <a:ext uri="{FF2B5EF4-FFF2-40B4-BE49-F238E27FC236}">
                <a16:creationId xmlns:a16="http://schemas.microsoft.com/office/drawing/2014/main" id="{007DCC7B-1B79-3032-D811-EDFDB026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1091" y="160293"/>
            <a:ext cx="8301818" cy="544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</a:rPr>
              <a:t>MEANS OF TRANSPORT</a:t>
            </a:r>
            <a:endParaRPr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Wooden Boats: How to survey - The International Institute of Marine  Surveying (IIMS)">
            <a:extLst>
              <a:ext uri="{FF2B5EF4-FFF2-40B4-BE49-F238E27FC236}">
                <a16:creationId xmlns:a16="http://schemas.microsoft.com/office/drawing/2014/main" id="{3E163D2A-BAC2-E082-80F3-C5649A15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06" y="689676"/>
            <a:ext cx="2345356" cy="15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20F2F6-08E1-7BAB-AC1B-5799CB957081}"/>
              </a:ext>
            </a:extLst>
          </p:cNvPr>
          <p:cNvSpPr/>
          <p:nvPr/>
        </p:nvSpPr>
        <p:spPr>
          <a:xfrm>
            <a:off x="1214057" y="2249074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OTBA</a:t>
            </a:r>
          </a:p>
        </p:txBody>
      </p:sp>
      <p:pic>
        <p:nvPicPr>
          <p:cNvPr id="1028" name="Picture 4" descr="Full Length Freight Trains! 1 Hour of Trains! - YouTube">
            <a:extLst>
              <a:ext uri="{FF2B5EF4-FFF2-40B4-BE49-F238E27FC236}">
                <a16:creationId xmlns:a16="http://schemas.microsoft.com/office/drawing/2014/main" id="{918296B4-9ADE-A70B-038F-5E3524EE1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r="1765"/>
          <a:stretch/>
        </p:blipFill>
        <p:spPr bwMode="auto">
          <a:xfrm>
            <a:off x="3285636" y="689676"/>
            <a:ext cx="2557221" cy="15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B24758-9C8E-0565-56B4-935916632974}"/>
              </a:ext>
            </a:extLst>
          </p:cNvPr>
          <p:cNvSpPr/>
          <p:nvPr/>
        </p:nvSpPr>
        <p:spPr>
          <a:xfrm>
            <a:off x="3905573" y="2249074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ITANR</a:t>
            </a:r>
          </a:p>
        </p:txBody>
      </p:sp>
      <p:pic>
        <p:nvPicPr>
          <p:cNvPr id="1032" name="Picture 8" descr="How High Do Planes Fly, and What Can Happen at Different Altitudes?">
            <a:extLst>
              <a:ext uri="{FF2B5EF4-FFF2-40B4-BE49-F238E27FC236}">
                <a16:creationId xmlns:a16="http://schemas.microsoft.com/office/drawing/2014/main" id="{732AE89B-7106-94FF-9EBE-1FBAD9E3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31" y="689676"/>
            <a:ext cx="2335728" cy="15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A274FF-8654-995F-0FC7-EEA197479CF6}"/>
              </a:ext>
            </a:extLst>
          </p:cNvPr>
          <p:cNvSpPr/>
          <p:nvPr/>
        </p:nvSpPr>
        <p:spPr>
          <a:xfrm>
            <a:off x="6313297" y="2249074"/>
            <a:ext cx="1859796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NPEILARA</a:t>
            </a:r>
          </a:p>
        </p:txBody>
      </p:sp>
      <p:pic>
        <p:nvPicPr>
          <p:cNvPr id="1036" name="Picture 12" descr="Gallery: Ducati SuperSport v MV Agusta Turismo Veloce 800 | MCN">
            <a:extLst>
              <a:ext uri="{FF2B5EF4-FFF2-40B4-BE49-F238E27FC236}">
                <a16:creationId xmlns:a16="http://schemas.microsoft.com/office/drawing/2014/main" id="{BC59FB47-DE3C-2F2D-3A5C-DAD0E0A1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21" y="2816935"/>
            <a:ext cx="2511784" cy="16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2022 Mercedes-Benz and AMG new cars - Drive">
            <a:extLst>
              <a:ext uri="{FF2B5EF4-FFF2-40B4-BE49-F238E27FC236}">
                <a16:creationId xmlns:a16="http://schemas.microsoft.com/office/drawing/2014/main" id="{A14D48F2-ABD2-D34F-0713-6119D1CC9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64" y="2816936"/>
            <a:ext cx="2812943" cy="16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0B40-3959-7415-B922-21DA11EC4E09}"/>
              </a:ext>
            </a:extLst>
          </p:cNvPr>
          <p:cNvSpPr/>
          <p:nvPr/>
        </p:nvSpPr>
        <p:spPr>
          <a:xfrm>
            <a:off x="2386735" y="4486546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ARC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626C23-645B-A6B6-4202-AE328263DCFE}"/>
              </a:ext>
            </a:extLst>
          </p:cNvPr>
          <p:cNvSpPr/>
          <p:nvPr/>
        </p:nvSpPr>
        <p:spPr>
          <a:xfrm>
            <a:off x="4983492" y="4486546"/>
            <a:ext cx="2138242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OTMIROEKB</a:t>
            </a:r>
          </a:p>
        </p:txBody>
      </p:sp>
      <p:pic>
        <p:nvPicPr>
          <p:cNvPr id="12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10226928-87BA-653A-631B-42C752A0E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0834" y="3952372"/>
            <a:ext cx="1504517" cy="84629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765D83-E011-EB11-BC92-810DA25D5E84}"/>
              </a:ext>
            </a:extLst>
          </p:cNvPr>
          <p:cNvSpPr/>
          <p:nvPr/>
        </p:nvSpPr>
        <p:spPr>
          <a:xfrm>
            <a:off x="1214057" y="2249073"/>
            <a:ext cx="1332854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BOAT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306709-4540-31FE-A45A-1618D74A7CFD}"/>
              </a:ext>
            </a:extLst>
          </p:cNvPr>
          <p:cNvSpPr/>
          <p:nvPr/>
        </p:nvSpPr>
        <p:spPr>
          <a:xfrm>
            <a:off x="3905573" y="2252121"/>
            <a:ext cx="1332854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TRAIN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3B9F05-15D1-2406-8604-D03290DEDA43}"/>
              </a:ext>
            </a:extLst>
          </p:cNvPr>
          <p:cNvSpPr/>
          <p:nvPr/>
        </p:nvSpPr>
        <p:spPr>
          <a:xfrm>
            <a:off x="6313297" y="2249073"/>
            <a:ext cx="1859795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AIRPLANE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F592D11-0610-9662-C600-50C1D0496763}"/>
              </a:ext>
            </a:extLst>
          </p:cNvPr>
          <p:cNvSpPr/>
          <p:nvPr/>
        </p:nvSpPr>
        <p:spPr>
          <a:xfrm>
            <a:off x="2386735" y="4486546"/>
            <a:ext cx="1332854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CAR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572C5C1-CC4A-67AB-088E-38A2C4ADAFFA}"/>
              </a:ext>
            </a:extLst>
          </p:cNvPr>
          <p:cNvSpPr/>
          <p:nvPr/>
        </p:nvSpPr>
        <p:spPr>
          <a:xfrm>
            <a:off x="4967734" y="4486546"/>
            <a:ext cx="2169758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MOTORBIKE</a:t>
            </a:r>
          </a:p>
        </p:txBody>
      </p:sp>
    </p:spTree>
    <p:extLst>
      <p:ext uri="{BB962C8B-B14F-4D97-AF65-F5344CB8AC3E}">
        <p14:creationId xmlns:p14="http://schemas.microsoft.com/office/powerpoint/2010/main" val="183196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65;p58">
            <a:extLst>
              <a:ext uri="{FF2B5EF4-FFF2-40B4-BE49-F238E27FC236}">
                <a16:creationId xmlns:a16="http://schemas.microsoft.com/office/drawing/2014/main" id="{E6FF165E-E0BA-7083-7360-840D51E4D1E4}"/>
              </a:ext>
            </a:extLst>
          </p:cNvPr>
          <p:cNvSpPr/>
          <p:nvPr/>
        </p:nvSpPr>
        <p:spPr>
          <a:xfrm>
            <a:off x="1892443" y="355325"/>
            <a:ext cx="5359114" cy="5513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6"/>
                </a:solidFill>
              </a:rPr>
              <a:t>DO YOU SAY?</a:t>
            </a:r>
            <a:endParaRPr sz="3200" b="1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E1AE1-F9E0-C31B-4283-B131825868E9}"/>
              </a:ext>
            </a:extLst>
          </p:cNvPr>
          <p:cNvSpPr txBox="1"/>
          <p:nvPr/>
        </p:nvSpPr>
        <p:spPr>
          <a:xfrm>
            <a:off x="1892443" y="1069383"/>
            <a:ext cx="3257623" cy="1843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ride a car?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ride a bicycle? </a:t>
            </a:r>
          </a:p>
        </p:txBody>
      </p:sp>
      <p:pic>
        <p:nvPicPr>
          <p:cNvPr id="2050" name="Picture 2" descr="Premium Vector | Right and wrong icon. hand drawn of green checkmark and  red cross isolated on white background.vector illustration.">
            <a:extLst>
              <a:ext uri="{FF2B5EF4-FFF2-40B4-BE49-F238E27FC236}">
                <a16:creationId xmlns:a16="http://schemas.microsoft.com/office/drawing/2014/main" id="{79EE5E82-817A-B34A-06F7-4CD7B7EB4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41"/>
          <a:stretch/>
        </p:blipFill>
        <p:spPr bwMode="auto">
          <a:xfrm>
            <a:off x="5064825" y="2014094"/>
            <a:ext cx="956266" cy="92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Right and wrong icon. hand drawn of green checkmark and  red cross isolated on white background.vector illustration.">
            <a:extLst>
              <a:ext uri="{FF2B5EF4-FFF2-40B4-BE49-F238E27FC236}">
                <a16:creationId xmlns:a16="http://schemas.microsoft.com/office/drawing/2014/main" id="{EABF62CE-45EC-300F-366B-C47F7043B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5"/>
          <a:stretch/>
        </p:blipFill>
        <p:spPr bwMode="auto">
          <a:xfrm>
            <a:off x="4410028" y="1195520"/>
            <a:ext cx="788866" cy="8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165;p58">
            <a:extLst>
              <a:ext uri="{FF2B5EF4-FFF2-40B4-BE49-F238E27FC236}">
                <a16:creationId xmlns:a16="http://schemas.microsoft.com/office/drawing/2014/main" id="{A5CE29DB-5BA6-99E1-9803-3D79A238DF32}"/>
              </a:ext>
            </a:extLst>
          </p:cNvPr>
          <p:cNvSpPr/>
          <p:nvPr/>
        </p:nvSpPr>
        <p:spPr>
          <a:xfrm>
            <a:off x="1892443" y="3593857"/>
            <a:ext cx="5359114" cy="70824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6"/>
                </a:solidFill>
              </a:rPr>
              <a:t>What about the others?</a:t>
            </a:r>
            <a:endParaRPr sz="3200" b="1" dirty="0">
              <a:solidFill>
                <a:schemeClr val="accent6"/>
              </a:solidFill>
            </a:endParaRPr>
          </a:p>
        </p:txBody>
      </p:sp>
      <p:grpSp>
        <p:nvGrpSpPr>
          <p:cNvPr id="8" name="Google Shape;2168;p58">
            <a:extLst>
              <a:ext uri="{FF2B5EF4-FFF2-40B4-BE49-F238E27FC236}">
                <a16:creationId xmlns:a16="http://schemas.microsoft.com/office/drawing/2014/main" id="{3590B1E5-1BF5-5D38-977A-E9B897D21E8E}"/>
              </a:ext>
            </a:extLst>
          </p:cNvPr>
          <p:cNvGrpSpPr/>
          <p:nvPr/>
        </p:nvGrpSpPr>
        <p:grpSpPr>
          <a:xfrm>
            <a:off x="7760060" y="4118227"/>
            <a:ext cx="949416" cy="615939"/>
            <a:chOff x="674700" y="1670125"/>
            <a:chExt cx="884000" cy="573500"/>
          </a:xfrm>
        </p:grpSpPr>
        <p:sp>
          <p:nvSpPr>
            <p:cNvPr id="9" name="Google Shape;2169;p58">
              <a:extLst>
                <a:ext uri="{FF2B5EF4-FFF2-40B4-BE49-F238E27FC236}">
                  <a16:creationId xmlns:a16="http://schemas.microsoft.com/office/drawing/2014/main" id="{FE9F2EB2-8472-EF8E-34C4-611393479B50}"/>
                </a:ext>
              </a:extLst>
            </p:cNvPr>
            <p:cNvSpPr/>
            <p:nvPr/>
          </p:nvSpPr>
          <p:spPr>
            <a:xfrm>
              <a:off x="1395725" y="1941050"/>
              <a:ext cx="127425" cy="116725"/>
            </a:xfrm>
            <a:custGeom>
              <a:avLst/>
              <a:gdLst/>
              <a:ahLst/>
              <a:cxnLst/>
              <a:rect l="l" t="t" r="r" b="b"/>
              <a:pathLst>
                <a:path w="5097" h="4669" extrusionOk="0">
                  <a:moveTo>
                    <a:pt x="1" y="0"/>
                  </a:moveTo>
                  <a:lnTo>
                    <a:pt x="1" y="4668"/>
                  </a:lnTo>
                  <a:lnTo>
                    <a:pt x="5097" y="4668"/>
                  </a:lnTo>
                  <a:lnTo>
                    <a:pt x="5097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70;p58">
              <a:extLst>
                <a:ext uri="{FF2B5EF4-FFF2-40B4-BE49-F238E27FC236}">
                  <a16:creationId xmlns:a16="http://schemas.microsoft.com/office/drawing/2014/main" id="{FF99E170-C319-7E79-80D8-DDEFA09750C8}"/>
                </a:ext>
              </a:extLst>
            </p:cNvPr>
            <p:cNvSpPr/>
            <p:nvPr/>
          </p:nvSpPr>
          <p:spPr>
            <a:xfrm>
              <a:off x="1167600" y="1756400"/>
              <a:ext cx="79300" cy="72675"/>
            </a:xfrm>
            <a:custGeom>
              <a:avLst/>
              <a:gdLst/>
              <a:ahLst/>
              <a:cxnLst/>
              <a:rect l="l" t="t" r="r" b="b"/>
              <a:pathLst>
                <a:path w="3172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71;p58">
              <a:extLst>
                <a:ext uri="{FF2B5EF4-FFF2-40B4-BE49-F238E27FC236}">
                  <a16:creationId xmlns:a16="http://schemas.microsoft.com/office/drawing/2014/main" id="{1D5788BF-74B1-0B94-5AF5-F5050F764C4B}"/>
                </a:ext>
              </a:extLst>
            </p:cNvPr>
            <p:cNvSpPr/>
            <p:nvPr/>
          </p:nvSpPr>
          <p:spPr>
            <a:xfrm>
              <a:off x="1269800" y="1756400"/>
              <a:ext cx="79350" cy="72675"/>
            </a:xfrm>
            <a:custGeom>
              <a:avLst/>
              <a:gdLst/>
              <a:ahLst/>
              <a:cxnLst/>
              <a:rect l="l" t="t" r="r" b="b"/>
              <a:pathLst>
                <a:path w="3174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72;p58">
              <a:extLst>
                <a:ext uri="{FF2B5EF4-FFF2-40B4-BE49-F238E27FC236}">
                  <a16:creationId xmlns:a16="http://schemas.microsoft.com/office/drawing/2014/main" id="{47CAD63E-42A1-351E-6D48-F9FDE87B691F}"/>
                </a:ext>
              </a:extLst>
            </p:cNvPr>
            <p:cNvSpPr/>
            <p:nvPr/>
          </p:nvSpPr>
          <p:spPr>
            <a:xfrm>
              <a:off x="1167600" y="1848000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1" y="2905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73;p58">
              <a:extLst>
                <a:ext uri="{FF2B5EF4-FFF2-40B4-BE49-F238E27FC236}">
                  <a16:creationId xmlns:a16="http://schemas.microsoft.com/office/drawing/2014/main" id="{98F0F481-CD95-A47A-F534-BC977B7B6493}"/>
                </a:ext>
              </a:extLst>
            </p:cNvPr>
            <p:cNvSpPr/>
            <p:nvPr/>
          </p:nvSpPr>
          <p:spPr>
            <a:xfrm>
              <a:off x="1269800" y="1848000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3" y="2905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74;p58">
              <a:extLst>
                <a:ext uri="{FF2B5EF4-FFF2-40B4-BE49-F238E27FC236}">
                  <a16:creationId xmlns:a16="http://schemas.microsoft.com/office/drawing/2014/main" id="{811B47B5-A18A-A655-D5B4-5DD7B7FE0002}"/>
                </a:ext>
              </a:extLst>
            </p:cNvPr>
            <p:cNvSpPr/>
            <p:nvPr/>
          </p:nvSpPr>
          <p:spPr>
            <a:xfrm>
              <a:off x="1167600" y="1936425"/>
              <a:ext cx="79300" cy="72700"/>
            </a:xfrm>
            <a:custGeom>
              <a:avLst/>
              <a:gdLst/>
              <a:ahLst/>
              <a:cxnLst/>
              <a:rect l="l" t="t" r="r" b="b"/>
              <a:pathLst>
                <a:path w="3172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1" y="2907"/>
                  </a:lnTo>
                  <a:lnTo>
                    <a:pt x="3171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75;p58">
              <a:extLst>
                <a:ext uri="{FF2B5EF4-FFF2-40B4-BE49-F238E27FC236}">
                  <a16:creationId xmlns:a16="http://schemas.microsoft.com/office/drawing/2014/main" id="{D157EBEB-CA7B-0B91-43EE-FB7ECC5ABDBE}"/>
                </a:ext>
              </a:extLst>
            </p:cNvPr>
            <p:cNvSpPr/>
            <p:nvPr/>
          </p:nvSpPr>
          <p:spPr>
            <a:xfrm>
              <a:off x="12698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3" y="2907"/>
                  </a:lnTo>
                  <a:lnTo>
                    <a:pt x="3173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76;p58">
              <a:extLst>
                <a:ext uri="{FF2B5EF4-FFF2-40B4-BE49-F238E27FC236}">
                  <a16:creationId xmlns:a16="http://schemas.microsoft.com/office/drawing/2014/main" id="{12E1335F-0D4C-5E8F-D0AD-51BCC27033B2}"/>
                </a:ext>
              </a:extLst>
            </p:cNvPr>
            <p:cNvSpPr/>
            <p:nvPr/>
          </p:nvSpPr>
          <p:spPr>
            <a:xfrm>
              <a:off x="13720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4" y="2907"/>
                  </a:lnTo>
                  <a:lnTo>
                    <a:pt x="3174" y="1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77;p58">
              <a:extLst>
                <a:ext uri="{FF2B5EF4-FFF2-40B4-BE49-F238E27FC236}">
                  <a16:creationId xmlns:a16="http://schemas.microsoft.com/office/drawing/2014/main" id="{37BFA1BD-26B7-9DCD-B063-609FA424CA42}"/>
                </a:ext>
              </a:extLst>
            </p:cNvPr>
            <p:cNvSpPr/>
            <p:nvPr/>
          </p:nvSpPr>
          <p:spPr>
            <a:xfrm>
              <a:off x="1167600" y="2024875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78;p58">
              <a:extLst>
                <a:ext uri="{FF2B5EF4-FFF2-40B4-BE49-F238E27FC236}">
                  <a16:creationId xmlns:a16="http://schemas.microsoft.com/office/drawing/2014/main" id="{1B8F9C82-804D-CAA8-2B0A-F73CC2335C16}"/>
                </a:ext>
              </a:extLst>
            </p:cNvPr>
            <p:cNvSpPr/>
            <p:nvPr/>
          </p:nvSpPr>
          <p:spPr>
            <a:xfrm>
              <a:off x="12698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79;p58">
              <a:extLst>
                <a:ext uri="{FF2B5EF4-FFF2-40B4-BE49-F238E27FC236}">
                  <a16:creationId xmlns:a16="http://schemas.microsoft.com/office/drawing/2014/main" id="{0BD04F40-B190-8CE4-33D3-F0FFCF0942FE}"/>
                </a:ext>
              </a:extLst>
            </p:cNvPr>
            <p:cNvSpPr/>
            <p:nvPr/>
          </p:nvSpPr>
          <p:spPr>
            <a:xfrm>
              <a:off x="13720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4" y="2906"/>
                  </a:lnTo>
                  <a:lnTo>
                    <a:pt x="3174" y="0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80;p58">
              <a:extLst>
                <a:ext uri="{FF2B5EF4-FFF2-40B4-BE49-F238E27FC236}">
                  <a16:creationId xmlns:a16="http://schemas.microsoft.com/office/drawing/2014/main" id="{28E0C326-3D7D-B874-A42A-E1EC89C73969}"/>
                </a:ext>
              </a:extLst>
            </p:cNvPr>
            <p:cNvSpPr/>
            <p:nvPr/>
          </p:nvSpPr>
          <p:spPr>
            <a:xfrm>
              <a:off x="745975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81;p58">
              <a:extLst>
                <a:ext uri="{FF2B5EF4-FFF2-40B4-BE49-F238E27FC236}">
                  <a16:creationId xmlns:a16="http://schemas.microsoft.com/office/drawing/2014/main" id="{770BC8AE-A5FB-6CFC-7B84-C113D90E2462}"/>
                </a:ext>
              </a:extLst>
            </p:cNvPr>
            <p:cNvSpPr/>
            <p:nvPr/>
          </p:nvSpPr>
          <p:spPr>
            <a:xfrm>
              <a:off x="1367550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82;p58">
              <a:extLst>
                <a:ext uri="{FF2B5EF4-FFF2-40B4-BE49-F238E27FC236}">
                  <a16:creationId xmlns:a16="http://schemas.microsoft.com/office/drawing/2014/main" id="{DD19AAA4-32E8-76EC-606A-7A8C4A860BB4}"/>
                </a:ext>
              </a:extLst>
            </p:cNvPr>
            <p:cNvSpPr/>
            <p:nvPr/>
          </p:nvSpPr>
          <p:spPr>
            <a:xfrm>
              <a:off x="773075" y="1670125"/>
              <a:ext cx="685375" cy="232950"/>
            </a:xfrm>
            <a:custGeom>
              <a:avLst/>
              <a:gdLst/>
              <a:ahLst/>
              <a:cxnLst/>
              <a:rect l="l" t="t" r="r" b="b"/>
              <a:pathLst>
                <a:path w="27415" h="9318" extrusionOk="0">
                  <a:moveTo>
                    <a:pt x="6808" y="0"/>
                  </a:moveTo>
                  <a:cubicBezTo>
                    <a:pt x="4586" y="0"/>
                    <a:pt x="2631" y="1306"/>
                    <a:pt x="2007" y="3206"/>
                  </a:cubicBezTo>
                  <a:lnTo>
                    <a:pt x="0" y="9317"/>
                  </a:lnTo>
                  <a:lnTo>
                    <a:pt x="27415" y="9317"/>
                  </a:lnTo>
                  <a:lnTo>
                    <a:pt x="25409" y="3206"/>
                  </a:lnTo>
                  <a:cubicBezTo>
                    <a:pt x="24783" y="1306"/>
                    <a:pt x="22829" y="0"/>
                    <a:pt x="20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83;p58">
              <a:extLst>
                <a:ext uri="{FF2B5EF4-FFF2-40B4-BE49-F238E27FC236}">
                  <a16:creationId xmlns:a16="http://schemas.microsoft.com/office/drawing/2014/main" id="{DB366362-6856-6D75-6A65-0CEF4D557197}"/>
                </a:ext>
              </a:extLst>
            </p:cNvPr>
            <p:cNvSpPr/>
            <p:nvPr/>
          </p:nvSpPr>
          <p:spPr>
            <a:xfrm>
              <a:off x="813050" y="1709225"/>
              <a:ext cx="605375" cy="220825"/>
            </a:xfrm>
            <a:custGeom>
              <a:avLst/>
              <a:gdLst/>
              <a:ahLst/>
              <a:cxnLst/>
              <a:rect l="l" t="t" r="r" b="b"/>
              <a:pathLst>
                <a:path w="24215" h="8833" extrusionOk="0">
                  <a:moveTo>
                    <a:pt x="4597" y="0"/>
                  </a:moveTo>
                  <a:cubicBezTo>
                    <a:pt x="3474" y="0"/>
                    <a:pt x="2487" y="708"/>
                    <a:pt x="2172" y="1738"/>
                  </a:cubicBezTo>
                  <a:lnTo>
                    <a:pt x="1" y="8833"/>
                  </a:lnTo>
                  <a:lnTo>
                    <a:pt x="24215" y="8833"/>
                  </a:lnTo>
                  <a:lnTo>
                    <a:pt x="22043" y="1738"/>
                  </a:lnTo>
                  <a:cubicBezTo>
                    <a:pt x="21728" y="708"/>
                    <a:pt x="20741" y="0"/>
                    <a:pt x="19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84;p58">
              <a:extLst>
                <a:ext uri="{FF2B5EF4-FFF2-40B4-BE49-F238E27FC236}">
                  <a16:creationId xmlns:a16="http://schemas.microsoft.com/office/drawing/2014/main" id="{FB54B24C-112B-868D-9D15-9FED8EB1961B}"/>
                </a:ext>
              </a:extLst>
            </p:cNvPr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rgbClr val="CE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85;p58">
              <a:extLst>
                <a:ext uri="{FF2B5EF4-FFF2-40B4-BE49-F238E27FC236}">
                  <a16:creationId xmlns:a16="http://schemas.microsoft.com/office/drawing/2014/main" id="{EC5A324B-5D3E-78B6-B596-439F636F902E}"/>
                </a:ext>
              </a:extLst>
            </p:cNvPr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86;p58">
              <a:extLst>
                <a:ext uri="{FF2B5EF4-FFF2-40B4-BE49-F238E27FC236}">
                  <a16:creationId xmlns:a16="http://schemas.microsoft.com/office/drawing/2014/main" id="{8D571643-61EF-DCE4-97FE-3B644B762605}"/>
                </a:ext>
              </a:extLst>
            </p:cNvPr>
            <p:cNvSpPr/>
            <p:nvPr/>
          </p:nvSpPr>
          <p:spPr>
            <a:xfrm>
              <a:off x="920475" y="2068300"/>
              <a:ext cx="406425" cy="66325"/>
            </a:xfrm>
            <a:custGeom>
              <a:avLst/>
              <a:gdLst/>
              <a:ahLst/>
              <a:cxnLst/>
              <a:rect l="l" t="t" r="r" b="b"/>
              <a:pathLst>
                <a:path w="16257" h="2653" extrusionOk="0">
                  <a:moveTo>
                    <a:pt x="4249" y="0"/>
                  </a:moveTo>
                  <a:cubicBezTo>
                    <a:pt x="3020" y="0"/>
                    <a:pt x="1852" y="530"/>
                    <a:pt x="1049" y="1452"/>
                  </a:cubicBezTo>
                  <a:lnTo>
                    <a:pt x="1" y="2652"/>
                  </a:lnTo>
                  <a:lnTo>
                    <a:pt x="16257" y="2652"/>
                  </a:lnTo>
                  <a:lnTo>
                    <a:pt x="14699" y="1169"/>
                  </a:lnTo>
                  <a:cubicBezTo>
                    <a:pt x="13911" y="418"/>
                    <a:pt x="12861" y="0"/>
                    <a:pt x="1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87;p58">
              <a:extLst>
                <a:ext uri="{FF2B5EF4-FFF2-40B4-BE49-F238E27FC236}">
                  <a16:creationId xmlns:a16="http://schemas.microsoft.com/office/drawing/2014/main" id="{281B8DD0-5FE8-7140-01D6-5B8BE5D8C7A6}"/>
                </a:ext>
              </a:extLst>
            </p:cNvPr>
            <p:cNvSpPr/>
            <p:nvPr/>
          </p:nvSpPr>
          <p:spPr>
            <a:xfrm>
              <a:off x="721900" y="1890525"/>
              <a:ext cx="786350" cy="128900"/>
            </a:xfrm>
            <a:custGeom>
              <a:avLst/>
              <a:gdLst/>
              <a:ahLst/>
              <a:cxnLst/>
              <a:rect l="l" t="t" r="r" b="b"/>
              <a:pathLst>
                <a:path w="31454" h="5156" extrusionOk="0">
                  <a:moveTo>
                    <a:pt x="3220" y="1"/>
                  </a:moveTo>
                  <a:cubicBezTo>
                    <a:pt x="1819" y="1"/>
                    <a:pt x="606" y="789"/>
                    <a:pt x="0" y="1943"/>
                  </a:cubicBezTo>
                  <a:cubicBezTo>
                    <a:pt x="465" y="1849"/>
                    <a:pt x="1658" y="1650"/>
                    <a:pt x="3008" y="1650"/>
                  </a:cubicBezTo>
                  <a:cubicBezTo>
                    <a:pt x="4674" y="1650"/>
                    <a:pt x="6578" y="1953"/>
                    <a:pt x="7643" y="3130"/>
                  </a:cubicBezTo>
                  <a:cubicBezTo>
                    <a:pt x="8847" y="4459"/>
                    <a:pt x="12325" y="5155"/>
                    <a:pt x="15813" y="5155"/>
                  </a:cubicBezTo>
                  <a:cubicBezTo>
                    <a:pt x="19200" y="5155"/>
                    <a:pt x="22596" y="4499"/>
                    <a:pt x="23927" y="3130"/>
                  </a:cubicBezTo>
                  <a:cubicBezTo>
                    <a:pt x="25054" y="1971"/>
                    <a:pt x="27011" y="1677"/>
                    <a:pt x="28687" y="1677"/>
                  </a:cubicBezTo>
                  <a:cubicBezTo>
                    <a:pt x="29891" y="1677"/>
                    <a:pt x="30951" y="1829"/>
                    <a:pt x="31453" y="1922"/>
                  </a:cubicBezTo>
                  <a:cubicBezTo>
                    <a:pt x="30845" y="778"/>
                    <a:pt x="29637" y="1"/>
                    <a:pt x="28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88;p58">
              <a:extLst>
                <a:ext uri="{FF2B5EF4-FFF2-40B4-BE49-F238E27FC236}">
                  <a16:creationId xmlns:a16="http://schemas.microsoft.com/office/drawing/2014/main" id="{426E76BF-C0CD-5CAB-73E7-EF612809838C}"/>
                </a:ext>
              </a:extLst>
            </p:cNvPr>
            <p:cNvSpPr/>
            <p:nvPr/>
          </p:nvSpPr>
          <p:spPr>
            <a:xfrm>
              <a:off x="74502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2037" y="1"/>
                  </a:moveTo>
                  <a:cubicBezTo>
                    <a:pt x="1368" y="1"/>
                    <a:pt x="1053" y="581"/>
                    <a:pt x="1053" y="581"/>
                  </a:cubicBezTo>
                  <a:cubicBezTo>
                    <a:pt x="0" y="2575"/>
                    <a:pt x="2478" y="3189"/>
                    <a:pt x="3654" y="3404"/>
                  </a:cubicBezTo>
                  <a:cubicBezTo>
                    <a:pt x="3906" y="3450"/>
                    <a:pt x="4167" y="3475"/>
                    <a:pt x="4423" y="3475"/>
                  </a:cubicBezTo>
                  <a:cubicBezTo>
                    <a:pt x="5364" y="3475"/>
                    <a:pt x="6230" y="3137"/>
                    <a:pt x="6254" y="2268"/>
                  </a:cubicBezTo>
                  <a:cubicBezTo>
                    <a:pt x="6286" y="1163"/>
                    <a:pt x="3344" y="335"/>
                    <a:pt x="2415" y="59"/>
                  </a:cubicBezTo>
                  <a:cubicBezTo>
                    <a:pt x="2278" y="18"/>
                    <a:pt x="2152" y="1"/>
                    <a:pt x="2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89;p58">
              <a:extLst>
                <a:ext uri="{FF2B5EF4-FFF2-40B4-BE49-F238E27FC236}">
                  <a16:creationId xmlns:a16="http://schemas.microsoft.com/office/drawing/2014/main" id="{9A640A9A-0171-FC81-2EE4-B0BED9E3EFE2}"/>
                </a:ext>
              </a:extLst>
            </p:cNvPr>
            <p:cNvSpPr/>
            <p:nvPr/>
          </p:nvSpPr>
          <p:spPr>
            <a:xfrm>
              <a:off x="132127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4249" y="1"/>
                  </a:moveTo>
                  <a:cubicBezTo>
                    <a:pt x="4133" y="1"/>
                    <a:pt x="4007" y="18"/>
                    <a:pt x="3870" y="59"/>
                  </a:cubicBezTo>
                  <a:cubicBezTo>
                    <a:pt x="2941" y="335"/>
                    <a:pt x="1" y="1163"/>
                    <a:pt x="32" y="2268"/>
                  </a:cubicBezTo>
                  <a:cubicBezTo>
                    <a:pt x="57" y="3137"/>
                    <a:pt x="923" y="3475"/>
                    <a:pt x="1863" y="3475"/>
                  </a:cubicBezTo>
                  <a:cubicBezTo>
                    <a:pt x="2119" y="3475"/>
                    <a:pt x="2380" y="3450"/>
                    <a:pt x="2631" y="3404"/>
                  </a:cubicBezTo>
                  <a:cubicBezTo>
                    <a:pt x="3807" y="3189"/>
                    <a:pt x="6285" y="2575"/>
                    <a:pt x="5233" y="581"/>
                  </a:cubicBezTo>
                  <a:cubicBezTo>
                    <a:pt x="5233" y="581"/>
                    <a:pt x="4918" y="1"/>
                    <a:pt x="4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90;p58">
              <a:extLst>
                <a:ext uri="{FF2B5EF4-FFF2-40B4-BE49-F238E27FC236}">
                  <a16:creationId xmlns:a16="http://schemas.microsoft.com/office/drawing/2014/main" id="{925AA5B0-490E-3F6B-D79D-73C49364DD62}"/>
                </a:ext>
              </a:extLst>
            </p:cNvPr>
            <p:cNvSpPr/>
            <p:nvPr/>
          </p:nvSpPr>
          <p:spPr>
            <a:xfrm>
              <a:off x="687300" y="2083375"/>
              <a:ext cx="855250" cy="75600"/>
            </a:xfrm>
            <a:custGeom>
              <a:avLst/>
              <a:gdLst/>
              <a:ahLst/>
              <a:cxnLst/>
              <a:rect l="l" t="t" r="r" b="b"/>
              <a:pathLst>
                <a:path w="34210" h="3024" extrusionOk="0">
                  <a:moveTo>
                    <a:pt x="1147" y="1"/>
                  </a:moveTo>
                  <a:cubicBezTo>
                    <a:pt x="516" y="1"/>
                    <a:pt x="0" y="513"/>
                    <a:pt x="0" y="1139"/>
                  </a:cubicBezTo>
                  <a:lnTo>
                    <a:pt x="0" y="1887"/>
                  </a:lnTo>
                  <a:cubicBezTo>
                    <a:pt x="0" y="2513"/>
                    <a:pt x="516" y="3024"/>
                    <a:pt x="1147" y="3024"/>
                  </a:cubicBezTo>
                  <a:lnTo>
                    <a:pt x="33060" y="3024"/>
                  </a:lnTo>
                  <a:cubicBezTo>
                    <a:pt x="33692" y="3024"/>
                    <a:pt x="34209" y="2513"/>
                    <a:pt x="34207" y="1887"/>
                  </a:cubicBezTo>
                  <a:lnTo>
                    <a:pt x="34207" y="1139"/>
                  </a:lnTo>
                  <a:cubicBezTo>
                    <a:pt x="34207" y="513"/>
                    <a:pt x="33692" y="1"/>
                    <a:pt x="33060" y="1"/>
                  </a:cubicBezTo>
                  <a:lnTo>
                    <a:pt x="27382" y="1"/>
                  </a:lnTo>
                  <a:lnTo>
                    <a:pt x="23703" y="1517"/>
                  </a:lnTo>
                  <a:lnTo>
                    <a:pt x="10756" y="1517"/>
                  </a:lnTo>
                  <a:lnTo>
                    <a:pt x="76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91;p58">
              <a:extLst>
                <a:ext uri="{FF2B5EF4-FFF2-40B4-BE49-F238E27FC236}">
                  <a16:creationId xmlns:a16="http://schemas.microsoft.com/office/drawing/2014/main" id="{9A9B5B07-7E50-4D04-DC20-2F964B16E351}"/>
                </a:ext>
              </a:extLst>
            </p:cNvPr>
            <p:cNvSpPr/>
            <p:nvPr/>
          </p:nvSpPr>
          <p:spPr>
            <a:xfrm>
              <a:off x="719200" y="2104600"/>
              <a:ext cx="156400" cy="33200"/>
            </a:xfrm>
            <a:custGeom>
              <a:avLst/>
              <a:gdLst/>
              <a:ahLst/>
              <a:cxnLst/>
              <a:rect l="l" t="t" r="r" b="b"/>
              <a:pathLst>
                <a:path w="6256" h="1328" extrusionOk="0">
                  <a:moveTo>
                    <a:pt x="9" y="1"/>
                  </a:moveTo>
                  <a:cubicBezTo>
                    <a:pt x="5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5" y="1328"/>
                    <a:pt x="9" y="1328"/>
                  </a:cubicBezTo>
                  <a:lnTo>
                    <a:pt x="6247" y="1328"/>
                  </a:lnTo>
                  <a:cubicBezTo>
                    <a:pt x="6252" y="1328"/>
                    <a:pt x="6254" y="1324"/>
                    <a:pt x="6256" y="1320"/>
                  </a:cubicBezTo>
                  <a:lnTo>
                    <a:pt x="6256" y="8"/>
                  </a:lnTo>
                  <a:cubicBezTo>
                    <a:pt x="6256" y="5"/>
                    <a:pt x="6252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92;p58">
              <a:extLst>
                <a:ext uri="{FF2B5EF4-FFF2-40B4-BE49-F238E27FC236}">
                  <a16:creationId xmlns:a16="http://schemas.microsoft.com/office/drawing/2014/main" id="{D2E81134-29C7-0967-5722-E52A0E2F3306}"/>
                </a:ext>
              </a:extLst>
            </p:cNvPr>
            <p:cNvSpPr/>
            <p:nvPr/>
          </p:nvSpPr>
          <p:spPr>
            <a:xfrm>
              <a:off x="1359900" y="2104600"/>
              <a:ext cx="156375" cy="33200"/>
            </a:xfrm>
            <a:custGeom>
              <a:avLst/>
              <a:gdLst/>
              <a:ahLst/>
              <a:cxnLst/>
              <a:rect l="l" t="t" r="r" b="b"/>
              <a:pathLst>
                <a:path w="6255" h="1328" extrusionOk="0">
                  <a:moveTo>
                    <a:pt x="8" y="1"/>
                  </a:moveTo>
                  <a:cubicBezTo>
                    <a:pt x="4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4" y="1328"/>
                    <a:pt x="8" y="1328"/>
                  </a:cubicBezTo>
                  <a:lnTo>
                    <a:pt x="6248" y="1328"/>
                  </a:lnTo>
                  <a:cubicBezTo>
                    <a:pt x="6251" y="1328"/>
                    <a:pt x="6254" y="1324"/>
                    <a:pt x="6255" y="1320"/>
                  </a:cubicBezTo>
                  <a:lnTo>
                    <a:pt x="6255" y="8"/>
                  </a:lnTo>
                  <a:cubicBezTo>
                    <a:pt x="6255" y="5"/>
                    <a:pt x="6251" y="1"/>
                    <a:pt x="6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93;p58">
              <a:extLst>
                <a:ext uri="{FF2B5EF4-FFF2-40B4-BE49-F238E27FC236}">
                  <a16:creationId xmlns:a16="http://schemas.microsoft.com/office/drawing/2014/main" id="{2BAE9145-353F-BA41-4BF1-DFC58257E61A}"/>
                </a:ext>
              </a:extLst>
            </p:cNvPr>
            <p:cNvSpPr/>
            <p:nvPr/>
          </p:nvSpPr>
          <p:spPr>
            <a:xfrm>
              <a:off x="708050" y="2046475"/>
              <a:ext cx="814325" cy="17125"/>
            </a:xfrm>
            <a:custGeom>
              <a:avLst/>
              <a:gdLst/>
              <a:ahLst/>
              <a:cxnLst/>
              <a:rect l="l" t="t" r="r" b="b"/>
              <a:pathLst>
                <a:path w="32573" h="685" extrusionOk="0">
                  <a:moveTo>
                    <a:pt x="11753" y="0"/>
                  </a:moveTo>
                  <a:cubicBezTo>
                    <a:pt x="11319" y="0"/>
                    <a:pt x="10882" y="42"/>
                    <a:pt x="10452" y="125"/>
                  </a:cubicBezTo>
                  <a:lnTo>
                    <a:pt x="10155" y="182"/>
                  </a:lnTo>
                  <a:cubicBezTo>
                    <a:pt x="9467" y="314"/>
                    <a:pt x="8765" y="381"/>
                    <a:pt x="8067" y="381"/>
                  </a:cubicBezTo>
                  <a:lnTo>
                    <a:pt x="1" y="381"/>
                  </a:lnTo>
                  <a:lnTo>
                    <a:pt x="1" y="683"/>
                  </a:lnTo>
                  <a:lnTo>
                    <a:pt x="8067" y="683"/>
                  </a:lnTo>
                  <a:cubicBezTo>
                    <a:pt x="8784" y="683"/>
                    <a:pt x="9505" y="615"/>
                    <a:pt x="10214" y="480"/>
                  </a:cubicBezTo>
                  <a:lnTo>
                    <a:pt x="10510" y="423"/>
                  </a:lnTo>
                  <a:cubicBezTo>
                    <a:pt x="10921" y="345"/>
                    <a:pt x="11339" y="305"/>
                    <a:pt x="11753" y="305"/>
                  </a:cubicBezTo>
                  <a:lnTo>
                    <a:pt x="21094" y="305"/>
                  </a:lnTo>
                  <a:cubicBezTo>
                    <a:pt x="21544" y="305"/>
                    <a:pt x="21997" y="352"/>
                    <a:pt x="22441" y="444"/>
                  </a:cubicBezTo>
                  <a:cubicBezTo>
                    <a:pt x="23204" y="605"/>
                    <a:pt x="23987" y="684"/>
                    <a:pt x="24766" y="684"/>
                  </a:cubicBezTo>
                  <a:lnTo>
                    <a:pt x="32573" y="684"/>
                  </a:lnTo>
                  <a:lnTo>
                    <a:pt x="32573" y="381"/>
                  </a:lnTo>
                  <a:lnTo>
                    <a:pt x="24768" y="381"/>
                  </a:lnTo>
                  <a:cubicBezTo>
                    <a:pt x="24008" y="381"/>
                    <a:pt x="23246" y="301"/>
                    <a:pt x="22504" y="145"/>
                  </a:cubicBezTo>
                  <a:cubicBezTo>
                    <a:pt x="22038" y="50"/>
                    <a:pt x="21565" y="0"/>
                    <a:pt x="210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94;p58">
              <a:extLst>
                <a:ext uri="{FF2B5EF4-FFF2-40B4-BE49-F238E27FC236}">
                  <a16:creationId xmlns:a16="http://schemas.microsoft.com/office/drawing/2014/main" id="{9A93E6B0-0A4F-488A-CF6D-6748A9CD8BD5}"/>
                </a:ext>
              </a:extLst>
            </p:cNvPr>
            <p:cNvSpPr/>
            <p:nvPr/>
          </p:nvSpPr>
          <p:spPr>
            <a:xfrm>
              <a:off x="1432875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984" y="1"/>
                  </a:moveTo>
                  <a:cubicBezTo>
                    <a:pt x="1446" y="1"/>
                    <a:pt x="1928" y="341"/>
                    <a:pt x="1199" y="788"/>
                  </a:cubicBezTo>
                  <a:cubicBezTo>
                    <a:pt x="945" y="944"/>
                    <a:pt x="727" y="996"/>
                    <a:pt x="549" y="996"/>
                  </a:cubicBezTo>
                  <a:cubicBezTo>
                    <a:pt x="194" y="996"/>
                    <a:pt x="1" y="788"/>
                    <a:pt x="0" y="788"/>
                  </a:cubicBezTo>
                  <a:lnTo>
                    <a:pt x="0" y="788"/>
                  </a:lnTo>
                  <a:lnTo>
                    <a:pt x="471" y="1795"/>
                  </a:lnTo>
                  <a:cubicBezTo>
                    <a:pt x="517" y="1762"/>
                    <a:pt x="575" y="1748"/>
                    <a:pt x="640" y="1748"/>
                  </a:cubicBezTo>
                  <a:cubicBezTo>
                    <a:pt x="932" y="1748"/>
                    <a:pt x="1366" y="2039"/>
                    <a:pt x="1489" y="2227"/>
                  </a:cubicBezTo>
                  <a:cubicBezTo>
                    <a:pt x="1796" y="2697"/>
                    <a:pt x="2297" y="2744"/>
                    <a:pt x="2588" y="2786"/>
                  </a:cubicBezTo>
                  <a:cubicBezTo>
                    <a:pt x="2861" y="2824"/>
                    <a:pt x="3101" y="2842"/>
                    <a:pt x="3312" y="2842"/>
                  </a:cubicBezTo>
                  <a:cubicBezTo>
                    <a:pt x="4554" y="2842"/>
                    <a:pt x="4815" y="2237"/>
                    <a:pt x="4876" y="1695"/>
                  </a:cubicBezTo>
                  <a:cubicBezTo>
                    <a:pt x="4932" y="1183"/>
                    <a:pt x="5032" y="39"/>
                    <a:pt x="3216" y="3"/>
                  </a:cubicBezTo>
                  <a:cubicBezTo>
                    <a:pt x="3134" y="2"/>
                    <a:pt x="3056" y="1"/>
                    <a:pt x="2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95;p58">
              <a:extLst>
                <a:ext uri="{FF2B5EF4-FFF2-40B4-BE49-F238E27FC236}">
                  <a16:creationId xmlns:a16="http://schemas.microsoft.com/office/drawing/2014/main" id="{B19A99A6-7783-9E05-D2D6-C7EE824DDC18}"/>
                </a:ext>
              </a:extLst>
            </p:cNvPr>
            <p:cNvSpPr/>
            <p:nvPr/>
          </p:nvSpPr>
          <p:spPr>
            <a:xfrm>
              <a:off x="674700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049" y="1"/>
                  </a:moveTo>
                  <a:cubicBezTo>
                    <a:pt x="1976" y="1"/>
                    <a:pt x="1899" y="2"/>
                    <a:pt x="1817" y="3"/>
                  </a:cubicBezTo>
                  <a:cubicBezTo>
                    <a:pt x="0" y="39"/>
                    <a:pt x="101" y="1183"/>
                    <a:pt x="157" y="1695"/>
                  </a:cubicBezTo>
                  <a:cubicBezTo>
                    <a:pt x="216" y="2237"/>
                    <a:pt x="478" y="2842"/>
                    <a:pt x="1721" y="2842"/>
                  </a:cubicBezTo>
                  <a:cubicBezTo>
                    <a:pt x="1932" y="2842"/>
                    <a:pt x="2172" y="2824"/>
                    <a:pt x="2444" y="2786"/>
                  </a:cubicBezTo>
                  <a:cubicBezTo>
                    <a:pt x="2736" y="2744"/>
                    <a:pt x="3236" y="2697"/>
                    <a:pt x="3543" y="2227"/>
                  </a:cubicBezTo>
                  <a:cubicBezTo>
                    <a:pt x="3666" y="2039"/>
                    <a:pt x="4100" y="1748"/>
                    <a:pt x="4392" y="1748"/>
                  </a:cubicBezTo>
                  <a:cubicBezTo>
                    <a:pt x="4457" y="1748"/>
                    <a:pt x="4514" y="1762"/>
                    <a:pt x="4560" y="1795"/>
                  </a:cubicBezTo>
                  <a:lnTo>
                    <a:pt x="5032" y="788"/>
                  </a:lnTo>
                  <a:lnTo>
                    <a:pt x="5032" y="788"/>
                  </a:lnTo>
                  <a:cubicBezTo>
                    <a:pt x="5032" y="788"/>
                    <a:pt x="4839" y="996"/>
                    <a:pt x="4483" y="996"/>
                  </a:cubicBezTo>
                  <a:cubicBezTo>
                    <a:pt x="4306" y="996"/>
                    <a:pt x="4088" y="944"/>
                    <a:pt x="3834" y="788"/>
                  </a:cubicBezTo>
                  <a:cubicBezTo>
                    <a:pt x="3105" y="341"/>
                    <a:pt x="3586" y="1"/>
                    <a:pt x="20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4818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1"/>
          <p:cNvSpPr txBox="1">
            <a:spLocks noGrp="1"/>
          </p:cNvSpPr>
          <p:nvPr>
            <p:ph type="title"/>
          </p:nvPr>
        </p:nvSpPr>
        <p:spPr>
          <a:xfrm>
            <a:off x="1177450" y="394191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 1. Match A with B (P.74)</a:t>
            </a:r>
            <a:endParaRPr sz="2800" dirty="0"/>
          </a:p>
        </p:txBody>
      </p:sp>
      <p:sp>
        <p:nvSpPr>
          <p:cNvPr id="940" name="Google Shape;940;p41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1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41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3" name="Google Shape;943;p41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7" name="Google Shape;947;p41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1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1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1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/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323669-1E89-7C04-80CC-3AD270E3D1EA}"/>
              </a:ext>
            </a:extLst>
          </p:cNvPr>
          <p:cNvSpPr/>
          <p:nvPr/>
        </p:nvSpPr>
        <p:spPr>
          <a:xfrm>
            <a:off x="1177451" y="1481288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1. ride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11C180-E2F5-47C8-7869-BCC64B106BAB}"/>
              </a:ext>
            </a:extLst>
          </p:cNvPr>
          <p:cNvSpPr/>
          <p:nvPr/>
        </p:nvSpPr>
        <p:spPr>
          <a:xfrm>
            <a:off x="1177451" y="2133757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2. drive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176809-B4A8-75F1-4741-C483B08F9EFB}"/>
              </a:ext>
            </a:extLst>
          </p:cNvPr>
          <p:cNvSpPr/>
          <p:nvPr/>
        </p:nvSpPr>
        <p:spPr>
          <a:xfrm>
            <a:off x="1177450" y="2786226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3. sail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7879D5-3AFD-F5A2-6D95-9597DB88EFA3}"/>
              </a:ext>
            </a:extLst>
          </p:cNvPr>
          <p:cNvSpPr/>
          <p:nvPr/>
        </p:nvSpPr>
        <p:spPr>
          <a:xfrm>
            <a:off x="1177450" y="3438695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4. go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EEDBE6-42DC-17ED-C143-1734205A34A8}"/>
              </a:ext>
            </a:extLst>
          </p:cNvPr>
          <p:cNvSpPr/>
          <p:nvPr/>
        </p:nvSpPr>
        <p:spPr>
          <a:xfrm>
            <a:off x="1177450" y="4091164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5. travel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F86A177-7E39-5EA6-AFFA-E50A75130C40}"/>
              </a:ext>
            </a:extLst>
          </p:cNvPr>
          <p:cNvSpPr/>
          <p:nvPr/>
        </p:nvSpPr>
        <p:spPr>
          <a:xfrm>
            <a:off x="5498894" y="1481288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a. a car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EDAC7A-A15F-9AE0-A7C6-433C47E6B6E0}"/>
              </a:ext>
            </a:extLst>
          </p:cNvPr>
          <p:cNvSpPr/>
          <p:nvPr/>
        </p:nvSpPr>
        <p:spPr>
          <a:xfrm>
            <a:off x="5498894" y="2133757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b. a boat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7A6CF3-758E-DE82-0B3F-045C0E15CF60}"/>
              </a:ext>
            </a:extLst>
          </p:cNvPr>
          <p:cNvSpPr/>
          <p:nvPr/>
        </p:nvSpPr>
        <p:spPr>
          <a:xfrm>
            <a:off x="5498894" y="2785480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c. a bike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4C5F6C3-8CAA-CDF4-D645-369BD7BAC3F2}"/>
              </a:ext>
            </a:extLst>
          </p:cNvPr>
          <p:cNvSpPr/>
          <p:nvPr/>
        </p:nvSpPr>
        <p:spPr>
          <a:xfrm>
            <a:off x="5498894" y="3437203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d. by air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0BB7DF6-4B35-443F-03DE-AD6E52A5FA63}"/>
              </a:ext>
            </a:extLst>
          </p:cNvPr>
          <p:cNvSpPr/>
          <p:nvPr/>
        </p:nvSpPr>
        <p:spPr>
          <a:xfrm>
            <a:off x="5498894" y="4091164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e. on foot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C7FFE9-4B0F-2081-8A6C-6A80EC48C336}"/>
              </a:ext>
            </a:extLst>
          </p:cNvPr>
          <p:cNvSpPr txBox="1"/>
          <p:nvPr/>
        </p:nvSpPr>
        <p:spPr>
          <a:xfrm>
            <a:off x="1662393" y="896429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2CA63B-8DE5-3E39-74C9-17EC46488065}"/>
              </a:ext>
            </a:extLst>
          </p:cNvPr>
          <p:cNvSpPr txBox="1"/>
          <p:nvPr/>
        </p:nvSpPr>
        <p:spPr>
          <a:xfrm>
            <a:off x="6094855" y="896429"/>
            <a:ext cx="45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L -0.28004 -0.25648 " pathEditMode="relative" rAng="0" ptsTypes="AA">
                                      <p:cBhvr>
                                        <p:cTn id="6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-1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0309 L -0.28004 0.12809 " pathEditMode="relative" rAng="0" ptsTypes="AA">
                                      <p:cBhvr>
                                        <p:cTn id="10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6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462 L -0.27865 0.12808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154 L -0.27951 -0.125 " pathEditMode="relative" rAng="0" ptsTypes="AA">
                                      <p:cBhvr>
                                        <p:cTn id="18" dur="8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1235 L -0.27865 0.12531 " pathEditMode="relative" rAng="0" ptsTypes="AA">
                                      <p:cBhvr>
                                        <p:cTn id="22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1" y="6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1"/>
          <p:cNvSpPr txBox="1">
            <a:spLocks noGrp="1"/>
          </p:cNvSpPr>
          <p:nvPr>
            <p:ph type="title"/>
          </p:nvPr>
        </p:nvSpPr>
        <p:spPr>
          <a:xfrm>
            <a:off x="1177450" y="363195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 1. Make your own sentences </a:t>
            </a:r>
            <a:endParaRPr sz="2800" dirty="0"/>
          </a:p>
        </p:txBody>
      </p:sp>
      <p:sp>
        <p:nvSpPr>
          <p:cNvPr id="940" name="Google Shape;940;p41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1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41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3" name="Google Shape;943;p41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7" name="Google Shape;947;p41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1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1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1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/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323669-1E89-7C04-80CC-3AD270E3D1EA}"/>
              </a:ext>
            </a:extLst>
          </p:cNvPr>
          <p:cNvSpPr/>
          <p:nvPr/>
        </p:nvSpPr>
        <p:spPr>
          <a:xfrm>
            <a:off x="1177451" y="1481288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1. ride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11C180-E2F5-47C8-7869-BCC64B106BAB}"/>
              </a:ext>
            </a:extLst>
          </p:cNvPr>
          <p:cNvSpPr/>
          <p:nvPr/>
        </p:nvSpPr>
        <p:spPr>
          <a:xfrm>
            <a:off x="1177451" y="2133757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2. drive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176809-B4A8-75F1-4741-C483B08F9EFB}"/>
              </a:ext>
            </a:extLst>
          </p:cNvPr>
          <p:cNvSpPr/>
          <p:nvPr/>
        </p:nvSpPr>
        <p:spPr>
          <a:xfrm>
            <a:off x="1177450" y="2786226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3. sail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7879D5-3AFD-F5A2-6D95-9597DB88EFA3}"/>
              </a:ext>
            </a:extLst>
          </p:cNvPr>
          <p:cNvSpPr/>
          <p:nvPr/>
        </p:nvSpPr>
        <p:spPr>
          <a:xfrm>
            <a:off x="1177450" y="3438695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4. go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EEDBE6-42DC-17ED-C143-1734205A34A8}"/>
              </a:ext>
            </a:extLst>
          </p:cNvPr>
          <p:cNvSpPr/>
          <p:nvPr/>
        </p:nvSpPr>
        <p:spPr>
          <a:xfrm>
            <a:off x="1177450" y="4091164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5. travel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F86A177-7E39-5EA6-AFFA-E50A75130C40}"/>
              </a:ext>
            </a:extLst>
          </p:cNvPr>
          <p:cNvSpPr/>
          <p:nvPr/>
        </p:nvSpPr>
        <p:spPr>
          <a:xfrm>
            <a:off x="2914592" y="2133757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a. a car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EDAC7A-A15F-9AE0-A7C6-433C47E6B6E0}"/>
              </a:ext>
            </a:extLst>
          </p:cNvPr>
          <p:cNvSpPr/>
          <p:nvPr/>
        </p:nvSpPr>
        <p:spPr>
          <a:xfrm>
            <a:off x="2914591" y="2786226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b. a boat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7A6CF3-758E-DE82-0B3F-045C0E15CF60}"/>
              </a:ext>
            </a:extLst>
          </p:cNvPr>
          <p:cNvSpPr/>
          <p:nvPr/>
        </p:nvSpPr>
        <p:spPr>
          <a:xfrm>
            <a:off x="2914593" y="1481288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c. a bike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4C5F6C3-8CAA-CDF4-D645-369BD7BAC3F2}"/>
              </a:ext>
            </a:extLst>
          </p:cNvPr>
          <p:cNvSpPr/>
          <p:nvPr/>
        </p:nvSpPr>
        <p:spPr>
          <a:xfrm>
            <a:off x="2914590" y="4091164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d. by air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0BB7DF6-4B35-443F-03DE-AD6E52A5FA63}"/>
              </a:ext>
            </a:extLst>
          </p:cNvPr>
          <p:cNvSpPr/>
          <p:nvPr/>
        </p:nvSpPr>
        <p:spPr>
          <a:xfrm>
            <a:off x="2914589" y="3438695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e. on foot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C7FFE9-4B0F-2081-8A6C-6A80EC48C336}"/>
              </a:ext>
            </a:extLst>
          </p:cNvPr>
          <p:cNvSpPr txBox="1"/>
          <p:nvPr/>
        </p:nvSpPr>
        <p:spPr>
          <a:xfrm>
            <a:off x="1662393" y="896429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2CA63B-8DE5-3E39-74C9-17EC46488065}"/>
              </a:ext>
            </a:extLst>
          </p:cNvPr>
          <p:cNvSpPr txBox="1"/>
          <p:nvPr/>
        </p:nvSpPr>
        <p:spPr>
          <a:xfrm>
            <a:off x="3510550" y="906756"/>
            <a:ext cx="45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3F0AE-2AD1-8F62-0119-A45BE7209A1F}"/>
              </a:ext>
            </a:extLst>
          </p:cNvPr>
          <p:cNvSpPr txBox="1"/>
          <p:nvPr/>
        </p:nvSpPr>
        <p:spPr>
          <a:xfrm>
            <a:off x="4762750" y="1365207"/>
            <a:ext cx="3986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Example: </a:t>
            </a:r>
          </a:p>
          <a:p>
            <a:r>
              <a:rPr lang="en-US" sz="2400" dirty="0">
                <a:latin typeface="+mj-lt"/>
                <a:cs typeface="Calibri" panose="020F0502020204030204" pitchFamily="34" charset="0"/>
              </a:rPr>
              <a:t>My father taught me how to </a:t>
            </a:r>
            <a:r>
              <a:rPr lang="en-US" sz="2400" b="1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ride a bike</a:t>
            </a:r>
            <a:r>
              <a:rPr lang="en-US" sz="2400" dirty="0">
                <a:latin typeface="+mj-lt"/>
                <a:cs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94676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5"/>
          <p:cNvSpPr/>
          <p:nvPr/>
        </p:nvSpPr>
        <p:spPr>
          <a:xfrm>
            <a:off x="1152113" y="575950"/>
            <a:ext cx="1244700" cy="12003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"/>
          <p:cNvSpPr/>
          <p:nvPr/>
        </p:nvSpPr>
        <p:spPr>
          <a:xfrm>
            <a:off x="1124350" y="1947350"/>
            <a:ext cx="5607300" cy="843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title" idx="2"/>
          </p:nvPr>
        </p:nvSpPr>
        <p:spPr>
          <a:xfrm>
            <a:off x="1144430" y="1974594"/>
            <a:ext cx="550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WORDS</a:t>
            </a:r>
            <a:endParaRPr dirty="0"/>
          </a:p>
        </p:txBody>
      </p:sp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00" name="Google Shape;400;p35"/>
          <p:cNvSpPr/>
          <p:nvPr/>
        </p:nvSpPr>
        <p:spPr>
          <a:xfrm rot="1532696">
            <a:off x="5252530" y="917351"/>
            <a:ext cx="4648906" cy="1739068"/>
          </a:xfrm>
          <a:custGeom>
            <a:avLst/>
            <a:gdLst/>
            <a:ahLst/>
            <a:cxnLst/>
            <a:rect l="l" t="t" r="r" b="b"/>
            <a:pathLst>
              <a:path w="303397" h="104955" extrusionOk="0">
                <a:moveTo>
                  <a:pt x="0" y="0"/>
                </a:moveTo>
                <a:cubicBezTo>
                  <a:pt x="4866" y="4518"/>
                  <a:pt x="13091" y="24212"/>
                  <a:pt x="29193" y="27108"/>
                </a:cubicBezTo>
                <a:cubicBezTo>
                  <a:pt x="45296" y="30004"/>
                  <a:pt x="78833" y="15524"/>
                  <a:pt x="96615" y="17377"/>
                </a:cubicBezTo>
                <a:cubicBezTo>
                  <a:pt x="114397" y="19231"/>
                  <a:pt x="118857" y="35681"/>
                  <a:pt x="135886" y="38229"/>
                </a:cubicBezTo>
                <a:cubicBezTo>
                  <a:pt x="152915" y="40778"/>
                  <a:pt x="184889" y="26644"/>
                  <a:pt x="198790" y="32668"/>
                </a:cubicBezTo>
                <a:cubicBezTo>
                  <a:pt x="212691" y="38692"/>
                  <a:pt x="212054" y="66031"/>
                  <a:pt x="219294" y="74372"/>
                </a:cubicBezTo>
                <a:cubicBezTo>
                  <a:pt x="226534" y="82713"/>
                  <a:pt x="233659" y="78601"/>
                  <a:pt x="242231" y="82713"/>
                </a:cubicBezTo>
                <a:cubicBezTo>
                  <a:pt x="250804" y="86826"/>
                  <a:pt x="260535" y="95340"/>
                  <a:pt x="270729" y="99047"/>
                </a:cubicBezTo>
                <a:cubicBezTo>
                  <a:pt x="280923" y="102754"/>
                  <a:pt x="297952" y="103970"/>
                  <a:pt x="303397" y="10495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1" name="Google Shape;401;p35"/>
          <p:cNvSpPr/>
          <p:nvPr/>
        </p:nvSpPr>
        <p:spPr>
          <a:xfrm>
            <a:off x="7690546" y="960965"/>
            <a:ext cx="1790665" cy="612484"/>
          </a:xfrm>
          <a:custGeom>
            <a:avLst/>
            <a:gdLst/>
            <a:ahLst/>
            <a:cxnLst/>
            <a:rect l="l" t="t" r="r" b="b"/>
            <a:pathLst>
              <a:path w="108083" h="36969" extrusionOk="0">
                <a:moveTo>
                  <a:pt x="0" y="36969"/>
                </a:moveTo>
                <a:cubicBezTo>
                  <a:pt x="4228" y="31640"/>
                  <a:pt x="9615" y="11078"/>
                  <a:pt x="25370" y="4996"/>
                </a:cubicBezTo>
                <a:cubicBezTo>
                  <a:pt x="41125" y="-1086"/>
                  <a:pt x="80744" y="1289"/>
                  <a:pt x="94529" y="478"/>
                </a:cubicBezTo>
                <a:cubicBezTo>
                  <a:pt x="108315" y="-333"/>
                  <a:pt x="105824" y="189"/>
                  <a:pt x="108083" y="13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2" name="Google Shape;402;p35"/>
          <p:cNvSpPr/>
          <p:nvPr/>
        </p:nvSpPr>
        <p:spPr>
          <a:xfrm>
            <a:off x="4385225" y="3015132"/>
            <a:ext cx="4045500" cy="15843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" name="Google Shape;403;p35"/>
          <p:cNvGrpSpPr/>
          <p:nvPr/>
        </p:nvGrpSpPr>
        <p:grpSpPr>
          <a:xfrm>
            <a:off x="4720329" y="3149542"/>
            <a:ext cx="3375142" cy="1315224"/>
            <a:chOff x="4720329" y="3149542"/>
            <a:chExt cx="3375142" cy="1315224"/>
          </a:xfrm>
        </p:grpSpPr>
        <p:sp>
          <p:nvSpPr>
            <p:cNvPr id="404" name="Google Shape;404;p35"/>
            <p:cNvSpPr/>
            <p:nvPr/>
          </p:nvSpPr>
          <p:spPr>
            <a:xfrm>
              <a:off x="5101869" y="4012970"/>
              <a:ext cx="865884" cy="412845"/>
            </a:xfrm>
            <a:custGeom>
              <a:avLst/>
              <a:gdLst/>
              <a:ahLst/>
              <a:cxnLst/>
              <a:rect l="l" t="t" r="r" b="b"/>
              <a:pathLst>
                <a:path w="12137" h="5787" extrusionOk="0">
                  <a:moveTo>
                    <a:pt x="5775" y="1"/>
                  </a:moveTo>
                  <a:cubicBezTo>
                    <a:pt x="4600" y="1"/>
                    <a:pt x="3630" y="904"/>
                    <a:pt x="3482" y="2072"/>
                  </a:cubicBezTo>
                  <a:cubicBezTo>
                    <a:pt x="3463" y="2071"/>
                    <a:pt x="3445" y="2069"/>
                    <a:pt x="3427" y="2069"/>
                  </a:cubicBezTo>
                  <a:cubicBezTo>
                    <a:pt x="1981" y="2069"/>
                    <a:pt x="809" y="3275"/>
                    <a:pt x="809" y="4765"/>
                  </a:cubicBezTo>
                  <a:cubicBezTo>
                    <a:pt x="809" y="4859"/>
                    <a:pt x="814" y="4955"/>
                    <a:pt x="823" y="5047"/>
                  </a:cubicBezTo>
                  <a:cubicBezTo>
                    <a:pt x="439" y="5128"/>
                    <a:pt x="128" y="5413"/>
                    <a:pt x="0" y="5786"/>
                  </a:cubicBezTo>
                  <a:lnTo>
                    <a:pt x="12037" y="5786"/>
                  </a:lnTo>
                  <a:cubicBezTo>
                    <a:pt x="12100" y="5570"/>
                    <a:pt x="12136" y="5340"/>
                    <a:pt x="12136" y="5102"/>
                  </a:cubicBezTo>
                  <a:cubicBezTo>
                    <a:pt x="12136" y="3954"/>
                    <a:pt x="11322" y="3005"/>
                    <a:pt x="10257" y="2826"/>
                  </a:cubicBezTo>
                  <a:cubicBezTo>
                    <a:pt x="10257" y="2814"/>
                    <a:pt x="10258" y="2803"/>
                    <a:pt x="10258" y="2793"/>
                  </a:cubicBezTo>
                  <a:cubicBezTo>
                    <a:pt x="10258" y="2051"/>
                    <a:pt x="9674" y="1449"/>
                    <a:pt x="8954" y="1449"/>
                  </a:cubicBezTo>
                  <a:cubicBezTo>
                    <a:pt x="8591" y="1449"/>
                    <a:pt x="8265" y="1601"/>
                    <a:pt x="8027" y="1846"/>
                  </a:cubicBezTo>
                  <a:cubicBezTo>
                    <a:pt x="7792" y="790"/>
                    <a:pt x="6874" y="1"/>
                    <a:pt x="5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4796095" y="4158361"/>
              <a:ext cx="561394" cy="267525"/>
            </a:xfrm>
            <a:custGeom>
              <a:avLst/>
              <a:gdLst/>
              <a:ahLst/>
              <a:cxnLst/>
              <a:rect l="l" t="t" r="r" b="b"/>
              <a:pathLst>
                <a:path w="7869" h="3750" extrusionOk="0">
                  <a:moveTo>
                    <a:pt x="3743" y="0"/>
                  </a:moveTo>
                  <a:cubicBezTo>
                    <a:pt x="2981" y="0"/>
                    <a:pt x="2353" y="586"/>
                    <a:pt x="2256" y="1343"/>
                  </a:cubicBezTo>
                  <a:cubicBezTo>
                    <a:pt x="2245" y="1343"/>
                    <a:pt x="2231" y="1341"/>
                    <a:pt x="2220" y="1341"/>
                  </a:cubicBezTo>
                  <a:cubicBezTo>
                    <a:pt x="1283" y="1341"/>
                    <a:pt x="523" y="2124"/>
                    <a:pt x="523" y="3088"/>
                  </a:cubicBezTo>
                  <a:cubicBezTo>
                    <a:pt x="523" y="3150"/>
                    <a:pt x="526" y="3211"/>
                    <a:pt x="533" y="3271"/>
                  </a:cubicBezTo>
                  <a:cubicBezTo>
                    <a:pt x="284" y="3323"/>
                    <a:pt x="83" y="3508"/>
                    <a:pt x="0" y="3749"/>
                  </a:cubicBezTo>
                  <a:lnTo>
                    <a:pt x="7803" y="3749"/>
                  </a:lnTo>
                  <a:cubicBezTo>
                    <a:pt x="7845" y="3609"/>
                    <a:pt x="7869" y="3460"/>
                    <a:pt x="7869" y="3306"/>
                  </a:cubicBezTo>
                  <a:cubicBezTo>
                    <a:pt x="7869" y="2561"/>
                    <a:pt x="7341" y="1946"/>
                    <a:pt x="6649" y="1830"/>
                  </a:cubicBezTo>
                  <a:cubicBezTo>
                    <a:pt x="6649" y="1822"/>
                    <a:pt x="6650" y="1816"/>
                    <a:pt x="6650" y="1809"/>
                  </a:cubicBezTo>
                  <a:cubicBezTo>
                    <a:pt x="6650" y="1328"/>
                    <a:pt x="6272" y="938"/>
                    <a:pt x="5805" y="938"/>
                  </a:cubicBezTo>
                  <a:cubicBezTo>
                    <a:pt x="5569" y="938"/>
                    <a:pt x="5357" y="1037"/>
                    <a:pt x="5204" y="1196"/>
                  </a:cubicBezTo>
                  <a:cubicBezTo>
                    <a:pt x="5050" y="510"/>
                    <a:pt x="4455" y="0"/>
                    <a:pt x="37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4720329" y="4211581"/>
              <a:ext cx="449386" cy="214305"/>
            </a:xfrm>
            <a:custGeom>
              <a:avLst/>
              <a:gdLst/>
              <a:ahLst/>
              <a:cxnLst/>
              <a:rect l="l" t="t" r="r" b="b"/>
              <a:pathLst>
                <a:path w="6299" h="3004" extrusionOk="0">
                  <a:moveTo>
                    <a:pt x="2996" y="1"/>
                  </a:moveTo>
                  <a:cubicBezTo>
                    <a:pt x="2385" y="1"/>
                    <a:pt x="1882" y="469"/>
                    <a:pt x="1807" y="1076"/>
                  </a:cubicBezTo>
                  <a:cubicBezTo>
                    <a:pt x="1796" y="1076"/>
                    <a:pt x="1787" y="1075"/>
                    <a:pt x="1778" y="1075"/>
                  </a:cubicBezTo>
                  <a:cubicBezTo>
                    <a:pt x="1027" y="1075"/>
                    <a:pt x="419" y="1701"/>
                    <a:pt x="419" y="2473"/>
                  </a:cubicBezTo>
                  <a:cubicBezTo>
                    <a:pt x="419" y="2522"/>
                    <a:pt x="422" y="2572"/>
                    <a:pt x="428" y="2620"/>
                  </a:cubicBezTo>
                  <a:cubicBezTo>
                    <a:pt x="227" y="2661"/>
                    <a:pt x="67" y="2808"/>
                    <a:pt x="0" y="3003"/>
                  </a:cubicBezTo>
                  <a:lnTo>
                    <a:pt x="6246" y="3003"/>
                  </a:lnTo>
                  <a:cubicBezTo>
                    <a:pt x="6279" y="2891"/>
                    <a:pt x="6298" y="2771"/>
                    <a:pt x="6298" y="2648"/>
                  </a:cubicBezTo>
                  <a:cubicBezTo>
                    <a:pt x="6297" y="2051"/>
                    <a:pt x="5874" y="1559"/>
                    <a:pt x="5321" y="1466"/>
                  </a:cubicBezTo>
                  <a:cubicBezTo>
                    <a:pt x="5321" y="1460"/>
                    <a:pt x="5322" y="1454"/>
                    <a:pt x="5322" y="1449"/>
                  </a:cubicBezTo>
                  <a:cubicBezTo>
                    <a:pt x="5322" y="1064"/>
                    <a:pt x="5019" y="752"/>
                    <a:pt x="4645" y="752"/>
                  </a:cubicBezTo>
                  <a:cubicBezTo>
                    <a:pt x="4458" y="752"/>
                    <a:pt x="4288" y="831"/>
                    <a:pt x="4165" y="958"/>
                  </a:cubicBezTo>
                  <a:cubicBezTo>
                    <a:pt x="4042" y="410"/>
                    <a:pt x="3566" y="1"/>
                    <a:pt x="29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7064073" y="4180691"/>
              <a:ext cx="130485" cy="246694"/>
            </a:xfrm>
            <a:custGeom>
              <a:avLst/>
              <a:gdLst/>
              <a:ahLst/>
              <a:cxnLst/>
              <a:rect l="l" t="t" r="r" b="b"/>
              <a:pathLst>
                <a:path w="1829" h="3458" extrusionOk="0">
                  <a:moveTo>
                    <a:pt x="28" y="0"/>
                  </a:moveTo>
                  <a:cubicBezTo>
                    <a:pt x="12" y="0"/>
                    <a:pt x="0" y="13"/>
                    <a:pt x="0" y="27"/>
                  </a:cubicBezTo>
                  <a:lnTo>
                    <a:pt x="0" y="3430"/>
                  </a:lnTo>
                  <a:cubicBezTo>
                    <a:pt x="0" y="3446"/>
                    <a:pt x="13" y="3457"/>
                    <a:pt x="28" y="3457"/>
                  </a:cubicBezTo>
                  <a:lnTo>
                    <a:pt x="1802" y="3457"/>
                  </a:lnTo>
                  <a:cubicBezTo>
                    <a:pt x="1817" y="3457"/>
                    <a:pt x="1828" y="3444"/>
                    <a:pt x="1829" y="3430"/>
                  </a:cubicBezTo>
                  <a:lnTo>
                    <a:pt x="1829" y="27"/>
                  </a:lnTo>
                  <a:cubicBezTo>
                    <a:pt x="1829" y="12"/>
                    <a:pt x="1817" y="0"/>
                    <a:pt x="1802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7852835" y="4180691"/>
              <a:ext cx="130557" cy="246694"/>
            </a:xfrm>
            <a:custGeom>
              <a:avLst/>
              <a:gdLst/>
              <a:ahLst/>
              <a:cxnLst/>
              <a:rect l="l" t="t" r="r" b="b"/>
              <a:pathLst>
                <a:path w="1830" h="3458" extrusionOk="0">
                  <a:moveTo>
                    <a:pt x="28" y="0"/>
                  </a:moveTo>
                  <a:cubicBezTo>
                    <a:pt x="12" y="0"/>
                    <a:pt x="1" y="13"/>
                    <a:pt x="1" y="27"/>
                  </a:cubicBezTo>
                  <a:lnTo>
                    <a:pt x="1" y="3430"/>
                  </a:lnTo>
                  <a:cubicBezTo>
                    <a:pt x="1" y="3446"/>
                    <a:pt x="14" y="3457"/>
                    <a:pt x="28" y="3457"/>
                  </a:cubicBezTo>
                  <a:lnTo>
                    <a:pt x="1803" y="3457"/>
                  </a:lnTo>
                  <a:cubicBezTo>
                    <a:pt x="1816" y="3457"/>
                    <a:pt x="1829" y="3444"/>
                    <a:pt x="1830" y="3430"/>
                  </a:cubicBezTo>
                  <a:lnTo>
                    <a:pt x="1830" y="27"/>
                  </a:lnTo>
                  <a:cubicBezTo>
                    <a:pt x="1830" y="12"/>
                    <a:pt x="1816" y="0"/>
                    <a:pt x="1803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7098389" y="3699431"/>
              <a:ext cx="869879" cy="295633"/>
            </a:xfrm>
            <a:custGeom>
              <a:avLst/>
              <a:gdLst/>
              <a:ahLst/>
              <a:cxnLst/>
              <a:rect l="l" t="t" r="r" b="b"/>
              <a:pathLst>
                <a:path w="12193" h="4144" extrusionOk="0">
                  <a:moveTo>
                    <a:pt x="3028" y="1"/>
                  </a:moveTo>
                  <a:cubicBezTo>
                    <a:pt x="2041" y="1"/>
                    <a:pt x="1171" y="581"/>
                    <a:pt x="893" y="1426"/>
                  </a:cubicBezTo>
                  <a:lnTo>
                    <a:pt x="0" y="4144"/>
                  </a:lnTo>
                  <a:lnTo>
                    <a:pt x="12192" y="4144"/>
                  </a:lnTo>
                  <a:lnTo>
                    <a:pt x="11299" y="1426"/>
                  </a:lnTo>
                  <a:cubicBezTo>
                    <a:pt x="11021" y="581"/>
                    <a:pt x="10152" y="1"/>
                    <a:pt x="9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7149184" y="3749155"/>
              <a:ext cx="768216" cy="280224"/>
            </a:xfrm>
            <a:custGeom>
              <a:avLst/>
              <a:gdLst/>
              <a:ahLst/>
              <a:cxnLst/>
              <a:rect l="l" t="t" r="r" b="b"/>
              <a:pathLst>
                <a:path w="10768" h="3928" extrusionOk="0">
                  <a:moveTo>
                    <a:pt x="2045" y="0"/>
                  </a:moveTo>
                  <a:cubicBezTo>
                    <a:pt x="1545" y="0"/>
                    <a:pt x="1107" y="315"/>
                    <a:pt x="967" y="773"/>
                  </a:cubicBezTo>
                  <a:lnTo>
                    <a:pt x="0" y="3928"/>
                  </a:lnTo>
                  <a:lnTo>
                    <a:pt x="10768" y="3928"/>
                  </a:lnTo>
                  <a:lnTo>
                    <a:pt x="9802" y="773"/>
                  </a:lnTo>
                  <a:cubicBezTo>
                    <a:pt x="9663" y="316"/>
                    <a:pt x="9223" y="0"/>
                    <a:pt x="87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7008354" y="3979084"/>
              <a:ext cx="1048592" cy="316892"/>
            </a:xfrm>
            <a:custGeom>
              <a:avLst/>
              <a:gdLst/>
              <a:ahLst/>
              <a:cxnLst/>
              <a:rect l="l" t="t" r="r" b="b"/>
              <a:pathLst>
                <a:path w="14698" h="4442" extrusionOk="0">
                  <a:moveTo>
                    <a:pt x="1784" y="1"/>
                  </a:moveTo>
                  <a:cubicBezTo>
                    <a:pt x="893" y="1"/>
                    <a:pt x="169" y="716"/>
                    <a:pt x="169" y="1601"/>
                  </a:cubicBezTo>
                  <a:lnTo>
                    <a:pt x="0" y="4442"/>
                  </a:lnTo>
                  <a:lnTo>
                    <a:pt x="14697" y="4442"/>
                  </a:lnTo>
                  <a:lnTo>
                    <a:pt x="14524" y="1601"/>
                  </a:lnTo>
                  <a:cubicBezTo>
                    <a:pt x="14524" y="717"/>
                    <a:pt x="13802" y="1"/>
                    <a:pt x="12911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7008354" y="3979084"/>
              <a:ext cx="1048592" cy="316892"/>
            </a:xfrm>
            <a:custGeom>
              <a:avLst/>
              <a:gdLst/>
              <a:ahLst/>
              <a:cxnLst/>
              <a:rect l="l" t="t" r="r" b="b"/>
              <a:pathLst>
                <a:path w="14698" h="4442" extrusionOk="0">
                  <a:moveTo>
                    <a:pt x="1784" y="1"/>
                  </a:moveTo>
                  <a:cubicBezTo>
                    <a:pt x="893" y="1"/>
                    <a:pt x="169" y="716"/>
                    <a:pt x="169" y="1601"/>
                  </a:cubicBezTo>
                  <a:lnTo>
                    <a:pt x="0" y="4442"/>
                  </a:lnTo>
                  <a:lnTo>
                    <a:pt x="14697" y="4442"/>
                  </a:lnTo>
                  <a:lnTo>
                    <a:pt x="14524" y="1601"/>
                  </a:lnTo>
                  <a:cubicBezTo>
                    <a:pt x="14524" y="717"/>
                    <a:pt x="13802" y="1"/>
                    <a:pt x="129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7285520" y="4204732"/>
              <a:ext cx="515806" cy="84253"/>
            </a:xfrm>
            <a:custGeom>
              <a:avLst/>
              <a:gdLst/>
              <a:ahLst/>
              <a:cxnLst/>
              <a:rect l="l" t="t" r="r" b="b"/>
              <a:pathLst>
                <a:path w="7230" h="1181" extrusionOk="0">
                  <a:moveTo>
                    <a:pt x="1890" y="0"/>
                  </a:moveTo>
                  <a:cubicBezTo>
                    <a:pt x="1343" y="0"/>
                    <a:pt x="825" y="237"/>
                    <a:pt x="467" y="646"/>
                  </a:cubicBezTo>
                  <a:lnTo>
                    <a:pt x="0" y="1180"/>
                  </a:lnTo>
                  <a:lnTo>
                    <a:pt x="7230" y="1180"/>
                  </a:lnTo>
                  <a:lnTo>
                    <a:pt x="6536" y="520"/>
                  </a:lnTo>
                  <a:cubicBezTo>
                    <a:pt x="6186" y="187"/>
                    <a:pt x="5718" y="0"/>
                    <a:pt x="5234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7033467" y="3979084"/>
              <a:ext cx="997868" cy="163583"/>
            </a:xfrm>
            <a:custGeom>
              <a:avLst/>
              <a:gdLst/>
              <a:ahLst/>
              <a:cxnLst/>
              <a:rect l="l" t="t" r="r" b="b"/>
              <a:pathLst>
                <a:path w="13987" h="2293" extrusionOk="0">
                  <a:moveTo>
                    <a:pt x="1433" y="1"/>
                  </a:moveTo>
                  <a:cubicBezTo>
                    <a:pt x="810" y="1"/>
                    <a:pt x="270" y="352"/>
                    <a:pt x="1" y="865"/>
                  </a:cubicBezTo>
                  <a:cubicBezTo>
                    <a:pt x="208" y="823"/>
                    <a:pt x="740" y="735"/>
                    <a:pt x="1341" y="735"/>
                  </a:cubicBezTo>
                  <a:cubicBezTo>
                    <a:pt x="2081" y="735"/>
                    <a:pt x="2926" y="869"/>
                    <a:pt x="3398" y="1391"/>
                  </a:cubicBezTo>
                  <a:cubicBezTo>
                    <a:pt x="3934" y="1983"/>
                    <a:pt x="5481" y="2293"/>
                    <a:pt x="7032" y="2293"/>
                  </a:cubicBezTo>
                  <a:cubicBezTo>
                    <a:pt x="8538" y="2293"/>
                    <a:pt x="10048" y="2001"/>
                    <a:pt x="10641" y="1391"/>
                  </a:cubicBezTo>
                  <a:cubicBezTo>
                    <a:pt x="11142" y="876"/>
                    <a:pt x="12012" y="746"/>
                    <a:pt x="12758" y="746"/>
                  </a:cubicBezTo>
                  <a:cubicBezTo>
                    <a:pt x="13293" y="746"/>
                    <a:pt x="13763" y="813"/>
                    <a:pt x="13986" y="854"/>
                  </a:cubicBezTo>
                  <a:cubicBezTo>
                    <a:pt x="13718" y="348"/>
                    <a:pt x="13180" y="1"/>
                    <a:pt x="12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7062789" y="4059627"/>
              <a:ext cx="199474" cy="110292"/>
            </a:xfrm>
            <a:custGeom>
              <a:avLst/>
              <a:gdLst/>
              <a:ahLst/>
              <a:cxnLst/>
              <a:rect l="l" t="t" r="r" b="b"/>
              <a:pathLst>
                <a:path w="2796" h="1546" extrusionOk="0">
                  <a:moveTo>
                    <a:pt x="906" y="1"/>
                  </a:moveTo>
                  <a:cubicBezTo>
                    <a:pt x="610" y="1"/>
                    <a:pt x="469" y="259"/>
                    <a:pt x="469" y="259"/>
                  </a:cubicBezTo>
                  <a:cubicBezTo>
                    <a:pt x="0" y="1147"/>
                    <a:pt x="1101" y="1418"/>
                    <a:pt x="1625" y="1515"/>
                  </a:cubicBezTo>
                  <a:cubicBezTo>
                    <a:pt x="1736" y="1535"/>
                    <a:pt x="1851" y="1546"/>
                    <a:pt x="1964" y="1546"/>
                  </a:cubicBezTo>
                  <a:cubicBezTo>
                    <a:pt x="2384" y="1546"/>
                    <a:pt x="2771" y="1396"/>
                    <a:pt x="2781" y="1009"/>
                  </a:cubicBezTo>
                  <a:cubicBezTo>
                    <a:pt x="2796" y="518"/>
                    <a:pt x="1488" y="150"/>
                    <a:pt x="1075" y="27"/>
                  </a:cubicBezTo>
                  <a:cubicBezTo>
                    <a:pt x="1014" y="9"/>
                    <a:pt x="958" y="1"/>
                    <a:pt x="9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7794121" y="4059627"/>
              <a:ext cx="199402" cy="110292"/>
            </a:xfrm>
            <a:custGeom>
              <a:avLst/>
              <a:gdLst/>
              <a:ahLst/>
              <a:cxnLst/>
              <a:rect l="l" t="t" r="r" b="b"/>
              <a:pathLst>
                <a:path w="2795" h="1546" extrusionOk="0">
                  <a:moveTo>
                    <a:pt x="1890" y="1"/>
                  </a:moveTo>
                  <a:cubicBezTo>
                    <a:pt x="1839" y="1"/>
                    <a:pt x="1783" y="9"/>
                    <a:pt x="1722" y="27"/>
                  </a:cubicBezTo>
                  <a:cubicBezTo>
                    <a:pt x="1309" y="150"/>
                    <a:pt x="0" y="518"/>
                    <a:pt x="15" y="1009"/>
                  </a:cubicBezTo>
                  <a:cubicBezTo>
                    <a:pt x="26" y="1396"/>
                    <a:pt x="413" y="1546"/>
                    <a:pt x="832" y="1546"/>
                  </a:cubicBezTo>
                  <a:cubicBezTo>
                    <a:pt x="945" y="1546"/>
                    <a:pt x="1060" y="1535"/>
                    <a:pt x="1171" y="1515"/>
                  </a:cubicBezTo>
                  <a:cubicBezTo>
                    <a:pt x="1694" y="1418"/>
                    <a:pt x="2795" y="1147"/>
                    <a:pt x="2327" y="259"/>
                  </a:cubicBezTo>
                  <a:cubicBezTo>
                    <a:pt x="2327" y="259"/>
                    <a:pt x="2187" y="1"/>
                    <a:pt x="18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6989520" y="4223923"/>
              <a:ext cx="1085476" cy="95952"/>
            </a:xfrm>
            <a:custGeom>
              <a:avLst/>
              <a:gdLst/>
              <a:ahLst/>
              <a:cxnLst/>
              <a:rect l="l" t="t" r="r" b="b"/>
              <a:pathLst>
                <a:path w="15215" h="1345" extrusionOk="0">
                  <a:moveTo>
                    <a:pt x="511" y="1"/>
                  </a:moveTo>
                  <a:cubicBezTo>
                    <a:pt x="230" y="1"/>
                    <a:pt x="1" y="228"/>
                    <a:pt x="1" y="507"/>
                  </a:cubicBezTo>
                  <a:lnTo>
                    <a:pt x="1" y="840"/>
                  </a:lnTo>
                  <a:cubicBezTo>
                    <a:pt x="1" y="1116"/>
                    <a:pt x="230" y="1345"/>
                    <a:pt x="511" y="1345"/>
                  </a:cubicBezTo>
                  <a:lnTo>
                    <a:pt x="14703" y="1345"/>
                  </a:lnTo>
                  <a:cubicBezTo>
                    <a:pt x="14984" y="1345"/>
                    <a:pt x="15213" y="1116"/>
                    <a:pt x="15214" y="840"/>
                  </a:cubicBezTo>
                  <a:lnTo>
                    <a:pt x="15214" y="507"/>
                  </a:lnTo>
                  <a:cubicBezTo>
                    <a:pt x="15214" y="229"/>
                    <a:pt x="14985" y="1"/>
                    <a:pt x="14704" y="1"/>
                  </a:cubicBezTo>
                  <a:lnTo>
                    <a:pt x="12178" y="1"/>
                  </a:lnTo>
                  <a:lnTo>
                    <a:pt x="10542" y="675"/>
                  </a:lnTo>
                  <a:lnTo>
                    <a:pt x="4785" y="675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7030042" y="4250746"/>
              <a:ext cx="198475" cy="42305"/>
            </a:xfrm>
            <a:custGeom>
              <a:avLst/>
              <a:gdLst/>
              <a:ahLst/>
              <a:cxnLst/>
              <a:rect l="l" t="t" r="r" b="b"/>
              <a:pathLst>
                <a:path w="2782" h="593" extrusionOk="0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lnTo>
                    <a:pt x="0" y="583"/>
                  </a:lnTo>
                  <a:cubicBezTo>
                    <a:pt x="0" y="588"/>
                    <a:pt x="4" y="592"/>
                    <a:pt x="9" y="592"/>
                  </a:cubicBezTo>
                  <a:lnTo>
                    <a:pt x="2773" y="592"/>
                  </a:lnTo>
                  <a:cubicBezTo>
                    <a:pt x="2778" y="592"/>
                    <a:pt x="2782" y="588"/>
                    <a:pt x="2782" y="583"/>
                  </a:cubicBezTo>
                  <a:lnTo>
                    <a:pt x="2782" y="9"/>
                  </a:lnTo>
                  <a:cubicBezTo>
                    <a:pt x="2782" y="4"/>
                    <a:pt x="2778" y="0"/>
                    <a:pt x="2773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7843133" y="4250746"/>
              <a:ext cx="198475" cy="42305"/>
            </a:xfrm>
            <a:custGeom>
              <a:avLst/>
              <a:gdLst/>
              <a:ahLst/>
              <a:cxnLst/>
              <a:rect l="l" t="t" r="r" b="b"/>
              <a:pathLst>
                <a:path w="2782" h="593" extrusionOk="0">
                  <a:moveTo>
                    <a:pt x="10" y="0"/>
                  </a:moveTo>
                  <a:cubicBezTo>
                    <a:pt x="5" y="0"/>
                    <a:pt x="1" y="4"/>
                    <a:pt x="1" y="9"/>
                  </a:cubicBezTo>
                  <a:lnTo>
                    <a:pt x="1" y="583"/>
                  </a:lnTo>
                  <a:cubicBezTo>
                    <a:pt x="1" y="588"/>
                    <a:pt x="5" y="592"/>
                    <a:pt x="10" y="592"/>
                  </a:cubicBezTo>
                  <a:lnTo>
                    <a:pt x="2773" y="592"/>
                  </a:lnTo>
                  <a:cubicBezTo>
                    <a:pt x="2776" y="592"/>
                    <a:pt x="2781" y="588"/>
                    <a:pt x="2782" y="583"/>
                  </a:cubicBezTo>
                  <a:lnTo>
                    <a:pt x="2782" y="9"/>
                  </a:lnTo>
                  <a:cubicBezTo>
                    <a:pt x="2782" y="4"/>
                    <a:pt x="2777" y="0"/>
                    <a:pt x="2773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7935664" y="3883131"/>
              <a:ext cx="159807" cy="90102"/>
            </a:xfrm>
            <a:custGeom>
              <a:avLst/>
              <a:gdLst/>
              <a:ahLst/>
              <a:cxnLst/>
              <a:rect l="l" t="t" r="r" b="b"/>
              <a:pathLst>
                <a:path w="2240" h="1263" extrusionOk="0">
                  <a:moveTo>
                    <a:pt x="1326" y="0"/>
                  </a:moveTo>
                  <a:cubicBezTo>
                    <a:pt x="646" y="0"/>
                    <a:pt x="858" y="151"/>
                    <a:pt x="535" y="350"/>
                  </a:cubicBezTo>
                  <a:cubicBezTo>
                    <a:pt x="422" y="419"/>
                    <a:pt x="325" y="442"/>
                    <a:pt x="246" y="442"/>
                  </a:cubicBezTo>
                  <a:cubicBezTo>
                    <a:pt x="88" y="442"/>
                    <a:pt x="1" y="350"/>
                    <a:pt x="1" y="350"/>
                  </a:cubicBezTo>
                  <a:lnTo>
                    <a:pt x="1" y="350"/>
                  </a:lnTo>
                  <a:lnTo>
                    <a:pt x="212" y="797"/>
                  </a:lnTo>
                  <a:cubicBezTo>
                    <a:pt x="233" y="783"/>
                    <a:pt x="258" y="777"/>
                    <a:pt x="287" y="777"/>
                  </a:cubicBezTo>
                  <a:cubicBezTo>
                    <a:pt x="417" y="777"/>
                    <a:pt x="609" y="906"/>
                    <a:pt x="664" y="989"/>
                  </a:cubicBezTo>
                  <a:cubicBezTo>
                    <a:pt x="800" y="1199"/>
                    <a:pt x="1023" y="1220"/>
                    <a:pt x="1153" y="1238"/>
                  </a:cubicBezTo>
                  <a:cubicBezTo>
                    <a:pt x="1274" y="1255"/>
                    <a:pt x="1381" y="1263"/>
                    <a:pt x="1475" y="1263"/>
                  </a:cubicBezTo>
                  <a:cubicBezTo>
                    <a:pt x="2028" y="1263"/>
                    <a:pt x="2144" y="994"/>
                    <a:pt x="2170" y="753"/>
                  </a:cubicBezTo>
                  <a:cubicBezTo>
                    <a:pt x="2195" y="526"/>
                    <a:pt x="2239" y="17"/>
                    <a:pt x="1432" y="1"/>
                  </a:cubicBezTo>
                  <a:cubicBezTo>
                    <a:pt x="1394" y="0"/>
                    <a:pt x="1359" y="0"/>
                    <a:pt x="1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6973539" y="3883131"/>
              <a:ext cx="159736" cy="90102"/>
            </a:xfrm>
            <a:custGeom>
              <a:avLst/>
              <a:gdLst/>
              <a:ahLst/>
              <a:cxnLst/>
              <a:rect l="l" t="t" r="r" b="b"/>
              <a:pathLst>
                <a:path w="2239" h="1263" extrusionOk="0">
                  <a:moveTo>
                    <a:pt x="913" y="0"/>
                  </a:moveTo>
                  <a:cubicBezTo>
                    <a:pt x="880" y="0"/>
                    <a:pt x="845" y="0"/>
                    <a:pt x="808" y="1"/>
                  </a:cubicBezTo>
                  <a:cubicBezTo>
                    <a:pt x="1" y="17"/>
                    <a:pt x="45" y="526"/>
                    <a:pt x="69" y="753"/>
                  </a:cubicBezTo>
                  <a:cubicBezTo>
                    <a:pt x="96" y="994"/>
                    <a:pt x="213" y="1263"/>
                    <a:pt x="765" y="1263"/>
                  </a:cubicBezTo>
                  <a:cubicBezTo>
                    <a:pt x="859" y="1263"/>
                    <a:pt x="966" y="1255"/>
                    <a:pt x="1087" y="1238"/>
                  </a:cubicBezTo>
                  <a:cubicBezTo>
                    <a:pt x="1216" y="1220"/>
                    <a:pt x="1439" y="1199"/>
                    <a:pt x="1575" y="989"/>
                  </a:cubicBezTo>
                  <a:cubicBezTo>
                    <a:pt x="1630" y="906"/>
                    <a:pt x="1823" y="777"/>
                    <a:pt x="1953" y="777"/>
                  </a:cubicBezTo>
                  <a:cubicBezTo>
                    <a:pt x="1982" y="777"/>
                    <a:pt x="2008" y="783"/>
                    <a:pt x="2028" y="797"/>
                  </a:cubicBezTo>
                  <a:lnTo>
                    <a:pt x="2238" y="350"/>
                  </a:lnTo>
                  <a:lnTo>
                    <a:pt x="2238" y="350"/>
                  </a:lnTo>
                  <a:cubicBezTo>
                    <a:pt x="2238" y="350"/>
                    <a:pt x="2152" y="442"/>
                    <a:pt x="1994" y="442"/>
                  </a:cubicBezTo>
                  <a:cubicBezTo>
                    <a:pt x="1915" y="442"/>
                    <a:pt x="1818" y="419"/>
                    <a:pt x="1704" y="350"/>
                  </a:cubicBezTo>
                  <a:cubicBezTo>
                    <a:pt x="1381" y="151"/>
                    <a:pt x="1593" y="0"/>
                    <a:pt x="9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6661059" y="3771270"/>
              <a:ext cx="83257" cy="658682"/>
            </a:xfrm>
            <a:custGeom>
              <a:avLst/>
              <a:gdLst/>
              <a:ahLst/>
              <a:cxnLst/>
              <a:rect l="l" t="t" r="r" b="b"/>
              <a:pathLst>
                <a:path w="1167" h="9233" extrusionOk="0">
                  <a:moveTo>
                    <a:pt x="0" y="0"/>
                  </a:moveTo>
                  <a:lnTo>
                    <a:pt x="0" y="9232"/>
                  </a:lnTo>
                  <a:lnTo>
                    <a:pt x="1167" y="9232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6677539" y="3771270"/>
              <a:ext cx="94743" cy="658682"/>
            </a:xfrm>
            <a:custGeom>
              <a:avLst/>
              <a:gdLst/>
              <a:ahLst/>
              <a:cxnLst/>
              <a:rect l="l" t="t" r="r" b="b"/>
              <a:pathLst>
                <a:path w="1328" h="9233" extrusionOk="0">
                  <a:moveTo>
                    <a:pt x="1" y="0"/>
                  </a:moveTo>
                  <a:lnTo>
                    <a:pt x="1" y="9232"/>
                  </a:lnTo>
                  <a:lnTo>
                    <a:pt x="1328" y="9232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6692878" y="3803516"/>
              <a:ext cx="63067" cy="626365"/>
            </a:xfrm>
            <a:custGeom>
              <a:avLst/>
              <a:gdLst/>
              <a:ahLst/>
              <a:cxnLst/>
              <a:rect l="l" t="t" r="r" b="b"/>
              <a:pathLst>
                <a:path w="884" h="8780" extrusionOk="0">
                  <a:moveTo>
                    <a:pt x="0" y="1"/>
                  </a:moveTo>
                  <a:lnTo>
                    <a:pt x="0" y="8779"/>
                  </a:lnTo>
                  <a:lnTo>
                    <a:pt x="884" y="8779"/>
                  </a:lnTo>
                  <a:lnTo>
                    <a:pt x="884" y="1"/>
                  </a:lnTo>
                  <a:close/>
                </a:path>
              </a:pathLst>
            </a:custGeom>
            <a:solidFill>
              <a:srgbClr val="073763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6711498" y="3819282"/>
              <a:ext cx="785552" cy="50437"/>
            </a:xfrm>
            <a:custGeom>
              <a:avLst/>
              <a:gdLst/>
              <a:ahLst/>
              <a:cxnLst/>
              <a:rect l="l" t="t" r="r" b="b"/>
              <a:pathLst>
                <a:path w="11011" h="707" extrusionOk="0">
                  <a:moveTo>
                    <a:pt x="1" y="0"/>
                  </a:moveTo>
                  <a:lnTo>
                    <a:pt x="1" y="706"/>
                  </a:lnTo>
                  <a:lnTo>
                    <a:pt x="11011" y="706"/>
                  </a:lnTo>
                  <a:lnTo>
                    <a:pt x="110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6691950" y="3812862"/>
              <a:ext cx="68917" cy="68914"/>
            </a:xfrm>
            <a:custGeom>
              <a:avLst/>
              <a:gdLst/>
              <a:ahLst/>
              <a:cxnLst/>
              <a:rect l="l" t="t" r="r" b="b"/>
              <a:pathLst>
                <a:path w="966" h="966" extrusionOk="0">
                  <a:moveTo>
                    <a:pt x="483" y="0"/>
                  </a:moveTo>
                  <a:cubicBezTo>
                    <a:pt x="216" y="0"/>
                    <a:pt x="1" y="217"/>
                    <a:pt x="1" y="483"/>
                  </a:cubicBezTo>
                  <a:cubicBezTo>
                    <a:pt x="1" y="749"/>
                    <a:pt x="216" y="965"/>
                    <a:pt x="483" y="965"/>
                  </a:cubicBezTo>
                  <a:cubicBezTo>
                    <a:pt x="749" y="965"/>
                    <a:pt x="965" y="749"/>
                    <a:pt x="965" y="483"/>
                  </a:cubicBezTo>
                  <a:cubicBezTo>
                    <a:pt x="965" y="217"/>
                    <a:pt x="749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6831282" y="3835476"/>
              <a:ext cx="102091" cy="16836"/>
            </a:xfrm>
            <a:custGeom>
              <a:avLst/>
              <a:gdLst/>
              <a:ahLst/>
              <a:cxnLst/>
              <a:rect l="l" t="t" r="r" b="b"/>
              <a:pathLst>
                <a:path w="1431" h="236" extrusionOk="0">
                  <a:moveTo>
                    <a:pt x="0" y="0"/>
                  </a:moveTo>
                  <a:lnTo>
                    <a:pt x="0" y="236"/>
                  </a:lnTo>
                  <a:lnTo>
                    <a:pt x="1431" y="236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6960840" y="3835476"/>
              <a:ext cx="102162" cy="16836"/>
            </a:xfrm>
            <a:custGeom>
              <a:avLst/>
              <a:gdLst/>
              <a:ahLst/>
              <a:cxnLst/>
              <a:rect l="l" t="t" r="r" b="b"/>
              <a:pathLst>
                <a:path w="1432" h="236" extrusionOk="0">
                  <a:moveTo>
                    <a:pt x="1" y="0"/>
                  </a:moveTo>
                  <a:lnTo>
                    <a:pt x="1" y="236"/>
                  </a:lnTo>
                  <a:lnTo>
                    <a:pt x="1431" y="236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7090541" y="3835476"/>
              <a:ext cx="102162" cy="16836"/>
            </a:xfrm>
            <a:custGeom>
              <a:avLst/>
              <a:gdLst/>
              <a:ahLst/>
              <a:cxnLst/>
              <a:rect l="l" t="t" r="r" b="b"/>
              <a:pathLst>
                <a:path w="1432" h="236" extrusionOk="0">
                  <a:moveTo>
                    <a:pt x="0" y="0"/>
                  </a:moveTo>
                  <a:lnTo>
                    <a:pt x="0" y="236"/>
                  </a:lnTo>
                  <a:lnTo>
                    <a:pt x="1431" y="236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7220170" y="3835476"/>
              <a:ext cx="102162" cy="16836"/>
            </a:xfrm>
            <a:custGeom>
              <a:avLst/>
              <a:gdLst/>
              <a:ahLst/>
              <a:cxnLst/>
              <a:rect l="l" t="t" r="r" b="b"/>
              <a:pathLst>
                <a:path w="1432" h="236" extrusionOk="0">
                  <a:moveTo>
                    <a:pt x="1" y="0"/>
                  </a:moveTo>
                  <a:lnTo>
                    <a:pt x="1" y="236"/>
                  </a:lnTo>
                  <a:lnTo>
                    <a:pt x="1432" y="236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7349871" y="3835476"/>
              <a:ext cx="102162" cy="16836"/>
            </a:xfrm>
            <a:custGeom>
              <a:avLst/>
              <a:gdLst/>
              <a:ahLst/>
              <a:cxnLst/>
              <a:rect l="l" t="t" r="r" b="b"/>
              <a:pathLst>
                <a:path w="1432" h="236" extrusionOk="0">
                  <a:moveTo>
                    <a:pt x="0" y="0"/>
                  </a:moveTo>
                  <a:lnTo>
                    <a:pt x="0" y="236"/>
                  </a:lnTo>
                  <a:lnTo>
                    <a:pt x="1431" y="236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6611690" y="4354332"/>
              <a:ext cx="218879" cy="75549"/>
            </a:xfrm>
            <a:custGeom>
              <a:avLst/>
              <a:gdLst/>
              <a:ahLst/>
              <a:cxnLst/>
              <a:rect l="l" t="t" r="r" b="b"/>
              <a:pathLst>
                <a:path w="3068" h="1059" extrusionOk="0">
                  <a:moveTo>
                    <a:pt x="1" y="1"/>
                  </a:moveTo>
                  <a:lnTo>
                    <a:pt x="1" y="1058"/>
                  </a:lnTo>
                  <a:lnTo>
                    <a:pt x="3068" y="1058"/>
                  </a:lnTo>
                  <a:lnTo>
                    <a:pt x="3068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6628241" y="4354332"/>
              <a:ext cx="218736" cy="75549"/>
            </a:xfrm>
            <a:custGeom>
              <a:avLst/>
              <a:gdLst/>
              <a:ahLst/>
              <a:cxnLst/>
              <a:rect l="l" t="t" r="r" b="b"/>
              <a:pathLst>
                <a:path w="3066" h="1059" extrusionOk="0">
                  <a:moveTo>
                    <a:pt x="0" y="1"/>
                  </a:moveTo>
                  <a:lnTo>
                    <a:pt x="0" y="1058"/>
                  </a:lnTo>
                  <a:lnTo>
                    <a:pt x="3066" y="1058"/>
                  </a:lnTo>
                  <a:lnTo>
                    <a:pt x="3066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6628241" y="4354332"/>
              <a:ext cx="65564" cy="48012"/>
            </a:xfrm>
            <a:custGeom>
              <a:avLst/>
              <a:gdLst/>
              <a:ahLst/>
              <a:cxnLst/>
              <a:rect l="l" t="t" r="r" b="b"/>
              <a:pathLst>
                <a:path w="919" h="673" extrusionOk="0">
                  <a:moveTo>
                    <a:pt x="517" y="1"/>
                  </a:moveTo>
                  <a:lnTo>
                    <a:pt x="0" y="379"/>
                  </a:lnTo>
                  <a:lnTo>
                    <a:pt x="0" y="673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6632379" y="4354332"/>
              <a:ext cx="131698" cy="75549"/>
            </a:xfrm>
            <a:custGeom>
              <a:avLst/>
              <a:gdLst/>
              <a:ahLst/>
              <a:cxnLst/>
              <a:rect l="l" t="t" r="r" b="b"/>
              <a:pathLst>
                <a:path w="1846" h="1059" extrusionOk="0">
                  <a:moveTo>
                    <a:pt x="1444" y="1"/>
                  </a:moveTo>
                  <a:lnTo>
                    <a:pt x="0" y="1058"/>
                  </a:lnTo>
                  <a:lnTo>
                    <a:pt x="402" y="1058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6694804" y="4354332"/>
              <a:ext cx="131698" cy="75549"/>
            </a:xfrm>
            <a:custGeom>
              <a:avLst/>
              <a:gdLst/>
              <a:ahLst/>
              <a:cxnLst/>
              <a:rect l="l" t="t" r="r" b="b"/>
              <a:pathLst>
                <a:path w="1846" h="1059" extrusionOk="0">
                  <a:moveTo>
                    <a:pt x="1443" y="1"/>
                  </a:moveTo>
                  <a:lnTo>
                    <a:pt x="0" y="1058"/>
                  </a:lnTo>
                  <a:lnTo>
                    <a:pt x="401" y="1058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6765076" y="4369742"/>
              <a:ext cx="81901" cy="60140"/>
            </a:xfrm>
            <a:custGeom>
              <a:avLst/>
              <a:gdLst/>
              <a:ahLst/>
              <a:cxnLst/>
              <a:rect l="l" t="t" r="r" b="b"/>
              <a:pathLst>
                <a:path w="1148" h="843" extrusionOk="0">
                  <a:moveTo>
                    <a:pt x="1148" y="0"/>
                  </a:moveTo>
                  <a:lnTo>
                    <a:pt x="0" y="842"/>
                  </a:lnTo>
                  <a:lnTo>
                    <a:pt x="401" y="842"/>
                  </a:lnTo>
                  <a:lnTo>
                    <a:pt x="1148" y="295"/>
                  </a:lnTo>
                  <a:lnTo>
                    <a:pt x="11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5574156" y="3149542"/>
              <a:ext cx="215668" cy="125416"/>
            </a:xfrm>
            <a:custGeom>
              <a:avLst/>
              <a:gdLst/>
              <a:ahLst/>
              <a:cxnLst/>
              <a:rect l="l" t="t" r="r" b="b"/>
              <a:pathLst>
                <a:path w="3023" h="1758" extrusionOk="0">
                  <a:moveTo>
                    <a:pt x="0" y="1"/>
                  </a:moveTo>
                  <a:lnTo>
                    <a:pt x="0" y="1757"/>
                  </a:lnTo>
                  <a:lnTo>
                    <a:pt x="3023" y="1757"/>
                  </a:lnTo>
                  <a:lnTo>
                    <a:pt x="3023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5632372" y="3149542"/>
              <a:ext cx="157453" cy="125416"/>
            </a:xfrm>
            <a:custGeom>
              <a:avLst/>
              <a:gdLst/>
              <a:ahLst/>
              <a:cxnLst/>
              <a:rect l="l" t="t" r="r" b="b"/>
              <a:pathLst>
                <a:path w="2207" h="1758" extrusionOk="0">
                  <a:moveTo>
                    <a:pt x="0" y="1"/>
                  </a:moveTo>
                  <a:lnTo>
                    <a:pt x="0" y="1757"/>
                  </a:lnTo>
                  <a:lnTo>
                    <a:pt x="2207" y="1757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5506523" y="3307988"/>
              <a:ext cx="919605" cy="1119396"/>
            </a:xfrm>
            <a:custGeom>
              <a:avLst/>
              <a:gdLst/>
              <a:ahLst/>
              <a:cxnLst/>
              <a:rect l="l" t="t" r="r" b="b"/>
              <a:pathLst>
                <a:path w="12890" h="15691" extrusionOk="0">
                  <a:moveTo>
                    <a:pt x="1" y="1"/>
                  </a:moveTo>
                  <a:lnTo>
                    <a:pt x="1" y="15690"/>
                  </a:lnTo>
                  <a:lnTo>
                    <a:pt x="12889" y="15690"/>
                  </a:lnTo>
                  <a:lnTo>
                    <a:pt x="128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5454087" y="4333501"/>
              <a:ext cx="1038461" cy="93883"/>
            </a:xfrm>
            <a:custGeom>
              <a:avLst/>
              <a:gdLst/>
              <a:ahLst/>
              <a:cxnLst/>
              <a:rect l="l" t="t" r="r" b="b"/>
              <a:pathLst>
                <a:path w="14556" h="1316" extrusionOk="0">
                  <a:moveTo>
                    <a:pt x="1" y="0"/>
                  </a:moveTo>
                  <a:lnTo>
                    <a:pt x="1" y="1315"/>
                  </a:lnTo>
                  <a:lnTo>
                    <a:pt x="14556" y="1315"/>
                  </a:lnTo>
                  <a:lnTo>
                    <a:pt x="14556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5506523" y="3910811"/>
              <a:ext cx="919605" cy="422761"/>
            </a:xfrm>
            <a:custGeom>
              <a:avLst/>
              <a:gdLst/>
              <a:ahLst/>
              <a:cxnLst/>
              <a:rect l="l" t="t" r="r" b="b"/>
              <a:pathLst>
                <a:path w="12890" h="5926" extrusionOk="0">
                  <a:moveTo>
                    <a:pt x="1" y="1"/>
                  </a:moveTo>
                  <a:lnTo>
                    <a:pt x="1" y="5925"/>
                  </a:lnTo>
                  <a:lnTo>
                    <a:pt x="12889" y="5925"/>
                  </a:lnTo>
                  <a:lnTo>
                    <a:pt x="12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5429616" y="3220597"/>
              <a:ext cx="1062932" cy="108437"/>
            </a:xfrm>
            <a:custGeom>
              <a:avLst/>
              <a:gdLst/>
              <a:ahLst/>
              <a:cxnLst/>
              <a:rect l="l" t="t" r="r" b="b"/>
              <a:pathLst>
                <a:path w="14899" h="1520" extrusionOk="0">
                  <a:moveTo>
                    <a:pt x="0" y="0"/>
                  </a:moveTo>
                  <a:lnTo>
                    <a:pt x="0" y="1519"/>
                  </a:lnTo>
                  <a:lnTo>
                    <a:pt x="14899" y="1519"/>
                  </a:lnTo>
                  <a:lnTo>
                    <a:pt x="148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5590422" y="3307988"/>
              <a:ext cx="919605" cy="1119396"/>
            </a:xfrm>
            <a:custGeom>
              <a:avLst/>
              <a:gdLst/>
              <a:ahLst/>
              <a:cxnLst/>
              <a:rect l="l" t="t" r="r" b="b"/>
              <a:pathLst>
                <a:path w="12890" h="15691" extrusionOk="0">
                  <a:moveTo>
                    <a:pt x="1" y="1"/>
                  </a:moveTo>
                  <a:lnTo>
                    <a:pt x="1" y="15690"/>
                  </a:lnTo>
                  <a:lnTo>
                    <a:pt x="12889" y="15690"/>
                  </a:lnTo>
                  <a:lnTo>
                    <a:pt x="128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5537985" y="4333501"/>
              <a:ext cx="1038461" cy="93883"/>
            </a:xfrm>
            <a:custGeom>
              <a:avLst/>
              <a:gdLst/>
              <a:ahLst/>
              <a:cxnLst/>
              <a:rect l="l" t="t" r="r" b="b"/>
              <a:pathLst>
                <a:path w="14556" h="1316" extrusionOk="0">
                  <a:moveTo>
                    <a:pt x="0" y="0"/>
                  </a:moveTo>
                  <a:lnTo>
                    <a:pt x="0" y="1315"/>
                  </a:lnTo>
                  <a:lnTo>
                    <a:pt x="14555" y="1315"/>
                  </a:lnTo>
                  <a:lnTo>
                    <a:pt x="14555" y="0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5632372" y="3363990"/>
              <a:ext cx="832139" cy="503803"/>
            </a:xfrm>
            <a:custGeom>
              <a:avLst/>
              <a:gdLst/>
              <a:ahLst/>
              <a:cxnLst/>
              <a:rect l="l" t="t" r="r" b="b"/>
              <a:pathLst>
                <a:path w="11664" h="7062" extrusionOk="0">
                  <a:moveTo>
                    <a:pt x="0" y="1"/>
                  </a:moveTo>
                  <a:lnTo>
                    <a:pt x="0" y="7061"/>
                  </a:lnTo>
                  <a:lnTo>
                    <a:pt x="11664" y="7061"/>
                  </a:lnTo>
                  <a:lnTo>
                    <a:pt x="116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5632372" y="3363990"/>
              <a:ext cx="800677" cy="503803"/>
            </a:xfrm>
            <a:custGeom>
              <a:avLst/>
              <a:gdLst/>
              <a:ahLst/>
              <a:cxnLst/>
              <a:rect l="l" t="t" r="r" b="b"/>
              <a:pathLst>
                <a:path w="11223" h="7062" extrusionOk="0">
                  <a:moveTo>
                    <a:pt x="0" y="1"/>
                  </a:moveTo>
                  <a:lnTo>
                    <a:pt x="0" y="7061"/>
                  </a:lnTo>
                  <a:lnTo>
                    <a:pt x="11223" y="7061"/>
                  </a:lnTo>
                  <a:lnTo>
                    <a:pt x="112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5590422" y="3910811"/>
              <a:ext cx="919605" cy="422761"/>
            </a:xfrm>
            <a:custGeom>
              <a:avLst/>
              <a:gdLst/>
              <a:ahLst/>
              <a:cxnLst/>
              <a:rect l="l" t="t" r="r" b="b"/>
              <a:pathLst>
                <a:path w="12890" h="5926" extrusionOk="0">
                  <a:moveTo>
                    <a:pt x="1" y="1"/>
                  </a:moveTo>
                  <a:lnTo>
                    <a:pt x="1" y="5925"/>
                  </a:lnTo>
                  <a:lnTo>
                    <a:pt x="12889" y="5925"/>
                  </a:lnTo>
                  <a:lnTo>
                    <a:pt x="128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5513586" y="3220597"/>
              <a:ext cx="1062932" cy="108437"/>
            </a:xfrm>
            <a:custGeom>
              <a:avLst/>
              <a:gdLst/>
              <a:ahLst/>
              <a:cxnLst/>
              <a:rect l="l" t="t" r="r" b="b"/>
              <a:pathLst>
                <a:path w="14899" h="1520" extrusionOk="0">
                  <a:moveTo>
                    <a:pt x="0" y="0"/>
                  </a:moveTo>
                  <a:lnTo>
                    <a:pt x="0" y="1519"/>
                  </a:lnTo>
                  <a:lnTo>
                    <a:pt x="14898" y="1519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5618460" y="3940275"/>
              <a:ext cx="846051" cy="367116"/>
            </a:xfrm>
            <a:custGeom>
              <a:avLst/>
              <a:gdLst/>
              <a:ahLst/>
              <a:cxnLst/>
              <a:rect l="l" t="t" r="r" b="b"/>
              <a:pathLst>
                <a:path w="11859" h="5146" extrusionOk="0">
                  <a:moveTo>
                    <a:pt x="0" y="1"/>
                  </a:moveTo>
                  <a:lnTo>
                    <a:pt x="0" y="5145"/>
                  </a:lnTo>
                  <a:lnTo>
                    <a:pt x="11859" y="5145"/>
                  </a:lnTo>
                  <a:lnTo>
                    <a:pt x="118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5641147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5669113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5697079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5725045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5753083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5780978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5809016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5836910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5864948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5892914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5920809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7" y="469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5948776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5976813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6004708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6032746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6060641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6088678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6116644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6144611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6172577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6200615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6228509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6256547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6284371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7" y="469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6312408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6340374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6368341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6396307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6424345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5680742" y="3363990"/>
              <a:ext cx="347367" cy="503732"/>
            </a:xfrm>
            <a:custGeom>
              <a:avLst/>
              <a:gdLst/>
              <a:ahLst/>
              <a:cxnLst/>
              <a:rect l="l" t="t" r="r" b="b"/>
              <a:pathLst>
                <a:path w="4869" h="7061" extrusionOk="0">
                  <a:moveTo>
                    <a:pt x="2069" y="1"/>
                  </a:moveTo>
                  <a:lnTo>
                    <a:pt x="0" y="7060"/>
                  </a:lnTo>
                  <a:lnTo>
                    <a:pt x="2800" y="7060"/>
                  </a:lnTo>
                  <a:lnTo>
                    <a:pt x="4868" y="1"/>
                  </a:lnTo>
                  <a:close/>
                </a:path>
              </a:pathLst>
            </a:custGeom>
            <a:solidFill>
              <a:srgbClr val="FFFFFF">
                <a:alpha val="1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5932438" y="3363990"/>
              <a:ext cx="263468" cy="503732"/>
            </a:xfrm>
            <a:custGeom>
              <a:avLst/>
              <a:gdLst/>
              <a:ahLst/>
              <a:cxnLst/>
              <a:rect l="l" t="t" r="r" b="b"/>
              <a:pathLst>
                <a:path w="3693" h="7061" extrusionOk="0">
                  <a:moveTo>
                    <a:pt x="2070" y="1"/>
                  </a:moveTo>
                  <a:lnTo>
                    <a:pt x="1" y="7060"/>
                  </a:lnTo>
                  <a:lnTo>
                    <a:pt x="1624" y="7060"/>
                  </a:lnTo>
                  <a:lnTo>
                    <a:pt x="3693" y="1"/>
                  </a:lnTo>
                  <a:close/>
                </a:path>
              </a:pathLst>
            </a:custGeom>
            <a:solidFill>
              <a:srgbClr val="FFFFFF">
                <a:alpha val="1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6212101" y="3363990"/>
              <a:ext cx="179640" cy="503732"/>
            </a:xfrm>
            <a:custGeom>
              <a:avLst/>
              <a:gdLst/>
              <a:ahLst/>
              <a:cxnLst/>
              <a:rect l="l" t="t" r="r" b="b"/>
              <a:pathLst>
                <a:path w="2518" h="7061" extrusionOk="0">
                  <a:moveTo>
                    <a:pt x="2070" y="1"/>
                  </a:moveTo>
                  <a:lnTo>
                    <a:pt x="1" y="7060"/>
                  </a:lnTo>
                  <a:lnTo>
                    <a:pt x="448" y="7060"/>
                  </a:lnTo>
                  <a:lnTo>
                    <a:pt x="2517" y="1"/>
                  </a:lnTo>
                  <a:close/>
                </a:path>
              </a:pathLst>
            </a:custGeom>
            <a:solidFill>
              <a:srgbClr val="FFFFFF">
                <a:alpha val="1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5618460" y="3841540"/>
              <a:ext cx="874088" cy="47726"/>
            </a:xfrm>
            <a:custGeom>
              <a:avLst/>
              <a:gdLst/>
              <a:ahLst/>
              <a:cxnLst/>
              <a:rect l="l" t="t" r="r" b="b"/>
              <a:pathLst>
                <a:path w="12252" h="669" extrusionOk="0">
                  <a:moveTo>
                    <a:pt x="0" y="0"/>
                  </a:moveTo>
                  <a:lnTo>
                    <a:pt x="0" y="668"/>
                  </a:lnTo>
                  <a:lnTo>
                    <a:pt x="12252" y="668"/>
                  </a:lnTo>
                  <a:lnTo>
                    <a:pt x="122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5663263" y="3841540"/>
              <a:ext cx="829285" cy="47726"/>
            </a:xfrm>
            <a:custGeom>
              <a:avLst/>
              <a:gdLst/>
              <a:ahLst/>
              <a:cxnLst/>
              <a:rect l="l" t="t" r="r" b="b"/>
              <a:pathLst>
                <a:path w="11624" h="669" extrusionOk="0">
                  <a:moveTo>
                    <a:pt x="1" y="0"/>
                  </a:moveTo>
                  <a:lnTo>
                    <a:pt x="1" y="668"/>
                  </a:lnTo>
                  <a:lnTo>
                    <a:pt x="11624" y="668"/>
                  </a:lnTo>
                  <a:lnTo>
                    <a:pt x="11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5020110" y="3866010"/>
              <a:ext cx="46087" cy="129339"/>
            </a:xfrm>
            <a:custGeom>
              <a:avLst/>
              <a:gdLst/>
              <a:ahLst/>
              <a:cxnLst/>
              <a:rect l="l" t="t" r="r" b="b"/>
              <a:pathLst>
                <a:path w="646" h="1813" extrusionOk="0">
                  <a:moveTo>
                    <a:pt x="280" y="0"/>
                  </a:moveTo>
                  <a:cubicBezTo>
                    <a:pt x="203" y="0"/>
                    <a:pt x="136" y="46"/>
                    <a:pt x="103" y="181"/>
                  </a:cubicBezTo>
                  <a:cubicBezTo>
                    <a:pt x="1" y="602"/>
                    <a:pt x="274" y="1813"/>
                    <a:pt x="274" y="1813"/>
                  </a:cubicBezTo>
                  <a:lnTo>
                    <a:pt x="539" y="1529"/>
                  </a:lnTo>
                  <a:lnTo>
                    <a:pt x="646" y="205"/>
                  </a:lnTo>
                  <a:lnTo>
                    <a:pt x="646" y="205"/>
                  </a:lnTo>
                  <a:cubicBezTo>
                    <a:pt x="646" y="205"/>
                    <a:pt x="646" y="205"/>
                    <a:pt x="646" y="205"/>
                  </a:cubicBezTo>
                  <a:cubicBezTo>
                    <a:pt x="644" y="205"/>
                    <a:pt x="442" y="0"/>
                    <a:pt x="280" y="0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5025960" y="3783184"/>
              <a:ext cx="91604" cy="138542"/>
            </a:xfrm>
            <a:custGeom>
              <a:avLst/>
              <a:gdLst/>
              <a:ahLst/>
              <a:cxnLst/>
              <a:rect l="l" t="t" r="r" b="b"/>
              <a:pathLst>
                <a:path w="1284" h="1942" extrusionOk="0">
                  <a:moveTo>
                    <a:pt x="853" y="1"/>
                  </a:moveTo>
                  <a:cubicBezTo>
                    <a:pt x="741" y="1"/>
                    <a:pt x="616" y="34"/>
                    <a:pt x="489" y="132"/>
                  </a:cubicBezTo>
                  <a:cubicBezTo>
                    <a:pt x="85" y="444"/>
                    <a:pt x="1" y="1509"/>
                    <a:pt x="1" y="1509"/>
                  </a:cubicBezTo>
                  <a:cubicBezTo>
                    <a:pt x="1" y="1509"/>
                    <a:pt x="285" y="1942"/>
                    <a:pt x="438" y="1942"/>
                  </a:cubicBezTo>
                  <a:cubicBezTo>
                    <a:pt x="495" y="1942"/>
                    <a:pt x="534" y="1882"/>
                    <a:pt x="532" y="1716"/>
                  </a:cubicBezTo>
                  <a:cubicBezTo>
                    <a:pt x="527" y="1109"/>
                    <a:pt x="1283" y="163"/>
                    <a:pt x="1283" y="163"/>
                  </a:cubicBezTo>
                  <a:cubicBezTo>
                    <a:pt x="1283" y="163"/>
                    <a:pt x="1099" y="1"/>
                    <a:pt x="853" y="1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5036091" y="3962390"/>
              <a:ext cx="40309" cy="82897"/>
            </a:xfrm>
            <a:custGeom>
              <a:avLst/>
              <a:gdLst/>
              <a:ahLst/>
              <a:cxnLst/>
              <a:rect l="l" t="t" r="r" b="b"/>
              <a:pathLst>
                <a:path w="565" h="1162" extrusionOk="0">
                  <a:moveTo>
                    <a:pt x="198" y="1"/>
                  </a:moveTo>
                  <a:cubicBezTo>
                    <a:pt x="164" y="2"/>
                    <a:pt x="131" y="12"/>
                    <a:pt x="100" y="27"/>
                  </a:cubicBezTo>
                  <a:cubicBezTo>
                    <a:pt x="73" y="38"/>
                    <a:pt x="47" y="52"/>
                    <a:pt x="31" y="75"/>
                  </a:cubicBezTo>
                  <a:cubicBezTo>
                    <a:pt x="1" y="115"/>
                    <a:pt x="7" y="171"/>
                    <a:pt x="12" y="219"/>
                  </a:cubicBezTo>
                  <a:cubicBezTo>
                    <a:pt x="25" y="339"/>
                    <a:pt x="32" y="458"/>
                    <a:pt x="30" y="578"/>
                  </a:cubicBezTo>
                  <a:cubicBezTo>
                    <a:pt x="28" y="669"/>
                    <a:pt x="21" y="760"/>
                    <a:pt x="37" y="850"/>
                  </a:cubicBezTo>
                  <a:cubicBezTo>
                    <a:pt x="52" y="938"/>
                    <a:pt x="94" y="1027"/>
                    <a:pt x="168" y="1079"/>
                  </a:cubicBezTo>
                  <a:cubicBezTo>
                    <a:pt x="222" y="1117"/>
                    <a:pt x="290" y="1132"/>
                    <a:pt x="356" y="1146"/>
                  </a:cubicBezTo>
                  <a:cubicBezTo>
                    <a:pt x="388" y="1154"/>
                    <a:pt x="421" y="1161"/>
                    <a:pt x="453" y="1162"/>
                  </a:cubicBezTo>
                  <a:cubicBezTo>
                    <a:pt x="455" y="1162"/>
                    <a:pt x="458" y="1162"/>
                    <a:pt x="461" y="1162"/>
                  </a:cubicBezTo>
                  <a:cubicBezTo>
                    <a:pt x="486" y="1162"/>
                    <a:pt x="512" y="1157"/>
                    <a:pt x="532" y="1141"/>
                  </a:cubicBezTo>
                  <a:cubicBezTo>
                    <a:pt x="554" y="1122"/>
                    <a:pt x="564" y="1088"/>
                    <a:pt x="545" y="1065"/>
                  </a:cubicBezTo>
                  <a:cubicBezTo>
                    <a:pt x="524" y="1039"/>
                    <a:pt x="484" y="1048"/>
                    <a:pt x="452" y="1044"/>
                  </a:cubicBezTo>
                  <a:cubicBezTo>
                    <a:pt x="399" y="1037"/>
                    <a:pt x="352" y="998"/>
                    <a:pt x="327" y="951"/>
                  </a:cubicBezTo>
                  <a:cubicBezTo>
                    <a:pt x="302" y="904"/>
                    <a:pt x="295" y="850"/>
                    <a:pt x="292" y="796"/>
                  </a:cubicBezTo>
                  <a:cubicBezTo>
                    <a:pt x="291" y="767"/>
                    <a:pt x="297" y="727"/>
                    <a:pt x="327" y="720"/>
                  </a:cubicBezTo>
                  <a:cubicBezTo>
                    <a:pt x="330" y="720"/>
                    <a:pt x="332" y="719"/>
                    <a:pt x="334" y="719"/>
                  </a:cubicBezTo>
                  <a:cubicBezTo>
                    <a:pt x="353" y="719"/>
                    <a:pt x="369" y="732"/>
                    <a:pt x="382" y="746"/>
                  </a:cubicBezTo>
                  <a:cubicBezTo>
                    <a:pt x="421" y="790"/>
                    <a:pt x="435" y="850"/>
                    <a:pt x="460" y="903"/>
                  </a:cubicBezTo>
                  <a:cubicBezTo>
                    <a:pt x="467" y="918"/>
                    <a:pt x="475" y="934"/>
                    <a:pt x="489" y="945"/>
                  </a:cubicBezTo>
                  <a:cubicBezTo>
                    <a:pt x="499" y="953"/>
                    <a:pt x="511" y="958"/>
                    <a:pt x="523" y="958"/>
                  </a:cubicBezTo>
                  <a:cubicBezTo>
                    <a:pt x="528" y="958"/>
                    <a:pt x="534" y="957"/>
                    <a:pt x="539" y="954"/>
                  </a:cubicBezTo>
                  <a:cubicBezTo>
                    <a:pt x="553" y="948"/>
                    <a:pt x="562" y="931"/>
                    <a:pt x="564" y="914"/>
                  </a:cubicBezTo>
                  <a:cubicBezTo>
                    <a:pt x="565" y="898"/>
                    <a:pt x="560" y="882"/>
                    <a:pt x="555" y="866"/>
                  </a:cubicBezTo>
                  <a:cubicBezTo>
                    <a:pt x="534" y="794"/>
                    <a:pt x="502" y="721"/>
                    <a:pt x="498" y="644"/>
                  </a:cubicBezTo>
                  <a:cubicBezTo>
                    <a:pt x="496" y="608"/>
                    <a:pt x="501" y="571"/>
                    <a:pt x="496" y="535"/>
                  </a:cubicBezTo>
                  <a:cubicBezTo>
                    <a:pt x="488" y="478"/>
                    <a:pt x="458" y="427"/>
                    <a:pt x="419" y="385"/>
                  </a:cubicBezTo>
                  <a:cubicBezTo>
                    <a:pt x="388" y="352"/>
                    <a:pt x="341" y="329"/>
                    <a:pt x="310" y="296"/>
                  </a:cubicBezTo>
                  <a:cubicBezTo>
                    <a:pt x="287" y="270"/>
                    <a:pt x="305" y="221"/>
                    <a:pt x="311" y="191"/>
                  </a:cubicBezTo>
                  <a:cubicBezTo>
                    <a:pt x="318" y="137"/>
                    <a:pt x="325" y="77"/>
                    <a:pt x="289" y="37"/>
                  </a:cubicBezTo>
                  <a:cubicBezTo>
                    <a:pt x="266" y="11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5021180" y="3766847"/>
              <a:ext cx="96669" cy="106796"/>
            </a:xfrm>
            <a:custGeom>
              <a:avLst/>
              <a:gdLst/>
              <a:ahLst/>
              <a:cxnLst/>
              <a:rect l="l" t="t" r="r" b="b"/>
              <a:pathLst>
                <a:path w="1355" h="1497" extrusionOk="0">
                  <a:moveTo>
                    <a:pt x="1091" y="1"/>
                  </a:moveTo>
                  <a:cubicBezTo>
                    <a:pt x="976" y="1"/>
                    <a:pt x="464" y="40"/>
                    <a:pt x="219" y="712"/>
                  </a:cubicBezTo>
                  <a:cubicBezTo>
                    <a:pt x="1" y="1309"/>
                    <a:pt x="30" y="1334"/>
                    <a:pt x="36" y="1334"/>
                  </a:cubicBezTo>
                  <a:cubicBezTo>
                    <a:pt x="37" y="1334"/>
                    <a:pt x="37" y="1334"/>
                    <a:pt x="37" y="1334"/>
                  </a:cubicBezTo>
                  <a:lnTo>
                    <a:pt x="650" y="1496"/>
                  </a:lnTo>
                  <a:cubicBezTo>
                    <a:pt x="649" y="1494"/>
                    <a:pt x="1354" y="465"/>
                    <a:pt x="1115" y="1"/>
                  </a:cubicBezTo>
                  <a:cubicBezTo>
                    <a:pt x="1115" y="1"/>
                    <a:pt x="1106" y="1"/>
                    <a:pt x="10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5071619" y="3952902"/>
              <a:ext cx="172221" cy="164867"/>
            </a:xfrm>
            <a:custGeom>
              <a:avLst/>
              <a:gdLst/>
              <a:ahLst/>
              <a:cxnLst/>
              <a:rect l="l" t="t" r="r" b="b"/>
              <a:pathLst>
                <a:path w="2414" h="2311" extrusionOk="0">
                  <a:moveTo>
                    <a:pt x="72" y="1"/>
                  </a:moveTo>
                  <a:lnTo>
                    <a:pt x="0" y="2311"/>
                  </a:lnTo>
                  <a:lnTo>
                    <a:pt x="2414" y="544"/>
                  </a:lnTo>
                  <a:lnTo>
                    <a:pt x="2365" y="18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5206528" y="4407694"/>
              <a:ext cx="60284" cy="51650"/>
            </a:xfrm>
            <a:custGeom>
              <a:avLst/>
              <a:gdLst/>
              <a:ahLst/>
              <a:cxnLst/>
              <a:rect l="l" t="t" r="r" b="b"/>
              <a:pathLst>
                <a:path w="845" h="724" extrusionOk="0">
                  <a:moveTo>
                    <a:pt x="44" y="0"/>
                  </a:moveTo>
                  <a:lnTo>
                    <a:pt x="44" y="0"/>
                  </a:lnTo>
                  <a:cubicBezTo>
                    <a:pt x="44" y="0"/>
                    <a:pt x="0" y="259"/>
                    <a:pt x="83" y="331"/>
                  </a:cubicBezTo>
                  <a:cubicBezTo>
                    <a:pt x="165" y="400"/>
                    <a:pt x="234" y="389"/>
                    <a:pt x="293" y="495"/>
                  </a:cubicBezTo>
                  <a:cubicBezTo>
                    <a:pt x="344" y="584"/>
                    <a:pt x="482" y="723"/>
                    <a:pt x="615" y="723"/>
                  </a:cubicBezTo>
                  <a:cubicBezTo>
                    <a:pt x="641" y="723"/>
                    <a:pt x="666" y="718"/>
                    <a:pt x="691" y="706"/>
                  </a:cubicBezTo>
                  <a:cubicBezTo>
                    <a:pt x="844" y="634"/>
                    <a:pt x="763" y="474"/>
                    <a:pt x="654" y="323"/>
                  </a:cubicBezTo>
                  <a:cubicBezTo>
                    <a:pt x="545" y="171"/>
                    <a:pt x="452" y="58"/>
                    <a:pt x="452" y="58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FCB6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5137112" y="3986574"/>
              <a:ext cx="127632" cy="432106"/>
            </a:xfrm>
            <a:custGeom>
              <a:avLst/>
              <a:gdLst/>
              <a:ahLst/>
              <a:cxnLst/>
              <a:rect l="l" t="t" r="r" b="b"/>
              <a:pathLst>
                <a:path w="1789" h="6057" extrusionOk="0">
                  <a:moveTo>
                    <a:pt x="1491" y="1"/>
                  </a:moveTo>
                  <a:cubicBezTo>
                    <a:pt x="1491" y="1"/>
                    <a:pt x="283" y="901"/>
                    <a:pt x="46" y="1003"/>
                  </a:cubicBezTo>
                  <a:lnTo>
                    <a:pt x="46" y="1003"/>
                  </a:lnTo>
                  <a:cubicBezTo>
                    <a:pt x="39" y="988"/>
                    <a:pt x="32" y="976"/>
                    <a:pt x="26" y="968"/>
                  </a:cubicBezTo>
                  <a:cubicBezTo>
                    <a:pt x="3" y="998"/>
                    <a:pt x="0" y="1012"/>
                    <a:pt x="14" y="1012"/>
                  </a:cubicBezTo>
                  <a:cubicBezTo>
                    <a:pt x="21" y="1012"/>
                    <a:pt x="32" y="1009"/>
                    <a:pt x="46" y="1003"/>
                  </a:cubicBezTo>
                  <a:lnTo>
                    <a:pt x="46" y="1003"/>
                  </a:lnTo>
                  <a:cubicBezTo>
                    <a:pt x="289" y="1519"/>
                    <a:pt x="990" y="5971"/>
                    <a:pt x="990" y="5971"/>
                  </a:cubicBezTo>
                  <a:cubicBezTo>
                    <a:pt x="1064" y="6035"/>
                    <a:pt x="1151" y="6057"/>
                    <a:pt x="1234" y="6057"/>
                  </a:cubicBezTo>
                  <a:cubicBezTo>
                    <a:pt x="1399" y="6057"/>
                    <a:pt x="1548" y="5971"/>
                    <a:pt x="1548" y="5971"/>
                  </a:cubicBezTo>
                  <a:cubicBezTo>
                    <a:pt x="1788" y="3569"/>
                    <a:pt x="1491" y="1"/>
                    <a:pt x="1491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5209739" y="3989571"/>
              <a:ext cx="41949" cy="430109"/>
            </a:xfrm>
            <a:custGeom>
              <a:avLst/>
              <a:gdLst/>
              <a:ahLst/>
              <a:cxnLst/>
              <a:rect l="l" t="t" r="r" b="b"/>
              <a:pathLst>
                <a:path w="588" h="6029" extrusionOk="0">
                  <a:moveTo>
                    <a:pt x="43" y="1"/>
                  </a:moveTo>
                  <a:cubicBezTo>
                    <a:pt x="23" y="1"/>
                    <a:pt x="0" y="18"/>
                    <a:pt x="3" y="45"/>
                  </a:cubicBezTo>
                  <a:cubicBezTo>
                    <a:pt x="277" y="1986"/>
                    <a:pt x="517" y="4036"/>
                    <a:pt x="320" y="5995"/>
                  </a:cubicBezTo>
                  <a:cubicBezTo>
                    <a:pt x="318" y="6017"/>
                    <a:pt x="334" y="6028"/>
                    <a:pt x="351" y="6028"/>
                  </a:cubicBezTo>
                  <a:cubicBezTo>
                    <a:pt x="369" y="6028"/>
                    <a:pt x="387" y="6017"/>
                    <a:pt x="390" y="5995"/>
                  </a:cubicBezTo>
                  <a:cubicBezTo>
                    <a:pt x="588" y="4031"/>
                    <a:pt x="345" y="1974"/>
                    <a:pt x="71" y="26"/>
                  </a:cubicBezTo>
                  <a:cubicBezTo>
                    <a:pt x="68" y="8"/>
                    <a:pt x="56" y="1"/>
                    <a:pt x="43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5052428" y="4413116"/>
              <a:ext cx="60284" cy="51650"/>
            </a:xfrm>
            <a:custGeom>
              <a:avLst/>
              <a:gdLst/>
              <a:ahLst/>
              <a:cxnLst/>
              <a:rect l="l" t="t" r="r" b="b"/>
              <a:pathLst>
                <a:path w="845" h="724" extrusionOk="0">
                  <a:moveTo>
                    <a:pt x="801" y="1"/>
                  </a:moveTo>
                  <a:lnTo>
                    <a:pt x="393" y="59"/>
                  </a:lnTo>
                  <a:cubicBezTo>
                    <a:pt x="393" y="59"/>
                    <a:pt x="300" y="172"/>
                    <a:pt x="192" y="323"/>
                  </a:cubicBezTo>
                  <a:cubicBezTo>
                    <a:pt x="83" y="475"/>
                    <a:pt x="1" y="634"/>
                    <a:pt x="154" y="707"/>
                  </a:cubicBezTo>
                  <a:cubicBezTo>
                    <a:pt x="179" y="719"/>
                    <a:pt x="204" y="724"/>
                    <a:pt x="230" y="724"/>
                  </a:cubicBezTo>
                  <a:cubicBezTo>
                    <a:pt x="363" y="724"/>
                    <a:pt x="501" y="583"/>
                    <a:pt x="552" y="496"/>
                  </a:cubicBezTo>
                  <a:cubicBezTo>
                    <a:pt x="611" y="390"/>
                    <a:pt x="680" y="401"/>
                    <a:pt x="762" y="331"/>
                  </a:cubicBezTo>
                  <a:cubicBezTo>
                    <a:pt x="845" y="260"/>
                    <a:pt x="801" y="1"/>
                    <a:pt x="801" y="1"/>
                  </a:cubicBezTo>
                  <a:close/>
                </a:path>
              </a:pathLst>
            </a:custGeom>
            <a:solidFill>
              <a:srgbClr val="FCB6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5054497" y="3976515"/>
              <a:ext cx="127560" cy="447658"/>
            </a:xfrm>
            <a:custGeom>
              <a:avLst/>
              <a:gdLst/>
              <a:ahLst/>
              <a:cxnLst/>
              <a:rect l="l" t="t" r="r" b="b"/>
              <a:pathLst>
                <a:path w="1788" h="6275" extrusionOk="0">
                  <a:moveTo>
                    <a:pt x="262" y="1"/>
                  </a:moveTo>
                  <a:cubicBezTo>
                    <a:pt x="262" y="1"/>
                    <a:pt x="1" y="3786"/>
                    <a:pt x="241" y="6188"/>
                  </a:cubicBezTo>
                  <a:cubicBezTo>
                    <a:pt x="241" y="6188"/>
                    <a:pt x="390" y="6275"/>
                    <a:pt x="555" y="6275"/>
                  </a:cubicBezTo>
                  <a:cubicBezTo>
                    <a:pt x="638" y="6275"/>
                    <a:pt x="725" y="6253"/>
                    <a:pt x="799" y="6188"/>
                  </a:cubicBezTo>
                  <a:cubicBezTo>
                    <a:pt x="799" y="6188"/>
                    <a:pt x="1509" y="1681"/>
                    <a:pt x="1748" y="1211"/>
                  </a:cubicBezTo>
                  <a:lnTo>
                    <a:pt x="1748" y="1211"/>
                  </a:lnTo>
                  <a:cubicBezTo>
                    <a:pt x="1763" y="1219"/>
                    <a:pt x="1773" y="1224"/>
                    <a:pt x="1779" y="1224"/>
                  </a:cubicBezTo>
                  <a:cubicBezTo>
                    <a:pt x="1788" y="1224"/>
                    <a:pt x="1783" y="1212"/>
                    <a:pt x="1763" y="1186"/>
                  </a:cubicBezTo>
                  <a:cubicBezTo>
                    <a:pt x="1759" y="1192"/>
                    <a:pt x="1753" y="1201"/>
                    <a:pt x="1748" y="1211"/>
                  </a:cubicBezTo>
                  <a:lnTo>
                    <a:pt x="1748" y="1211"/>
                  </a:lnTo>
                  <a:cubicBezTo>
                    <a:pt x="1521" y="1080"/>
                    <a:pt x="262" y="1"/>
                    <a:pt x="26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5067482" y="3995135"/>
              <a:ext cx="42021" cy="430109"/>
            </a:xfrm>
            <a:custGeom>
              <a:avLst/>
              <a:gdLst/>
              <a:ahLst/>
              <a:cxnLst/>
              <a:rect l="l" t="t" r="r" b="b"/>
              <a:pathLst>
                <a:path w="589" h="6029" extrusionOk="0">
                  <a:moveTo>
                    <a:pt x="546" y="0"/>
                  </a:moveTo>
                  <a:cubicBezTo>
                    <a:pt x="533" y="0"/>
                    <a:pt x="520" y="8"/>
                    <a:pt x="518" y="26"/>
                  </a:cubicBezTo>
                  <a:cubicBezTo>
                    <a:pt x="244" y="1973"/>
                    <a:pt x="0" y="4031"/>
                    <a:pt x="198" y="5995"/>
                  </a:cubicBezTo>
                  <a:cubicBezTo>
                    <a:pt x="200" y="6017"/>
                    <a:pt x="219" y="6028"/>
                    <a:pt x="236" y="6028"/>
                  </a:cubicBezTo>
                  <a:cubicBezTo>
                    <a:pt x="253" y="6028"/>
                    <a:pt x="269" y="6017"/>
                    <a:pt x="267" y="5995"/>
                  </a:cubicBezTo>
                  <a:cubicBezTo>
                    <a:pt x="70" y="4036"/>
                    <a:pt x="311" y="1985"/>
                    <a:pt x="585" y="44"/>
                  </a:cubicBezTo>
                  <a:cubicBezTo>
                    <a:pt x="589" y="18"/>
                    <a:pt x="566" y="0"/>
                    <a:pt x="546" y="0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5200749" y="3778190"/>
              <a:ext cx="166299" cy="97664"/>
            </a:xfrm>
            <a:custGeom>
              <a:avLst/>
              <a:gdLst/>
              <a:ahLst/>
              <a:cxnLst/>
              <a:rect l="l" t="t" r="r" b="b"/>
              <a:pathLst>
                <a:path w="2331" h="1369" extrusionOk="0">
                  <a:moveTo>
                    <a:pt x="315" y="1"/>
                  </a:moveTo>
                  <a:cubicBezTo>
                    <a:pt x="315" y="1"/>
                    <a:pt x="1" y="306"/>
                    <a:pt x="275" y="732"/>
                  </a:cubicBezTo>
                  <a:cubicBezTo>
                    <a:pt x="550" y="1159"/>
                    <a:pt x="1543" y="1368"/>
                    <a:pt x="1543" y="1368"/>
                  </a:cubicBezTo>
                  <a:cubicBezTo>
                    <a:pt x="1543" y="1368"/>
                    <a:pt x="2330" y="950"/>
                    <a:pt x="1761" y="881"/>
                  </a:cubicBezTo>
                  <a:cubicBezTo>
                    <a:pt x="1192" y="812"/>
                    <a:pt x="315" y="1"/>
                    <a:pt x="315" y="1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5173639" y="3763423"/>
              <a:ext cx="118928" cy="100661"/>
            </a:xfrm>
            <a:custGeom>
              <a:avLst/>
              <a:gdLst/>
              <a:ahLst/>
              <a:cxnLst/>
              <a:rect l="l" t="t" r="r" b="b"/>
              <a:pathLst>
                <a:path w="1667" h="1411" extrusionOk="0">
                  <a:moveTo>
                    <a:pt x="95" y="1"/>
                  </a:moveTo>
                  <a:cubicBezTo>
                    <a:pt x="91" y="1"/>
                    <a:pt x="1" y="6"/>
                    <a:pt x="70" y="472"/>
                  </a:cubicBezTo>
                  <a:cubicBezTo>
                    <a:pt x="158" y="1064"/>
                    <a:pt x="1151" y="1411"/>
                    <a:pt x="1151" y="1411"/>
                  </a:cubicBezTo>
                  <a:lnTo>
                    <a:pt x="1666" y="846"/>
                  </a:lnTo>
                  <a:lnTo>
                    <a:pt x="1666" y="846"/>
                  </a:lnTo>
                  <a:cubicBezTo>
                    <a:pt x="1666" y="846"/>
                    <a:pt x="1666" y="846"/>
                    <a:pt x="1666" y="846"/>
                  </a:cubicBezTo>
                  <a:cubicBezTo>
                    <a:pt x="1664" y="846"/>
                    <a:pt x="714" y="1"/>
                    <a:pt x="95" y="1"/>
                  </a:cubicBezTo>
                  <a:cubicBezTo>
                    <a:pt x="95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5062416" y="3758429"/>
              <a:ext cx="182423" cy="233424"/>
            </a:xfrm>
            <a:custGeom>
              <a:avLst/>
              <a:gdLst/>
              <a:ahLst/>
              <a:cxnLst/>
              <a:rect l="l" t="t" r="r" b="b"/>
              <a:pathLst>
                <a:path w="2557" h="3272" extrusionOk="0">
                  <a:moveTo>
                    <a:pt x="1212" y="0"/>
                  </a:moveTo>
                  <a:cubicBezTo>
                    <a:pt x="1035" y="0"/>
                    <a:pt x="853" y="18"/>
                    <a:pt x="682" y="45"/>
                  </a:cubicBezTo>
                  <a:cubicBezTo>
                    <a:pt x="264" y="111"/>
                    <a:pt x="30" y="394"/>
                    <a:pt x="29" y="909"/>
                  </a:cubicBezTo>
                  <a:cubicBezTo>
                    <a:pt x="29" y="1246"/>
                    <a:pt x="1" y="2664"/>
                    <a:pt x="205" y="3064"/>
                  </a:cubicBezTo>
                  <a:cubicBezTo>
                    <a:pt x="205" y="3064"/>
                    <a:pt x="476" y="3272"/>
                    <a:pt x="1070" y="3272"/>
                  </a:cubicBezTo>
                  <a:cubicBezTo>
                    <a:pt x="1429" y="3272"/>
                    <a:pt x="1904" y="3196"/>
                    <a:pt x="2509" y="2954"/>
                  </a:cubicBezTo>
                  <a:cubicBezTo>
                    <a:pt x="2510" y="2953"/>
                    <a:pt x="2556" y="1622"/>
                    <a:pt x="2220" y="500"/>
                  </a:cubicBezTo>
                  <a:cubicBezTo>
                    <a:pt x="2106" y="120"/>
                    <a:pt x="1676" y="0"/>
                    <a:pt x="1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5271878" y="3835904"/>
              <a:ext cx="117430" cy="42733"/>
            </a:xfrm>
            <a:custGeom>
              <a:avLst/>
              <a:gdLst/>
              <a:ahLst/>
              <a:cxnLst/>
              <a:rect l="l" t="t" r="r" b="b"/>
              <a:pathLst>
                <a:path w="1646" h="599" extrusionOk="0">
                  <a:moveTo>
                    <a:pt x="437" y="1"/>
                  </a:moveTo>
                  <a:cubicBezTo>
                    <a:pt x="437" y="2"/>
                    <a:pt x="1" y="369"/>
                    <a:pt x="391" y="519"/>
                  </a:cubicBezTo>
                  <a:cubicBezTo>
                    <a:pt x="549" y="580"/>
                    <a:pt x="786" y="598"/>
                    <a:pt x="1011" y="598"/>
                  </a:cubicBezTo>
                  <a:cubicBezTo>
                    <a:pt x="1340" y="598"/>
                    <a:pt x="1645" y="559"/>
                    <a:pt x="1645" y="559"/>
                  </a:cubicBezTo>
                  <a:lnTo>
                    <a:pt x="1579" y="256"/>
                  </a:lnTo>
                  <a:lnTo>
                    <a:pt x="437" y="1"/>
                  </a:ln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5366478" y="3838187"/>
              <a:ext cx="85254" cy="55788"/>
            </a:xfrm>
            <a:custGeom>
              <a:avLst/>
              <a:gdLst/>
              <a:ahLst/>
              <a:cxnLst/>
              <a:rect l="l" t="t" r="r" b="b"/>
              <a:pathLst>
                <a:path w="1195" h="782" extrusionOk="0">
                  <a:moveTo>
                    <a:pt x="1092" y="1"/>
                  </a:moveTo>
                  <a:cubicBezTo>
                    <a:pt x="1055" y="1"/>
                    <a:pt x="1018" y="8"/>
                    <a:pt x="982" y="17"/>
                  </a:cubicBezTo>
                  <a:cubicBezTo>
                    <a:pt x="844" y="53"/>
                    <a:pt x="712" y="105"/>
                    <a:pt x="575" y="144"/>
                  </a:cubicBezTo>
                  <a:cubicBezTo>
                    <a:pt x="481" y="170"/>
                    <a:pt x="383" y="188"/>
                    <a:pt x="283" y="188"/>
                  </a:cubicBezTo>
                  <a:cubicBezTo>
                    <a:pt x="239" y="188"/>
                    <a:pt x="200" y="183"/>
                    <a:pt x="162" y="183"/>
                  </a:cubicBezTo>
                  <a:cubicBezTo>
                    <a:pt x="124" y="183"/>
                    <a:pt x="87" y="188"/>
                    <a:pt x="46" y="207"/>
                  </a:cubicBezTo>
                  <a:cubicBezTo>
                    <a:pt x="34" y="212"/>
                    <a:pt x="24" y="217"/>
                    <a:pt x="17" y="228"/>
                  </a:cubicBezTo>
                  <a:cubicBezTo>
                    <a:pt x="10" y="237"/>
                    <a:pt x="9" y="245"/>
                    <a:pt x="8" y="256"/>
                  </a:cubicBezTo>
                  <a:cubicBezTo>
                    <a:pt x="0" y="320"/>
                    <a:pt x="15" y="385"/>
                    <a:pt x="48" y="440"/>
                  </a:cubicBezTo>
                  <a:cubicBezTo>
                    <a:pt x="56" y="455"/>
                    <a:pt x="66" y="468"/>
                    <a:pt x="81" y="476"/>
                  </a:cubicBezTo>
                  <a:cubicBezTo>
                    <a:pt x="91" y="481"/>
                    <a:pt x="103" y="482"/>
                    <a:pt x="114" y="483"/>
                  </a:cubicBezTo>
                  <a:cubicBezTo>
                    <a:pt x="253" y="502"/>
                    <a:pt x="385" y="559"/>
                    <a:pt x="493" y="647"/>
                  </a:cubicBezTo>
                  <a:cubicBezTo>
                    <a:pt x="551" y="694"/>
                    <a:pt x="605" y="752"/>
                    <a:pt x="677" y="777"/>
                  </a:cubicBezTo>
                  <a:cubicBezTo>
                    <a:pt x="684" y="780"/>
                    <a:pt x="692" y="782"/>
                    <a:pt x="701" y="782"/>
                  </a:cubicBezTo>
                  <a:cubicBezTo>
                    <a:pt x="708" y="782"/>
                    <a:pt x="715" y="780"/>
                    <a:pt x="721" y="776"/>
                  </a:cubicBezTo>
                  <a:cubicBezTo>
                    <a:pt x="741" y="761"/>
                    <a:pt x="730" y="728"/>
                    <a:pt x="716" y="706"/>
                  </a:cubicBezTo>
                  <a:cubicBezTo>
                    <a:pt x="699" y="678"/>
                    <a:pt x="682" y="648"/>
                    <a:pt x="665" y="619"/>
                  </a:cubicBezTo>
                  <a:cubicBezTo>
                    <a:pt x="644" y="582"/>
                    <a:pt x="622" y="540"/>
                    <a:pt x="639" y="502"/>
                  </a:cubicBezTo>
                  <a:cubicBezTo>
                    <a:pt x="652" y="470"/>
                    <a:pt x="687" y="455"/>
                    <a:pt x="720" y="445"/>
                  </a:cubicBezTo>
                  <a:cubicBezTo>
                    <a:pt x="788" y="422"/>
                    <a:pt x="861" y="416"/>
                    <a:pt x="932" y="403"/>
                  </a:cubicBezTo>
                  <a:cubicBezTo>
                    <a:pt x="1004" y="389"/>
                    <a:pt x="1076" y="367"/>
                    <a:pt x="1130" y="318"/>
                  </a:cubicBezTo>
                  <a:cubicBezTo>
                    <a:pt x="1135" y="315"/>
                    <a:pt x="1140" y="310"/>
                    <a:pt x="1141" y="305"/>
                  </a:cubicBezTo>
                  <a:cubicBezTo>
                    <a:pt x="1144" y="295"/>
                    <a:pt x="1134" y="286"/>
                    <a:pt x="1125" y="282"/>
                  </a:cubicBezTo>
                  <a:cubicBezTo>
                    <a:pt x="1116" y="280"/>
                    <a:pt x="1105" y="281"/>
                    <a:pt x="1095" y="280"/>
                  </a:cubicBezTo>
                  <a:cubicBezTo>
                    <a:pt x="1072" y="279"/>
                    <a:pt x="1050" y="268"/>
                    <a:pt x="1033" y="251"/>
                  </a:cubicBezTo>
                  <a:cubicBezTo>
                    <a:pt x="1071" y="232"/>
                    <a:pt x="1107" y="212"/>
                    <a:pt x="1145" y="193"/>
                  </a:cubicBezTo>
                  <a:cubicBezTo>
                    <a:pt x="1159" y="185"/>
                    <a:pt x="1175" y="177"/>
                    <a:pt x="1183" y="165"/>
                  </a:cubicBezTo>
                  <a:cubicBezTo>
                    <a:pt x="1192" y="151"/>
                    <a:pt x="1194" y="131"/>
                    <a:pt x="1182" y="120"/>
                  </a:cubicBezTo>
                  <a:cubicBezTo>
                    <a:pt x="1169" y="105"/>
                    <a:pt x="1138" y="108"/>
                    <a:pt x="1135" y="88"/>
                  </a:cubicBezTo>
                  <a:cubicBezTo>
                    <a:pt x="1133" y="73"/>
                    <a:pt x="1151" y="63"/>
                    <a:pt x="1156" y="51"/>
                  </a:cubicBezTo>
                  <a:cubicBezTo>
                    <a:pt x="1162" y="36"/>
                    <a:pt x="1155" y="19"/>
                    <a:pt x="1143" y="11"/>
                  </a:cubicBezTo>
                  <a:cubicBezTo>
                    <a:pt x="1130" y="4"/>
                    <a:pt x="1115" y="1"/>
                    <a:pt x="1099" y="1"/>
                  </a:cubicBezTo>
                  <a:cubicBezTo>
                    <a:pt x="1097" y="1"/>
                    <a:pt x="1094" y="1"/>
                    <a:pt x="1092" y="1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5136256" y="3776264"/>
              <a:ext cx="28180" cy="203676"/>
            </a:xfrm>
            <a:custGeom>
              <a:avLst/>
              <a:gdLst/>
              <a:ahLst/>
              <a:cxnLst/>
              <a:rect l="l" t="t" r="r" b="b"/>
              <a:pathLst>
                <a:path w="395" h="2855" extrusionOk="0">
                  <a:moveTo>
                    <a:pt x="0" y="1"/>
                  </a:moveTo>
                  <a:cubicBezTo>
                    <a:pt x="0" y="1"/>
                    <a:pt x="15" y="1751"/>
                    <a:pt x="197" y="2842"/>
                  </a:cubicBezTo>
                  <a:lnTo>
                    <a:pt x="394" y="2854"/>
                  </a:lnTo>
                  <a:cubicBezTo>
                    <a:pt x="394" y="2854"/>
                    <a:pt x="119" y="1557"/>
                    <a:pt x="171" y="1"/>
                  </a:cubicBezTo>
                  <a:close/>
                </a:path>
              </a:pathLst>
            </a:custGeom>
            <a:solidFill>
              <a:srgbClr val="FBF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5070906" y="3955970"/>
              <a:ext cx="174860" cy="36455"/>
            </a:xfrm>
            <a:custGeom>
              <a:avLst/>
              <a:gdLst/>
              <a:ahLst/>
              <a:cxnLst/>
              <a:rect l="l" t="t" r="r" b="b"/>
              <a:pathLst>
                <a:path w="2451" h="511" extrusionOk="0">
                  <a:moveTo>
                    <a:pt x="2386" y="0"/>
                  </a:moveTo>
                  <a:cubicBezTo>
                    <a:pt x="2386" y="0"/>
                    <a:pt x="1791" y="226"/>
                    <a:pt x="956" y="226"/>
                  </a:cubicBezTo>
                  <a:cubicBezTo>
                    <a:pt x="669" y="226"/>
                    <a:pt x="354" y="199"/>
                    <a:pt x="25" y="128"/>
                  </a:cubicBezTo>
                  <a:lnTo>
                    <a:pt x="1" y="413"/>
                  </a:lnTo>
                  <a:cubicBezTo>
                    <a:pt x="1" y="413"/>
                    <a:pt x="483" y="510"/>
                    <a:pt x="1073" y="510"/>
                  </a:cubicBezTo>
                  <a:cubicBezTo>
                    <a:pt x="1526" y="510"/>
                    <a:pt x="2042" y="453"/>
                    <a:pt x="2451" y="250"/>
                  </a:cubicBezTo>
                  <a:lnTo>
                    <a:pt x="2386" y="0"/>
                  </a:ln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5120489" y="3967384"/>
              <a:ext cx="15909" cy="29820"/>
            </a:xfrm>
            <a:custGeom>
              <a:avLst/>
              <a:gdLst/>
              <a:ahLst/>
              <a:cxnLst/>
              <a:rect l="l" t="t" r="r" b="b"/>
              <a:pathLst>
                <a:path w="223" h="418" extrusionOk="0">
                  <a:moveTo>
                    <a:pt x="57" y="0"/>
                  </a:moveTo>
                  <a:lnTo>
                    <a:pt x="1" y="418"/>
                  </a:lnTo>
                  <a:lnTo>
                    <a:pt x="223" y="418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5191261" y="3961677"/>
              <a:ext cx="18834" cy="31960"/>
            </a:xfrm>
            <a:custGeom>
              <a:avLst/>
              <a:gdLst/>
              <a:ahLst/>
              <a:cxnLst/>
              <a:rect l="l" t="t" r="r" b="b"/>
              <a:pathLst>
                <a:path w="264" h="448" extrusionOk="0">
                  <a:moveTo>
                    <a:pt x="97" y="0"/>
                  </a:moveTo>
                  <a:lnTo>
                    <a:pt x="1" y="32"/>
                  </a:lnTo>
                  <a:lnTo>
                    <a:pt x="64" y="447"/>
                  </a:lnTo>
                  <a:lnTo>
                    <a:pt x="263" y="383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5138610" y="3793457"/>
              <a:ext cx="6564" cy="6349"/>
            </a:xfrm>
            <a:custGeom>
              <a:avLst/>
              <a:gdLst/>
              <a:ahLst/>
              <a:cxnLst/>
              <a:rect l="l" t="t" r="r" b="b"/>
              <a:pathLst>
                <a:path w="92" h="89" extrusionOk="0">
                  <a:moveTo>
                    <a:pt x="46" y="0"/>
                  </a:moveTo>
                  <a:cubicBezTo>
                    <a:pt x="21" y="0"/>
                    <a:pt x="1" y="20"/>
                    <a:pt x="1" y="45"/>
                  </a:cubicBezTo>
                  <a:cubicBezTo>
                    <a:pt x="1" y="69"/>
                    <a:pt x="21" y="89"/>
                    <a:pt x="46" y="89"/>
                  </a:cubicBezTo>
                  <a:cubicBezTo>
                    <a:pt x="71" y="89"/>
                    <a:pt x="92" y="69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5138610" y="3823277"/>
              <a:ext cx="6564" cy="6349"/>
            </a:xfrm>
            <a:custGeom>
              <a:avLst/>
              <a:gdLst/>
              <a:ahLst/>
              <a:cxnLst/>
              <a:rect l="l" t="t" r="r" b="b"/>
              <a:pathLst>
                <a:path w="92" h="89" extrusionOk="0">
                  <a:moveTo>
                    <a:pt x="46" y="0"/>
                  </a:moveTo>
                  <a:cubicBezTo>
                    <a:pt x="21" y="0"/>
                    <a:pt x="1" y="20"/>
                    <a:pt x="1" y="44"/>
                  </a:cubicBezTo>
                  <a:cubicBezTo>
                    <a:pt x="1" y="68"/>
                    <a:pt x="21" y="88"/>
                    <a:pt x="46" y="88"/>
                  </a:cubicBezTo>
                  <a:cubicBezTo>
                    <a:pt x="71" y="88"/>
                    <a:pt x="92" y="68"/>
                    <a:pt x="92" y="44"/>
                  </a:cubicBezTo>
                  <a:cubicBezTo>
                    <a:pt x="92" y="20"/>
                    <a:pt x="71" y="0"/>
                    <a:pt x="46" y="0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5140251" y="3854025"/>
              <a:ext cx="6492" cy="6349"/>
            </a:xfrm>
            <a:custGeom>
              <a:avLst/>
              <a:gdLst/>
              <a:ahLst/>
              <a:cxnLst/>
              <a:rect l="l" t="t" r="r" b="b"/>
              <a:pathLst>
                <a:path w="91" h="89" extrusionOk="0">
                  <a:moveTo>
                    <a:pt x="45" y="1"/>
                  </a:moveTo>
                  <a:cubicBezTo>
                    <a:pt x="20" y="1"/>
                    <a:pt x="0" y="20"/>
                    <a:pt x="0" y="44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1" y="69"/>
                    <a:pt x="91" y="44"/>
                  </a:cubicBezTo>
                  <a:cubicBezTo>
                    <a:pt x="91" y="20"/>
                    <a:pt x="70" y="1"/>
                    <a:pt x="45" y="1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5143461" y="3890123"/>
              <a:ext cx="6564" cy="6349"/>
            </a:xfrm>
            <a:custGeom>
              <a:avLst/>
              <a:gdLst/>
              <a:ahLst/>
              <a:cxnLst/>
              <a:rect l="l" t="t" r="r" b="b"/>
              <a:pathLst>
                <a:path w="92" h="89" extrusionOk="0">
                  <a:moveTo>
                    <a:pt x="46" y="1"/>
                  </a:moveTo>
                  <a:cubicBezTo>
                    <a:pt x="21" y="1"/>
                    <a:pt x="0" y="21"/>
                    <a:pt x="0" y="45"/>
                  </a:cubicBezTo>
                  <a:cubicBezTo>
                    <a:pt x="0" y="69"/>
                    <a:pt x="21" y="89"/>
                    <a:pt x="46" y="89"/>
                  </a:cubicBezTo>
                  <a:cubicBezTo>
                    <a:pt x="71" y="89"/>
                    <a:pt x="91" y="69"/>
                    <a:pt x="91" y="45"/>
                  </a:cubicBezTo>
                  <a:cubicBezTo>
                    <a:pt x="91" y="21"/>
                    <a:pt x="71" y="1"/>
                    <a:pt x="46" y="1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5146529" y="3931357"/>
              <a:ext cx="6135" cy="6349"/>
            </a:xfrm>
            <a:custGeom>
              <a:avLst/>
              <a:gdLst/>
              <a:ahLst/>
              <a:cxnLst/>
              <a:rect l="l" t="t" r="r" b="b"/>
              <a:pathLst>
                <a:path w="86" h="89" extrusionOk="0">
                  <a:moveTo>
                    <a:pt x="43" y="0"/>
                  </a:moveTo>
                  <a:cubicBezTo>
                    <a:pt x="19" y="0"/>
                    <a:pt x="1" y="20"/>
                    <a:pt x="1" y="44"/>
                  </a:cubicBezTo>
                  <a:cubicBezTo>
                    <a:pt x="1" y="69"/>
                    <a:pt x="19" y="88"/>
                    <a:pt x="43" y="88"/>
                  </a:cubicBezTo>
                  <a:cubicBezTo>
                    <a:pt x="67" y="88"/>
                    <a:pt x="86" y="69"/>
                    <a:pt x="86" y="44"/>
                  </a:cubicBezTo>
                  <a:cubicBezTo>
                    <a:pt x="86" y="20"/>
                    <a:pt x="67" y="0"/>
                    <a:pt x="43" y="0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5079182" y="3836974"/>
              <a:ext cx="41022" cy="40592"/>
            </a:xfrm>
            <a:custGeom>
              <a:avLst/>
              <a:gdLst/>
              <a:ahLst/>
              <a:cxnLst/>
              <a:rect l="l" t="t" r="r" b="b"/>
              <a:pathLst>
                <a:path w="575" h="569" extrusionOk="0">
                  <a:moveTo>
                    <a:pt x="522" y="44"/>
                  </a:moveTo>
                  <a:cubicBezTo>
                    <a:pt x="530" y="197"/>
                    <a:pt x="519" y="472"/>
                    <a:pt x="354" y="516"/>
                  </a:cubicBezTo>
                  <a:cubicBezTo>
                    <a:pt x="334" y="522"/>
                    <a:pt x="315" y="525"/>
                    <a:pt x="297" y="525"/>
                  </a:cubicBezTo>
                  <a:cubicBezTo>
                    <a:pt x="166" y="525"/>
                    <a:pt x="83" y="388"/>
                    <a:pt x="76" y="257"/>
                  </a:cubicBezTo>
                  <a:cubicBezTo>
                    <a:pt x="72" y="187"/>
                    <a:pt x="81" y="112"/>
                    <a:pt x="98" y="44"/>
                  </a:cubicBezTo>
                  <a:close/>
                  <a:moveTo>
                    <a:pt x="80" y="0"/>
                  </a:moveTo>
                  <a:cubicBezTo>
                    <a:pt x="73" y="0"/>
                    <a:pt x="68" y="4"/>
                    <a:pt x="65" y="9"/>
                  </a:cubicBezTo>
                  <a:lnTo>
                    <a:pt x="65" y="9"/>
                  </a:lnTo>
                  <a:cubicBezTo>
                    <a:pt x="63" y="11"/>
                    <a:pt x="62" y="14"/>
                    <a:pt x="61" y="17"/>
                  </a:cubicBezTo>
                  <a:cubicBezTo>
                    <a:pt x="0" y="227"/>
                    <a:pt x="29" y="569"/>
                    <a:pt x="298" y="569"/>
                  </a:cubicBezTo>
                  <a:cubicBezTo>
                    <a:pt x="307" y="569"/>
                    <a:pt x="317" y="568"/>
                    <a:pt x="327" y="567"/>
                  </a:cubicBezTo>
                  <a:cubicBezTo>
                    <a:pt x="557" y="550"/>
                    <a:pt x="574" y="200"/>
                    <a:pt x="563" y="22"/>
                  </a:cubicBezTo>
                  <a:cubicBezTo>
                    <a:pt x="562" y="11"/>
                    <a:pt x="554" y="0"/>
                    <a:pt x="541" y="0"/>
                  </a:cubicBezTo>
                  <a:lnTo>
                    <a:pt x="82" y="0"/>
                  </a:lnTo>
                  <a:cubicBezTo>
                    <a:pt x="81" y="0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5169501" y="3830483"/>
              <a:ext cx="43662" cy="44088"/>
            </a:xfrm>
            <a:custGeom>
              <a:avLst/>
              <a:gdLst/>
              <a:ahLst/>
              <a:cxnLst/>
              <a:rect l="l" t="t" r="r" b="b"/>
              <a:pathLst>
                <a:path w="612" h="618" extrusionOk="0">
                  <a:moveTo>
                    <a:pt x="31" y="96"/>
                  </a:moveTo>
                  <a:cubicBezTo>
                    <a:pt x="32" y="96"/>
                    <a:pt x="35" y="97"/>
                    <a:pt x="38" y="98"/>
                  </a:cubicBezTo>
                  <a:cubicBezTo>
                    <a:pt x="40" y="99"/>
                    <a:pt x="42" y="100"/>
                    <a:pt x="44" y="100"/>
                  </a:cubicBezTo>
                  <a:cubicBezTo>
                    <a:pt x="45" y="100"/>
                    <a:pt x="45" y="100"/>
                    <a:pt x="45" y="100"/>
                  </a:cubicBezTo>
                  <a:lnTo>
                    <a:pt x="45" y="100"/>
                  </a:lnTo>
                  <a:cubicBezTo>
                    <a:pt x="44" y="106"/>
                    <a:pt x="41" y="109"/>
                    <a:pt x="38" y="109"/>
                  </a:cubicBezTo>
                  <a:cubicBezTo>
                    <a:pt x="31" y="109"/>
                    <a:pt x="23" y="96"/>
                    <a:pt x="31" y="96"/>
                  </a:cubicBezTo>
                  <a:close/>
                  <a:moveTo>
                    <a:pt x="484" y="48"/>
                  </a:moveTo>
                  <a:cubicBezTo>
                    <a:pt x="517" y="165"/>
                    <a:pt x="536" y="305"/>
                    <a:pt x="502" y="420"/>
                  </a:cubicBezTo>
                  <a:cubicBezTo>
                    <a:pt x="475" y="512"/>
                    <a:pt x="396" y="574"/>
                    <a:pt x="307" y="574"/>
                  </a:cubicBezTo>
                  <a:cubicBezTo>
                    <a:pt x="287" y="574"/>
                    <a:pt x="266" y="571"/>
                    <a:pt x="245" y="564"/>
                  </a:cubicBezTo>
                  <a:cubicBezTo>
                    <a:pt x="149" y="533"/>
                    <a:pt x="105" y="428"/>
                    <a:pt x="79" y="337"/>
                  </a:cubicBezTo>
                  <a:cubicBezTo>
                    <a:pt x="59" y="264"/>
                    <a:pt x="61" y="191"/>
                    <a:pt x="46" y="118"/>
                  </a:cubicBezTo>
                  <a:cubicBezTo>
                    <a:pt x="45" y="112"/>
                    <a:pt x="45" y="106"/>
                    <a:pt x="45" y="100"/>
                  </a:cubicBezTo>
                  <a:lnTo>
                    <a:pt x="45" y="100"/>
                  </a:lnTo>
                  <a:cubicBezTo>
                    <a:pt x="56" y="99"/>
                    <a:pt x="72" y="94"/>
                    <a:pt x="79" y="94"/>
                  </a:cubicBezTo>
                  <a:cubicBezTo>
                    <a:pt x="214" y="79"/>
                    <a:pt x="349" y="63"/>
                    <a:pt x="484" y="48"/>
                  </a:cubicBezTo>
                  <a:close/>
                  <a:moveTo>
                    <a:pt x="502" y="1"/>
                  </a:moveTo>
                  <a:cubicBezTo>
                    <a:pt x="502" y="1"/>
                    <a:pt x="501" y="1"/>
                    <a:pt x="500" y="1"/>
                  </a:cubicBezTo>
                  <a:cubicBezTo>
                    <a:pt x="342" y="20"/>
                    <a:pt x="182" y="37"/>
                    <a:pt x="24" y="56"/>
                  </a:cubicBezTo>
                  <a:cubicBezTo>
                    <a:pt x="12" y="57"/>
                    <a:pt x="2" y="65"/>
                    <a:pt x="2" y="78"/>
                  </a:cubicBezTo>
                  <a:cubicBezTo>
                    <a:pt x="0" y="280"/>
                    <a:pt x="62" y="618"/>
                    <a:pt x="305" y="618"/>
                  </a:cubicBezTo>
                  <a:cubicBezTo>
                    <a:pt x="315" y="618"/>
                    <a:pt x="327" y="617"/>
                    <a:pt x="338" y="616"/>
                  </a:cubicBezTo>
                  <a:cubicBezTo>
                    <a:pt x="612" y="582"/>
                    <a:pt x="582" y="218"/>
                    <a:pt x="520" y="19"/>
                  </a:cubicBezTo>
                  <a:cubicBezTo>
                    <a:pt x="520" y="17"/>
                    <a:pt x="520" y="16"/>
                    <a:pt x="519" y="15"/>
                  </a:cubicBezTo>
                  <a:lnTo>
                    <a:pt x="519" y="15"/>
                  </a:lnTo>
                  <a:cubicBezTo>
                    <a:pt x="517" y="7"/>
                    <a:pt x="512" y="1"/>
                    <a:pt x="502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5106577" y="3717123"/>
              <a:ext cx="69702" cy="74122"/>
            </a:xfrm>
            <a:custGeom>
              <a:avLst/>
              <a:gdLst/>
              <a:ahLst/>
              <a:cxnLst/>
              <a:rect l="l" t="t" r="r" b="b"/>
              <a:pathLst>
                <a:path w="977" h="1039" extrusionOk="0">
                  <a:moveTo>
                    <a:pt x="104" y="0"/>
                  </a:moveTo>
                  <a:lnTo>
                    <a:pt x="104" y="0"/>
                  </a:lnTo>
                  <a:cubicBezTo>
                    <a:pt x="104" y="1"/>
                    <a:pt x="303" y="413"/>
                    <a:pt x="81" y="766"/>
                  </a:cubicBezTo>
                  <a:cubicBezTo>
                    <a:pt x="0" y="894"/>
                    <a:pt x="181" y="1038"/>
                    <a:pt x="502" y="1038"/>
                  </a:cubicBezTo>
                  <a:cubicBezTo>
                    <a:pt x="576" y="1038"/>
                    <a:pt x="658" y="1031"/>
                    <a:pt x="745" y="1013"/>
                  </a:cubicBezTo>
                  <a:cubicBezTo>
                    <a:pt x="854" y="993"/>
                    <a:pt x="976" y="895"/>
                    <a:pt x="908" y="815"/>
                  </a:cubicBezTo>
                  <a:cubicBezTo>
                    <a:pt x="809" y="700"/>
                    <a:pt x="737" y="578"/>
                    <a:pt x="734" y="464"/>
                  </a:cubicBezTo>
                  <a:cubicBezTo>
                    <a:pt x="732" y="359"/>
                    <a:pt x="670" y="250"/>
                    <a:pt x="706" y="195"/>
                  </a:cubicBezTo>
                  <a:cubicBezTo>
                    <a:pt x="742" y="143"/>
                    <a:pt x="104" y="1"/>
                    <a:pt x="104" y="0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5110358" y="3716410"/>
              <a:ext cx="51295" cy="44588"/>
            </a:xfrm>
            <a:custGeom>
              <a:avLst/>
              <a:gdLst/>
              <a:ahLst/>
              <a:cxnLst/>
              <a:rect l="l" t="t" r="r" b="b"/>
              <a:pathLst>
                <a:path w="719" h="625" extrusionOk="0">
                  <a:moveTo>
                    <a:pt x="1" y="0"/>
                  </a:moveTo>
                  <a:cubicBezTo>
                    <a:pt x="1" y="0"/>
                    <a:pt x="105" y="111"/>
                    <a:pt x="122" y="277"/>
                  </a:cubicBezTo>
                  <a:cubicBezTo>
                    <a:pt x="324" y="462"/>
                    <a:pt x="546" y="556"/>
                    <a:pt x="718" y="624"/>
                  </a:cubicBezTo>
                  <a:cubicBezTo>
                    <a:pt x="697" y="578"/>
                    <a:pt x="682" y="516"/>
                    <a:pt x="681" y="475"/>
                  </a:cubicBezTo>
                  <a:cubicBezTo>
                    <a:pt x="680" y="370"/>
                    <a:pt x="617" y="261"/>
                    <a:pt x="653" y="207"/>
                  </a:cubicBezTo>
                  <a:cubicBezTo>
                    <a:pt x="687" y="15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A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5098516" y="3648494"/>
              <a:ext cx="98096" cy="103158"/>
            </a:xfrm>
            <a:custGeom>
              <a:avLst/>
              <a:gdLst/>
              <a:ahLst/>
              <a:cxnLst/>
              <a:rect l="l" t="t" r="r" b="b"/>
              <a:pathLst>
                <a:path w="1375" h="1446" extrusionOk="0">
                  <a:moveTo>
                    <a:pt x="611" y="0"/>
                  </a:moveTo>
                  <a:cubicBezTo>
                    <a:pt x="394" y="0"/>
                    <a:pt x="184" y="144"/>
                    <a:pt x="141" y="252"/>
                  </a:cubicBezTo>
                  <a:cubicBezTo>
                    <a:pt x="1" y="586"/>
                    <a:pt x="85" y="895"/>
                    <a:pt x="119" y="948"/>
                  </a:cubicBezTo>
                  <a:cubicBezTo>
                    <a:pt x="313" y="1255"/>
                    <a:pt x="671" y="1445"/>
                    <a:pt x="906" y="1445"/>
                  </a:cubicBezTo>
                  <a:cubicBezTo>
                    <a:pt x="988" y="1445"/>
                    <a:pt x="1055" y="1422"/>
                    <a:pt x="1095" y="1373"/>
                  </a:cubicBezTo>
                  <a:cubicBezTo>
                    <a:pt x="1374" y="1027"/>
                    <a:pt x="1146" y="301"/>
                    <a:pt x="878" y="92"/>
                  </a:cubicBezTo>
                  <a:cubicBezTo>
                    <a:pt x="795" y="26"/>
                    <a:pt x="702" y="0"/>
                    <a:pt x="611" y="0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5086958" y="3627877"/>
              <a:ext cx="96312" cy="105441"/>
            </a:xfrm>
            <a:custGeom>
              <a:avLst/>
              <a:gdLst/>
              <a:ahLst/>
              <a:cxnLst/>
              <a:rect l="l" t="t" r="r" b="b"/>
              <a:pathLst>
                <a:path w="1350" h="1478" extrusionOk="0">
                  <a:moveTo>
                    <a:pt x="821" y="0"/>
                  </a:moveTo>
                  <a:cubicBezTo>
                    <a:pt x="842" y="42"/>
                    <a:pt x="867" y="81"/>
                    <a:pt x="895" y="117"/>
                  </a:cubicBezTo>
                  <a:cubicBezTo>
                    <a:pt x="787" y="99"/>
                    <a:pt x="677" y="90"/>
                    <a:pt x="568" y="90"/>
                  </a:cubicBezTo>
                  <a:cubicBezTo>
                    <a:pt x="529" y="90"/>
                    <a:pt x="491" y="91"/>
                    <a:pt x="452" y="93"/>
                  </a:cubicBezTo>
                  <a:cubicBezTo>
                    <a:pt x="463" y="113"/>
                    <a:pt x="481" y="128"/>
                    <a:pt x="503" y="138"/>
                  </a:cubicBezTo>
                  <a:lnTo>
                    <a:pt x="503" y="138"/>
                  </a:lnTo>
                  <a:cubicBezTo>
                    <a:pt x="497" y="135"/>
                    <a:pt x="490" y="134"/>
                    <a:pt x="482" y="134"/>
                  </a:cubicBezTo>
                  <a:cubicBezTo>
                    <a:pt x="421" y="134"/>
                    <a:pt x="323" y="208"/>
                    <a:pt x="284" y="233"/>
                  </a:cubicBezTo>
                  <a:cubicBezTo>
                    <a:pt x="213" y="284"/>
                    <a:pt x="151" y="344"/>
                    <a:pt x="99" y="413"/>
                  </a:cubicBezTo>
                  <a:cubicBezTo>
                    <a:pt x="92" y="423"/>
                    <a:pt x="86" y="436"/>
                    <a:pt x="94" y="445"/>
                  </a:cubicBezTo>
                  <a:cubicBezTo>
                    <a:pt x="97" y="449"/>
                    <a:pt x="105" y="450"/>
                    <a:pt x="111" y="450"/>
                  </a:cubicBezTo>
                  <a:cubicBezTo>
                    <a:pt x="128" y="451"/>
                    <a:pt x="144" y="452"/>
                    <a:pt x="161" y="452"/>
                  </a:cubicBezTo>
                  <a:cubicBezTo>
                    <a:pt x="180" y="452"/>
                    <a:pt x="199" y="451"/>
                    <a:pt x="219" y="449"/>
                  </a:cubicBezTo>
                  <a:lnTo>
                    <a:pt x="219" y="449"/>
                  </a:lnTo>
                  <a:cubicBezTo>
                    <a:pt x="138" y="502"/>
                    <a:pt x="81" y="584"/>
                    <a:pt x="46" y="673"/>
                  </a:cubicBezTo>
                  <a:cubicBezTo>
                    <a:pt x="11" y="762"/>
                    <a:pt x="1" y="860"/>
                    <a:pt x="1" y="956"/>
                  </a:cubicBezTo>
                  <a:cubicBezTo>
                    <a:pt x="9" y="955"/>
                    <a:pt x="16" y="955"/>
                    <a:pt x="24" y="955"/>
                  </a:cubicBezTo>
                  <a:cubicBezTo>
                    <a:pt x="50" y="955"/>
                    <a:pt x="76" y="960"/>
                    <a:pt x="99" y="968"/>
                  </a:cubicBezTo>
                  <a:cubicBezTo>
                    <a:pt x="113" y="975"/>
                    <a:pt x="127" y="1065"/>
                    <a:pt x="132" y="1082"/>
                  </a:cubicBezTo>
                  <a:cubicBezTo>
                    <a:pt x="142" y="1127"/>
                    <a:pt x="165" y="1160"/>
                    <a:pt x="191" y="1197"/>
                  </a:cubicBezTo>
                  <a:cubicBezTo>
                    <a:pt x="241" y="1269"/>
                    <a:pt x="292" y="1341"/>
                    <a:pt x="343" y="1412"/>
                  </a:cubicBezTo>
                  <a:cubicBezTo>
                    <a:pt x="365" y="1443"/>
                    <a:pt x="406" y="1477"/>
                    <a:pt x="435" y="1477"/>
                  </a:cubicBezTo>
                  <a:cubicBezTo>
                    <a:pt x="454" y="1477"/>
                    <a:pt x="467" y="1461"/>
                    <a:pt x="463" y="1415"/>
                  </a:cubicBezTo>
                  <a:cubicBezTo>
                    <a:pt x="458" y="1355"/>
                    <a:pt x="418" y="1301"/>
                    <a:pt x="414" y="1242"/>
                  </a:cubicBezTo>
                  <a:cubicBezTo>
                    <a:pt x="413" y="1237"/>
                    <a:pt x="415" y="1235"/>
                    <a:pt x="419" y="1235"/>
                  </a:cubicBezTo>
                  <a:cubicBezTo>
                    <a:pt x="437" y="1235"/>
                    <a:pt x="495" y="1290"/>
                    <a:pt x="515" y="1290"/>
                  </a:cubicBezTo>
                  <a:cubicBezTo>
                    <a:pt x="519" y="1290"/>
                    <a:pt x="521" y="1288"/>
                    <a:pt x="521" y="1283"/>
                  </a:cubicBezTo>
                  <a:cubicBezTo>
                    <a:pt x="522" y="1243"/>
                    <a:pt x="470" y="1164"/>
                    <a:pt x="486" y="1129"/>
                  </a:cubicBezTo>
                  <a:cubicBezTo>
                    <a:pt x="500" y="1102"/>
                    <a:pt x="530" y="1065"/>
                    <a:pt x="522" y="1034"/>
                  </a:cubicBezTo>
                  <a:cubicBezTo>
                    <a:pt x="449" y="639"/>
                    <a:pt x="535" y="563"/>
                    <a:pt x="638" y="563"/>
                  </a:cubicBezTo>
                  <a:cubicBezTo>
                    <a:pt x="703" y="563"/>
                    <a:pt x="774" y="593"/>
                    <a:pt x="817" y="593"/>
                  </a:cubicBezTo>
                  <a:cubicBezTo>
                    <a:pt x="819" y="593"/>
                    <a:pt x="820" y="593"/>
                    <a:pt x="822" y="593"/>
                  </a:cubicBezTo>
                  <a:cubicBezTo>
                    <a:pt x="939" y="584"/>
                    <a:pt x="924" y="479"/>
                    <a:pt x="1012" y="479"/>
                  </a:cubicBezTo>
                  <a:cubicBezTo>
                    <a:pt x="1017" y="479"/>
                    <a:pt x="1023" y="479"/>
                    <a:pt x="1028" y="480"/>
                  </a:cubicBezTo>
                  <a:cubicBezTo>
                    <a:pt x="1278" y="511"/>
                    <a:pt x="1344" y="955"/>
                    <a:pt x="1349" y="955"/>
                  </a:cubicBezTo>
                  <a:cubicBezTo>
                    <a:pt x="1350" y="955"/>
                    <a:pt x="1350" y="954"/>
                    <a:pt x="1350" y="952"/>
                  </a:cubicBezTo>
                  <a:cubicBezTo>
                    <a:pt x="1350" y="875"/>
                    <a:pt x="1335" y="800"/>
                    <a:pt x="1316" y="726"/>
                  </a:cubicBezTo>
                  <a:cubicBezTo>
                    <a:pt x="1305" y="694"/>
                    <a:pt x="1297" y="657"/>
                    <a:pt x="1279" y="627"/>
                  </a:cubicBezTo>
                  <a:cubicBezTo>
                    <a:pt x="1267" y="606"/>
                    <a:pt x="1255" y="601"/>
                    <a:pt x="1259" y="570"/>
                  </a:cubicBezTo>
                  <a:cubicBezTo>
                    <a:pt x="1276" y="428"/>
                    <a:pt x="1251" y="298"/>
                    <a:pt x="1154" y="187"/>
                  </a:cubicBezTo>
                  <a:cubicBezTo>
                    <a:pt x="1069" y="91"/>
                    <a:pt x="947" y="30"/>
                    <a:pt x="821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5100442" y="3703426"/>
              <a:ext cx="41521" cy="23114"/>
            </a:xfrm>
            <a:custGeom>
              <a:avLst/>
              <a:gdLst/>
              <a:ahLst/>
              <a:cxnLst/>
              <a:rect l="l" t="t" r="r" b="b"/>
              <a:pathLst>
                <a:path w="582" h="324" extrusionOk="0">
                  <a:moveTo>
                    <a:pt x="142" y="0"/>
                  </a:moveTo>
                  <a:cubicBezTo>
                    <a:pt x="127" y="0"/>
                    <a:pt x="112" y="3"/>
                    <a:pt x="99" y="9"/>
                  </a:cubicBezTo>
                  <a:cubicBezTo>
                    <a:pt x="0" y="57"/>
                    <a:pt x="124" y="324"/>
                    <a:pt x="321" y="324"/>
                  </a:cubicBezTo>
                  <a:cubicBezTo>
                    <a:pt x="335" y="324"/>
                    <a:pt x="348" y="323"/>
                    <a:pt x="362" y="320"/>
                  </a:cubicBezTo>
                  <a:cubicBezTo>
                    <a:pt x="581" y="279"/>
                    <a:pt x="457" y="183"/>
                    <a:pt x="399" y="135"/>
                  </a:cubicBezTo>
                  <a:cubicBezTo>
                    <a:pt x="399" y="135"/>
                    <a:pt x="251" y="0"/>
                    <a:pt x="142" y="0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5134044" y="3701357"/>
              <a:ext cx="12913" cy="7491"/>
            </a:xfrm>
            <a:custGeom>
              <a:avLst/>
              <a:gdLst/>
              <a:ahLst/>
              <a:cxnLst/>
              <a:rect l="l" t="t" r="r" b="b"/>
              <a:pathLst>
                <a:path w="181" h="105" extrusionOk="0">
                  <a:moveTo>
                    <a:pt x="158" y="0"/>
                  </a:moveTo>
                  <a:cubicBezTo>
                    <a:pt x="152" y="0"/>
                    <a:pt x="146" y="4"/>
                    <a:pt x="143" y="12"/>
                  </a:cubicBezTo>
                  <a:cubicBezTo>
                    <a:pt x="137" y="45"/>
                    <a:pt x="120" y="70"/>
                    <a:pt x="84" y="70"/>
                  </a:cubicBezTo>
                  <a:cubicBezTo>
                    <a:pt x="82" y="70"/>
                    <a:pt x="80" y="70"/>
                    <a:pt x="78" y="70"/>
                  </a:cubicBezTo>
                  <a:cubicBezTo>
                    <a:pt x="68" y="70"/>
                    <a:pt x="58" y="67"/>
                    <a:pt x="48" y="64"/>
                  </a:cubicBezTo>
                  <a:cubicBezTo>
                    <a:pt x="46" y="63"/>
                    <a:pt x="38" y="60"/>
                    <a:pt x="37" y="60"/>
                  </a:cubicBezTo>
                  <a:cubicBezTo>
                    <a:pt x="37" y="60"/>
                    <a:pt x="37" y="60"/>
                    <a:pt x="39" y="61"/>
                  </a:cubicBezTo>
                  <a:cubicBezTo>
                    <a:pt x="36" y="59"/>
                    <a:pt x="32" y="59"/>
                    <a:pt x="29" y="59"/>
                  </a:cubicBezTo>
                  <a:cubicBezTo>
                    <a:pt x="13" y="59"/>
                    <a:pt x="0" y="80"/>
                    <a:pt x="18" y="89"/>
                  </a:cubicBezTo>
                  <a:cubicBezTo>
                    <a:pt x="39" y="99"/>
                    <a:pt x="60" y="105"/>
                    <a:pt x="80" y="105"/>
                  </a:cubicBezTo>
                  <a:cubicBezTo>
                    <a:pt x="126" y="105"/>
                    <a:pt x="164" y="76"/>
                    <a:pt x="178" y="23"/>
                  </a:cubicBezTo>
                  <a:cubicBezTo>
                    <a:pt x="181" y="10"/>
                    <a:pt x="169" y="0"/>
                    <a:pt x="158" y="0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5160298" y="3693153"/>
              <a:ext cx="13412" cy="6920"/>
            </a:xfrm>
            <a:custGeom>
              <a:avLst/>
              <a:gdLst/>
              <a:ahLst/>
              <a:cxnLst/>
              <a:rect l="l" t="t" r="r" b="b"/>
              <a:pathLst>
                <a:path w="188" h="97" extrusionOk="0">
                  <a:moveTo>
                    <a:pt x="165" y="1"/>
                  </a:moveTo>
                  <a:cubicBezTo>
                    <a:pt x="158" y="1"/>
                    <a:pt x="152" y="4"/>
                    <a:pt x="149" y="12"/>
                  </a:cubicBezTo>
                  <a:cubicBezTo>
                    <a:pt x="138" y="40"/>
                    <a:pt x="123" y="62"/>
                    <a:pt x="97" y="62"/>
                  </a:cubicBezTo>
                  <a:cubicBezTo>
                    <a:pt x="90" y="62"/>
                    <a:pt x="83" y="60"/>
                    <a:pt x="74" y="57"/>
                  </a:cubicBezTo>
                  <a:cubicBezTo>
                    <a:pt x="63" y="52"/>
                    <a:pt x="49" y="44"/>
                    <a:pt x="41" y="36"/>
                  </a:cubicBezTo>
                  <a:cubicBezTo>
                    <a:pt x="37" y="32"/>
                    <a:pt x="32" y="31"/>
                    <a:pt x="27" y="31"/>
                  </a:cubicBezTo>
                  <a:cubicBezTo>
                    <a:pt x="13" y="31"/>
                    <a:pt x="0" y="47"/>
                    <a:pt x="14" y="58"/>
                  </a:cubicBezTo>
                  <a:cubicBezTo>
                    <a:pt x="34" y="75"/>
                    <a:pt x="60" y="91"/>
                    <a:pt x="86" y="95"/>
                  </a:cubicBezTo>
                  <a:cubicBezTo>
                    <a:pt x="91" y="96"/>
                    <a:pt x="96" y="96"/>
                    <a:pt x="100" y="96"/>
                  </a:cubicBezTo>
                  <a:cubicBezTo>
                    <a:pt x="143" y="96"/>
                    <a:pt x="169" y="61"/>
                    <a:pt x="183" y="23"/>
                  </a:cubicBezTo>
                  <a:cubicBezTo>
                    <a:pt x="187" y="10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5155376" y="3679313"/>
              <a:ext cx="14411" cy="9631"/>
            </a:xfrm>
            <a:custGeom>
              <a:avLst/>
              <a:gdLst/>
              <a:ahLst/>
              <a:cxnLst/>
              <a:rect l="l" t="t" r="r" b="b"/>
              <a:pathLst>
                <a:path w="202" h="135" extrusionOk="0">
                  <a:moveTo>
                    <a:pt x="145" y="1"/>
                  </a:moveTo>
                  <a:cubicBezTo>
                    <a:pt x="81" y="1"/>
                    <a:pt x="29" y="41"/>
                    <a:pt x="6" y="105"/>
                  </a:cubicBezTo>
                  <a:cubicBezTo>
                    <a:pt x="0" y="122"/>
                    <a:pt x="14" y="135"/>
                    <a:pt x="27" y="135"/>
                  </a:cubicBezTo>
                  <a:cubicBezTo>
                    <a:pt x="34" y="135"/>
                    <a:pt x="41" y="131"/>
                    <a:pt x="45" y="122"/>
                  </a:cubicBezTo>
                  <a:cubicBezTo>
                    <a:pt x="62" y="73"/>
                    <a:pt x="99" y="44"/>
                    <a:pt x="147" y="44"/>
                  </a:cubicBezTo>
                  <a:cubicBezTo>
                    <a:pt x="154" y="44"/>
                    <a:pt x="161" y="45"/>
                    <a:pt x="169" y="46"/>
                  </a:cubicBezTo>
                  <a:cubicBezTo>
                    <a:pt x="171" y="47"/>
                    <a:pt x="172" y="47"/>
                    <a:pt x="173" y="47"/>
                  </a:cubicBezTo>
                  <a:cubicBezTo>
                    <a:pt x="197" y="47"/>
                    <a:pt x="202" y="9"/>
                    <a:pt x="175" y="4"/>
                  </a:cubicBezTo>
                  <a:cubicBezTo>
                    <a:pt x="165" y="2"/>
                    <a:pt x="155" y="1"/>
                    <a:pt x="145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5129978" y="3689443"/>
              <a:ext cx="16052" cy="7419"/>
            </a:xfrm>
            <a:custGeom>
              <a:avLst/>
              <a:gdLst/>
              <a:ahLst/>
              <a:cxnLst/>
              <a:rect l="l" t="t" r="r" b="b"/>
              <a:pathLst>
                <a:path w="225" h="104" extrusionOk="0">
                  <a:moveTo>
                    <a:pt x="135" y="1"/>
                  </a:moveTo>
                  <a:cubicBezTo>
                    <a:pt x="87" y="1"/>
                    <a:pt x="43" y="25"/>
                    <a:pt x="12" y="68"/>
                  </a:cubicBezTo>
                  <a:cubicBezTo>
                    <a:pt x="0" y="84"/>
                    <a:pt x="16" y="103"/>
                    <a:pt x="31" y="103"/>
                  </a:cubicBezTo>
                  <a:cubicBezTo>
                    <a:pt x="37" y="103"/>
                    <a:pt x="42" y="101"/>
                    <a:pt x="46" y="95"/>
                  </a:cubicBezTo>
                  <a:cubicBezTo>
                    <a:pt x="69" y="63"/>
                    <a:pt x="100" y="45"/>
                    <a:pt x="135" y="45"/>
                  </a:cubicBezTo>
                  <a:cubicBezTo>
                    <a:pt x="152" y="45"/>
                    <a:pt x="169" y="48"/>
                    <a:pt x="186" y="57"/>
                  </a:cubicBezTo>
                  <a:cubicBezTo>
                    <a:pt x="189" y="58"/>
                    <a:pt x="192" y="59"/>
                    <a:pt x="194" y="59"/>
                  </a:cubicBezTo>
                  <a:cubicBezTo>
                    <a:pt x="214" y="59"/>
                    <a:pt x="224" y="27"/>
                    <a:pt x="204" y="17"/>
                  </a:cubicBezTo>
                  <a:cubicBezTo>
                    <a:pt x="180" y="6"/>
                    <a:pt x="157" y="1"/>
                    <a:pt x="135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5150810" y="3692725"/>
              <a:ext cx="19120" cy="26681"/>
            </a:xfrm>
            <a:custGeom>
              <a:avLst/>
              <a:gdLst/>
              <a:ahLst/>
              <a:cxnLst/>
              <a:rect l="l" t="t" r="r" b="b"/>
              <a:pathLst>
                <a:path w="268" h="374" extrusionOk="0">
                  <a:moveTo>
                    <a:pt x="25" y="0"/>
                  </a:moveTo>
                  <a:cubicBezTo>
                    <a:pt x="17" y="0"/>
                    <a:pt x="10" y="4"/>
                    <a:pt x="9" y="12"/>
                  </a:cubicBezTo>
                  <a:cubicBezTo>
                    <a:pt x="1" y="58"/>
                    <a:pt x="3" y="110"/>
                    <a:pt x="25" y="152"/>
                  </a:cubicBezTo>
                  <a:cubicBezTo>
                    <a:pt x="60" y="219"/>
                    <a:pt x="267" y="280"/>
                    <a:pt x="104" y="350"/>
                  </a:cubicBezTo>
                  <a:cubicBezTo>
                    <a:pt x="90" y="357"/>
                    <a:pt x="95" y="373"/>
                    <a:pt x="109" y="373"/>
                  </a:cubicBezTo>
                  <a:cubicBezTo>
                    <a:pt x="111" y="373"/>
                    <a:pt x="114" y="373"/>
                    <a:pt x="117" y="372"/>
                  </a:cubicBezTo>
                  <a:cubicBezTo>
                    <a:pt x="189" y="340"/>
                    <a:pt x="231" y="298"/>
                    <a:pt x="176" y="242"/>
                  </a:cubicBezTo>
                  <a:cubicBezTo>
                    <a:pt x="136" y="200"/>
                    <a:pt x="71" y="185"/>
                    <a:pt x="47" y="132"/>
                  </a:cubicBezTo>
                  <a:cubicBezTo>
                    <a:pt x="32" y="96"/>
                    <a:pt x="32" y="52"/>
                    <a:pt x="39" y="13"/>
                  </a:cubicBezTo>
                  <a:cubicBezTo>
                    <a:pt x="40" y="5"/>
                    <a:pt x="32" y="0"/>
                    <a:pt x="25" y="0"/>
                  </a:cubicBezTo>
                  <a:close/>
                </a:path>
              </a:pathLst>
            </a:custGeom>
            <a:solidFill>
              <a:srgbClr val="DA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5149668" y="3724614"/>
              <a:ext cx="17764" cy="10558"/>
            </a:xfrm>
            <a:custGeom>
              <a:avLst/>
              <a:gdLst/>
              <a:ahLst/>
              <a:cxnLst/>
              <a:rect l="l" t="t" r="r" b="b"/>
              <a:pathLst>
                <a:path w="249" h="148" extrusionOk="0">
                  <a:moveTo>
                    <a:pt x="247" y="0"/>
                  </a:moveTo>
                  <a:lnTo>
                    <a:pt x="0" y="13"/>
                  </a:lnTo>
                  <a:cubicBezTo>
                    <a:pt x="0" y="13"/>
                    <a:pt x="8" y="147"/>
                    <a:pt x="113" y="147"/>
                  </a:cubicBezTo>
                  <a:cubicBezTo>
                    <a:pt x="118" y="147"/>
                    <a:pt x="123" y="147"/>
                    <a:pt x="129" y="146"/>
                  </a:cubicBezTo>
                  <a:cubicBezTo>
                    <a:pt x="249" y="132"/>
                    <a:pt x="247" y="0"/>
                    <a:pt x="247" y="0"/>
                  </a:cubicBezTo>
                  <a:close/>
                </a:path>
              </a:pathLst>
            </a:custGeom>
            <a:solidFill>
              <a:srgbClr val="F7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5131904" y="3715768"/>
              <a:ext cx="11914" cy="11914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83" y="1"/>
                  </a:moveTo>
                  <a:cubicBezTo>
                    <a:pt x="38" y="1"/>
                    <a:pt x="0" y="38"/>
                    <a:pt x="0" y="84"/>
                  </a:cubicBezTo>
                  <a:cubicBezTo>
                    <a:pt x="0" y="129"/>
                    <a:pt x="38" y="167"/>
                    <a:pt x="83" y="167"/>
                  </a:cubicBezTo>
                  <a:cubicBezTo>
                    <a:pt x="129" y="167"/>
                    <a:pt x="166" y="129"/>
                    <a:pt x="166" y="84"/>
                  </a:cubicBezTo>
                  <a:cubicBezTo>
                    <a:pt x="166" y="38"/>
                    <a:pt x="129" y="1"/>
                    <a:pt x="83" y="1"/>
                  </a:cubicBezTo>
                  <a:close/>
                </a:path>
              </a:pathLst>
            </a:custGeom>
            <a:solidFill>
              <a:srgbClr val="F1A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5171356" y="3703212"/>
              <a:ext cx="12057" cy="12128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85" y="1"/>
                  </a:moveTo>
                  <a:cubicBezTo>
                    <a:pt x="38" y="1"/>
                    <a:pt x="1" y="38"/>
                    <a:pt x="1" y="85"/>
                  </a:cubicBezTo>
                  <a:cubicBezTo>
                    <a:pt x="1" y="131"/>
                    <a:pt x="38" y="170"/>
                    <a:pt x="85" y="170"/>
                  </a:cubicBezTo>
                  <a:cubicBezTo>
                    <a:pt x="132" y="170"/>
                    <a:pt x="169" y="131"/>
                    <a:pt x="169" y="85"/>
                  </a:cubicBezTo>
                  <a:cubicBezTo>
                    <a:pt x="169" y="38"/>
                    <a:pt x="132" y="1"/>
                    <a:pt x="85" y="1"/>
                  </a:cubicBezTo>
                  <a:close/>
                </a:path>
              </a:pathLst>
            </a:custGeom>
            <a:solidFill>
              <a:srgbClr val="F1A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5" name="Google Shape;525;p35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5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5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35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529" name="Google Shape;529;p35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" name="Google Shape;532;p35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5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5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5" name="Google Shape;535;p35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536" name="Google Shape;536;p35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35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35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name="Parking Finder App Pitch Deck by Slidesgo">
  <a:themeElements>
    <a:clrScheme name="Simple Light">
      <a:dk1>
        <a:srgbClr val="073763"/>
      </a:dk1>
      <a:lt1>
        <a:srgbClr val="0B5394"/>
      </a:lt1>
      <a:dk2>
        <a:srgbClr val="3D85C6"/>
      </a:dk2>
      <a:lt2>
        <a:srgbClr val="6FA8DC"/>
      </a:lt2>
      <a:accent1>
        <a:srgbClr val="EE375F"/>
      </a:accent1>
      <a:accent2>
        <a:srgbClr val="FF5F6C"/>
      </a:accent2>
      <a:accent3>
        <a:srgbClr val="D4AF3D"/>
      </a:accent3>
      <a:accent4>
        <a:srgbClr val="BEA02F"/>
      </a:accent4>
      <a:accent5>
        <a:srgbClr val="F0F8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681</Words>
  <Application>Microsoft Office PowerPoint</Application>
  <PresentationFormat>On-screen Show (16:9)</PresentationFormat>
  <Paragraphs>155</Paragraphs>
  <Slides>22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Albert Sans</vt:lpstr>
      <vt:lpstr>Kumbh Sans SemiBold</vt:lpstr>
      <vt:lpstr>Arial</vt:lpstr>
      <vt:lpstr>Yeseva One</vt:lpstr>
      <vt:lpstr>Roboto</vt:lpstr>
      <vt:lpstr>Calibri</vt:lpstr>
      <vt:lpstr>Kumbh Sans Medium</vt:lpstr>
      <vt:lpstr>Kumbh Sans</vt:lpstr>
      <vt:lpstr>Parking Finder App Pitch Deck by Slidesgo</vt:lpstr>
      <vt:lpstr>UNIT 7: TRAFFIC </vt:lpstr>
      <vt:lpstr>Objectives </vt:lpstr>
      <vt:lpstr>JUMBLED WORDS</vt:lpstr>
      <vt:lpstr>Look and rewrite </vt:lpstr>
      <vt:lpstr>MEANS OF TRANSPORT</vt:lpstr>
      <vt:lpstr>PowerPoint Presentation</vt:lpstr>
      <vt:lpstr>Ex 1. Match A with B (P.74)</vt:lpstr>
      <vt:lpstr>Ex 1. Make your own sentences </vt:lpstr>
      <vt:lpstr>NEW WORDS</vt:lpstr>
      <vt:lpstr>PowerPoint Presentation</vt:lpstr>
      <vt:lpstr>PowerPoint Presentation</vt:lpstr>
      <vt:lpstr>PowerPoint Presentation</vt:lpstr>
      <vt:lpstr>PowerPoint Presentation</vt:lpstr>
      <vt:lpstr>Ex 2. Look and write the correct phrases.  </vt:lpstr>
      <vt:lpstr>Ex 3. Work in pairs. Take turns to say which of the signs in 2 you see on the way to school.</vt:lpstr>
      <vt:lpstr>Guess the words</vt:lpstr>
      <vt:lpstr>PRONUNCIATION</vt:lpstr>
      <vt:lpstr>Ex 4. Listen and repeat. Pay attention to the sounds /aɪ/ and /eɪ/.</vt:lpstr>
      <vt:lpstr>Ex 5. Underline the words with the sound /aɪ/ and circle the words with the sound /eɪ/.  </vt:lpstr>
      <vt:lpstr>Ex 5. Listen, check and repeat.</vt:lpstr>
      <vt:lpstr>RECAP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TRAFFIC </dc:title>
  <cp:lastModifiedBy>Alex Dang</cp:lastModifiedBy>
  <cp:revision>11</cp:revision>
  <dcterms:modified xsi:type="dcterms:W3CDTF">2026-04-02T01:55:45Z</dcterms:modified>
</cp:coreProperties>
</file>