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tags/tag17.xml" ContentType="application/vnd.openxmlformats-officedocument.presentationml.tags+xml"/>
  <Override PartName="/ppt/notesSlides/notesSlide34.xml" ContentType="application/vnd.openxmlformats-officedocument.presentationml.notesSlide+xml"/>
  <Override PartName="/ppt/tags/tag18.xml" ContentType="application/vnd.openxmlformats-officedocument.presentationml.tags+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tags/tag21.xml" ContentType="application/vnd.openxmlformats-officedocument.presentationml.tags+xml"/>
  <Override PartName="/ppt/notesSlides/notesSlide38.xml" ContentType="application/vnd.openxmlformats-officedocument.presentationml.notesSlide+xml"/>
  <Override PartName="/ppt/tags/tag22.xml" ContentType="application/vnd.openxmlformats-officedocument.presentationml.tags+xml"/>
  <Override PartName="/ppt/notesSlides/notesSlide39.xml" ContentType="application/vnd.openxmlformats-officedocument.presentationml.notesSlide+xml"/>
  <Override PartName="/ppt/tags/tag23.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11" r:id="rId4"/>
    <p:sldMasterId id="2147483724" r:id="rId5"/>
    <p:sldMasterId id="2147483737" r:id="rId6"/>
    <p:sldMasterId id="2147483750" r:id="rId7"/>
    <p:sldMasterId id="2147483763" r:id="rId8"/>
  </p:sldMasterIdLst>
  <p:notesMasterIdLst>
    <p:notesMasterId r:id="rId51"/>
  </p:notesMasterIdLst>
  <p:sldIdLst>
    <p:sldId id="329" r:id="rId9"/>
    <p:sldId id="306" r:id="rId10"/>
    <p:sldId id="336" r:id="rId11"/>
    <p:sldId id="354" r:id="rId12"/>
    <p:sldId id="355" r:id="rId13"/>
    <p:sldId id="356" r:id="rId14"/>
    <p:sldId id="330" r:id="rId15"/>
    <p:sldId id="327" r:id="rId16"/>
    <p:sldId id="333" r:id="rId17"/>
    <p:sldId id="331" r:id="rId18"/>
    <p:sldId id="334" r:id="rId19"/>
    <p:sldId id="335" r:id="rId20"/>
    <p:sldId id="265" r:id="rId21"/>
    <p:sldId id="339" r:id="rId22"/>
    <p:sldId id="340" r:id="rId23"/>
    <p:sldId id="267" r:id="rId24"/>
    <p:sldId id="357" r:id="rId25"/>
    <p:sldId id="342" r:id="rId26"/>
    <p:sldId id="323" r:id="rId27"/>
    <p:sldId id="344" r:id="rId28"/>
    <p:sldId id="314" r:id="rId29"/>
    <p:sldId id="346" r:id="rId30"/>
    <p:sldId id="345" r:id="rId31"/>
    <p:sldId id="348" r:id="rId32"/>
    <p:sldId id="325" r:id="rId33"/>
    <p:sldId id="350" r:id="rId34"/>
    <p:sldId id="349" r:id="rId35"/>
    <p:sldId id="347" r:id="rId36"/>
    <p:sldId id="363" r:id="rId37"/>
    <p:sldId id="268" r:id="rId38"/>
    <p:sldId id="358" r:id="rId39"/>
    <p:sldId id="359" r:id="rId40"/>
    <p:sldId id="317" r:id="rId41"/>
    <p:sldId id="321" r:id="rId42"/>
    <p:sldId id="320" r:id="rId43"/>
    <p:sldId id="362" r:id="rId44"/>
    <p:sldId id="318" r:id="rId45"/>
    <p:sldId id="319" r:id="rId46"/>
    <p:sldId id="360" r:id="rId47"/>
    <p:sldId id="337" r:id="rId48"/>
    <p:sldId id="341" r:id="rId49"/>
    <p:sldId id="351"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FF9900"/>
    <a:srgbClr val="FFFFCC"/>
    <a:srgbClr val="00FFFF"/>
    <a:srgbClr val="66FFFF"/>
    <a:srgbClr val="FFFFFF"/>
    <a:srgbClr val="FF99FF"/>
    <a:srgbClr val="FF0000"/>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9" autoAdjust="0"/>
    <p:restoredTop sz="71091" autoAdjust="0"/>
  </p:normalViewPr>
  <p:slideViewPr>
    <p:cSldViewPr snapToGrid="0">
      <p:cViewPr varScale="1">
        <p:scale>
          <a:sx n="77" d="100"/>
          <a:sy n="77" d="100"/>
        </p:scale>
        <p:origin x="106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57CF3-8136-4DEB-A176-31FC3662302E}" type="datetimeFigureOut">
              <a:rPr lang="en-US" smtClean="0"/>
              <a:t>4/25/2026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89B09C-899E-4E02-BF42-DDC905AD4C4B}" type="slidenum">
              <a:rPr lang="en-US" smtClean="0"/>
              <a:t>‹#›</a:t>
            </a:fld>
            <a:endParaRPr lang="en-US"/>
          </a:p>
        </p:txBody>
      </p:sp>
    </p:spTree>
    <p:extLst>
      <p:ext uri="{BB962C8B-B14F-4D97-AF65-F5344CB8AC3E}">
        <p14:creationId xmlns:p14="http://schemas.microsoft.com/office/powerpoint/2010/main" val="239210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cô</a:t>
            </a:r>
            <a:r>
              <a:rPr lang="en-US" baseline="0" dirty="0"/>
              <a:t> hỏi  các bạn trả lời thật nhé 1 ngày các bạn sử dụng ĐT, MT khoảng bao nhiêu tiếng </a:t>
            </a:r>
          </a:p>
          <a:p>
            <a:r>
              <a:rPr lang="en-US" baseline="0" dirty="0"/>
              <a:t>1HS trả lời:…….</a:t>
            </a:r>
          </a:p>
          <a:p>
            <a:r>
              <a:rPr lang="en-US" baseline="0" dirty="0"/>
              <a:t>GV: Em sử dụng ĐT hay MT để làm gì?</a:t>
            </a:r>
          </a:p>
          <a:p>
            <a:r>
              <a:rPr lang="en-US" baseline="0" dirty="0"/>
              <a:t>HS: để tra cứu các câu hỏi,  bài tập  và giải trí </a:t>
            </a:r>
          </a:p>
          <a:p>
            <a:r>
              <a:rPr lang="en-US" baseline="0" dirty="0"/>
              <a:t>GV: chúng ta không thể phủ nhận những lợi ích mà internet mang lại tuy nhiên nếu </a:t>
            </a:r>
            <a:r>
              <a:rPr lang="en-US" baseline="0" dirty="0" err="1"/>
              <a:t>ko</a:t>
            </a:r>
            <a:r>
              <a:rPr lang="en-US" baseline="0" dirty="0"/>
              <a:t> biết cách sử dụng thì sẽ gặp rất nhiều rủi ro</a:t>
            </a:r>
          </a:p>
          <a:p>
            <a:r>
              <a:rPr lang="en-US" baseline="0" dirty="0"/>
              <a:t>Sau đây cô cho các em xem 1 clip về 1 rủi ro của 1 bạn học sinh gặp phải khi tham gia vào mạng in </a:t>
            </a:r>
            <a:r>
              <a:rPr lang="en-US" baseline="0" dirty="0" err="1"/>
              <a:t>ternet</a:t>
            </a:r>
            <a:endParaRPr lang="en-US" baseline="0" dirty="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a:t>
            </a:fld>
            <a:endParaRPr lang="en-US"/>
          </a:p>
        </p:txBody>
      </p:sp>
    </p:spTree>
    <p:extLst>
      <p:ext uri="{BB962C8B-B14F-4D97-AF65-F5344CB8AC3E}">
        <p14:creationId xmlns:p14="http://schemas.microsoft.com/office/powerpoint/2010/main" val="63565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latin typeface="Times New Roman" panose="02020603050405020304" pitchFamily="18" charset="0"/>
                <a:cs typeface="Times New Roman" panose="02020603050405020304" pitchFamily="18" charset="0"/>
              </a:rPr>
              <a:t>Đây là nguy cơ gì?</a:t>
            </a:r>
            <a:endParaRPr lang="vi-VN" sz="1200" b="1" dirty="0">
              <a:solidFill>
                <a:srgbClr val="FF0000"/>
              </a:solidFill>
              <a:latin typeface="Times New Roman" panose="02020603050405020304" pitchFamily="18" charset="0"/>
              <a:cs typeface="Times New Roman" panose="02020603050405020304" pitchFamily="18" charset="0"/>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913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latin typeface="Times New Roman" panose="02020603050405020304" pitchFamily="18" charset="0"/>
                <a:cs typeface="Times New Roman" panose="02020603050405020304" pitchFamily="18" charset="0"/>
              </a:rPr>
              <a:t>Đây là nguy cơ gì?</a:t>
            </a:r>
            <a:endParaRPr lang="vi-VN" sz="1200" b="1" dirty="0">
              <a:solidFill>
                <a:srgbClr val="FF0000"/>
              </a:solidFill>
              <a:latin typeface="Times New Roman" panose="02020603050405020304" pitchFamily="18" charset="0"/>
              <a:cs typeface="Times New Roman" panose="02020603050405020304" pitchFamily="18" charset="0"/>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28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latin typeface="Times New Roman" panose="02020603050405020304" pitchFamily="18" charset="0"/>
                <a:cs typeface="Times New Roman" panose="02020603050405020304" pitchFamily="18" charset="0"/>
              </a:rPr>
              <a:t>Và Đây là nguy cơ phổ</a:t>
            </a:r>
            <a:r>
              <a:rPr lang="en-US" sz="1200" b="1" baseline="0" dirty="0">
                <a:solidFill>
                  <a:srgbClr val="FF0000"/>
                </a:solidFill>
                <a:latin typeface="Times New Roman" panose="02020603050405020304" pitchFamily="18" charset="0"/>
                <a:cs typeface="Times New Roman" panose="02020603050405020304" pitchFamily="18" charset="0"/>
              </a:rPr>
              <a:t> biến nhất của rất nhiều HS các cấp đó là nguy cơ </a:t>
            </a:r>
            <a:r>
              <a:rPr lang="en-US" sz="1200" b="1" dirty="0">
                <a:solidFill>
                  <a:srgbClr val="FF0000"/>
                </a:solidFill>
                <a:latin typeface="Times New Roman" panose="02020603050405020304" pitchFamily="18" charset="0"/>
                <a:cs typeface="Times New Roman" panose="02020603050405020304" pitchFamily="18" charset="0"/>
              </a:rPr>
              <a:t>gì?</a:t>
            </a:r>
            <a:endParaRPr lang="vi-VN" sz="1200" b="1"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319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GV:  và</a:t>
            </a:r>
            <a:r>
              <a:rPr lang="en-US" baseline="0" dirty="0"/>
              <a:t> đây chính là phần đầu tiên của bài học Tác hại và nguy cơ khi sử dụng internet</a:t>
            </a:r>
          </a:p>
          <a:p>
            <a:pPr marL="0" indent="0">
              <a:buNone/>
            </a:pPr>
            <a:r>
              <a:rPr lang="en-US" baseline="0" dirty="0"/>
              <a:t>Một bạn đứng tại chỗ nhắc lại cho cô (HS đọc bài còn GV ghi bảng) </a:t>
            </a:r>
            <a:endParaRPr lang="vi-VN" dirty="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13</a:t>
            </a:fld>
            <a:endParaRPr lang="en-US"/>
          </a:p>
        </p:txBody>
      </p:sp>
    </p:spTree>
    <p:extLst>
      <p:ext uri="{BB962C8B-B14F-4D97-AF65-F5344CB8AC3E}">
        <p14:creationId xmlns:p14="http://schemas.microsoft.com/office/powerpoint/2010/main" val="2198515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14</a:t>
            </a:fld>
            <a:endParaRPr lang="en-US"/>
          </a:p>
        </p:txBody>
      </p:sp>
    </p:spTree>
    <p:extLst>
      <p:ext uri="{BB962C8B-B14F-4D97-AF65-F5344CB8AC3E}">
        <p14:creationId xmlns:p14="http://schemas.microsoft.com/office/powerpoint/2010/main" val="2754060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15</a:t>
            </a:fld>
            <a:endParaRPr lang="en-US"/>
          </a:p>
        </p:txBody>
      </p:sp>
    </p:spTree>
    <p:extLst>
      <p:ext uri="{BB962C8B-B14F-4D97-AF65-F5344CB8AC3E}">
        <p14:creationId xmlns:p14="http://schemas.microsoft.com/office/powerpoint/2010/main" val="136915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C00000"/>
                </a:solidFill>
              </a:rPr>
              <a:t>? Có rất nhiều ứng</a:t>
            </a:r>
            <a:r>
              <a:rPr lang="en-US" altLang="en-US" sz="1200" baseline="0" dirty="0">
                <a:solidFill>
                  <a:srgbClr val="C00000"/>
                </a:solidFill>
              </a:rPr>
              <a:t> dụng </a:t>
            </a:r>
            <a:r>
              <a:rPr lang="en-US" altLang="en-US" sz="1200" dirty="0">
                <a:solidFill>
                  <a:srgbClr val="C00000"/>
                </a:solidFill>
              </a:rPr>
              <a:t>được cung cấp trên Internet. Em hãy kể tên một số ứng</a:t>
            </a:r>
            <a:r>
              <a:rPr lang="en-US" altLang="en-US" sz="1200" baseline="0" dirty="0">
                <a:solidFill>
                  <a:srgbClr val="C00000"/>
                </a:solidFill>
              </a:rPr>
              <a:t> dụng </a:t>
            </a:r>
            <a:r>
              <a:rPr lang="en-US" altLang="en-US" sz="1200" dirty="0">
                <a:solidFill>
                  <a:srgbClr val="C00000"/>
                </a:solidFill>
              </a:rPr>
              <a:t>phổ</a:t>
            </a:r>
            <a:r>
              <a:rPr lang="en-US" altLang="en-US" sz="1200" baseline="0" dirty="0">
                <a:solidFill>
                  <a:srgbClr val="C00000"/>
                </a:solidFill>
              </a:rPr>
              <a:t> biến </a:t>
            </a:r>
            <a:r>
              <a:rPr lang="en-US" altLang="en-US" sz="1200" dirty="0">
                <a:solidFill>
                  <a:srgbClr val="C00000"/>
                </a:solidFill>
              </a:rPr>
              <a:t>trên Internet?</a:t>
            </a:r>
          </a:p>
          <a:p>
            <a:r>
              <a:rPr lang="en-US" dirty="0"/>
              <a:t>HS:</a:t>
            </a:r>
            <a:r>
              <a:rPr lang="en-US" baseline="0" dirty="0"/>
              <a:t> fb, </a:t>
            </a:r>
            <a:r>
              <a:rPr lang="en-US" baseline="0" dirty="0" err="1"/>
              <a:t>zalo</a:t>
            </a:r>
            <a:r>
              <a:rPr lang="en-US" baseline="0" dirty="0"/>
              <a:t>, </a:t>
            </a:r>
            <a:r>
              <a:rPr lang="en-US" baseline="0" dirty="0" err="1"/>
              <a:t>tiktok</a:t>
            </a:r>
            <a:r>
              <a:rPr lang="en-US" baseline="0" dirty="0"/>
              <a:t>,  </a:t>
            </a:r>
            <a:r>
              <a:rPr lang="en-US" baseline="0" dirty="0" err="1"/>
              <a:t>yotube</a:t>
            </a:r>
            <a:r>
              <a:rPr lang="en-US" baseline="0" dirty="0"/>
              <a:t>, thư điện tử…</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FF"/>
                </a:solidFill>
              </a:rPr>
              <a:t>GV:</a:t>
            </a:r>
            <a:r>
              <a:rPr lang="en-US" sz="1200" baseline="0" dirty="0">
                <a:solidFill>
                  <a:srgbClr val="0000FF"/>
                </a:solidFill>
              </a:rPr>
              <a:t>  Vậy ta cần S</a:t>
            </a:r>
            <a:r>
              <a:rPr lang="en-US" sz="1200" dirty="0">
                <a:solidFill>
                  <a:srgbClr val="0000FF"/>
                </a:solidFill>
              </a:rPr>
              <a:t>ử dụng các</a:t>
            </a:r>
            <a:r>
              <a:rPr lang="en-US" sz="1200" baseline="0" dirty="0">
                <a:solidFill>
                  <a:srgbClr val="0000FF"/>
                </a:solidFill>
              </a:rPr>
              <a:t> ứng dụng trên </a:t>
            </a:r>
            <a:r>
              <a:rPr lang="en-US" sz="1200" dirty="0">
                <a:solidFill>
                  <a:srgbClr val="0000FF"/>
                </a:solidFill>
              </a:rPr>
              <a:t>internet như thế nào để được an toàn</a:t>
            </a:r>
            <a:r>
              <a:rPr lang="en-US" sz="1050" baseline="0" dirty="0">
                <a:solidFill>
                  <a:srgbClr val="0000FF"/>
                </a:solidFill>
              </a:rPr>
              <a:t> thì các em nghiên cứu phần tiếp theo của bài học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a:solidFill>
                  <a:srgbClr val="0000FF"/>
                </a:solidFill>
              </a:rPr>
              <a:t>2.</a:t>
            </a:r>
            <a:r>
              <a:rPr kumimoji="0" lang="it-IT" sz="1050" b="1" i="0" u="none" strike="noStrike" kern="1200" cap="none" spc="0" normalizeH="0" baseline="0" noProof="0" dirty="0">
                <a:ln>
                  <a:noFill/>
                </a:ln>
                <a:solidFill>
                  <a:srgbClr val="009900"/>
                </a:solidFill>
                <a:effectLst/>
                <a:uLnTx/>
                <a:uFillTx/>
                <a:latin typeface="Arial" panose="020B0604020202020204" pitchFamily="34" charset="0"/>
                <a:ea typeface="+mn-ea"/>
                <a:cs typeface="Arial" panose="020B0604020202020204" pitchFamily="34" charset="0"/>
              </a:rPr>
              <a:t> MỘT SÓ QUY TẮC SỬ DỤNG INTERNET AN TOÀN</a:t>
            </a:r>
            <a:endParaRPr kumimoji="0" lang="en-US" altLang="en-US" sz="105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dirty="0">
                <a:solidFill>
                  <a:srgbClr val="0000FF"/>
                </a:solidFill>
              </a:rPr>
              <a:t>Phần này</a:t>
            </a:r>
            <a:r>
              <a:rPr lang="en-US" altLang="en-US" sz="1050" baseline="0" dirty="0">
                <a:solidFill>
                  <a:srgbClr val="0000FF"/>
                </a:solidFill>
              </a:rPr>
              <a:t> có 5 quy tắc tương ứng với 5 bài tập trắc nghiệm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aseline="0" dirty="0">
                <a:solidFill>
                  <a:srgbClr val="0000FF"/>
                </a:solidFill>
              </a:rPr>
              <a:t>Và các bài tập trắc nghiệm này cô sử dụng PM trò chơi </a:t>
            </a:r>
            <a:r>
              <a:rPr lang="en-US" altLang="en-US" sz="1050" baseline="0" dirty="0" err="1">
                <a:solidFill>
                  <a:srgbClr val="0000FF"/>
                </a:solidFill>
              </a:rPr>
              <a:t>plicker</a:t>
            </a:r>
            <a:r>
              <a:rPr lang="en-US" altLang="en-US" sz="1050" baseline="0" dirty="0">
                <a:solidFill>
                  <a:srgbClr val="0000FF"/>
                </a:solidFill>
              </a:rPr>
              <a:t> , PM này rất là thú vị đối với các bạn HS  vì bài tập nào các bạn cũng </a:t>
            </a:r>
            <a:r>
              <a:rPr lang="en-US" altLang="en-US" sz="1050" baseline="0" dirty="0" err="1">
                <a:solidFill>
                  <a:srgbClr val="0000FF"/>
                </a:solidFill>
              </a:rPr>
              <a:t>đc</a:t>
            </a:r>
            <a:r>
              <a:rPr lang="en-US" altLang="en-US" sz="1050" baseline="0" dirty="0">
                <a:solidFill>
                  <a:srgbClr val="0000FF"/>
                </a:solidFill>
              </a:rPr>
              <a:t> tham gia đầy đủ</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50" baseline="0" dirty="0">
                <a:solidFill>
                  <a:srgbClr val="0000FF"/>
                </a:solidFill>
              </a:rPr>
              <a:t>, nếu các bạn chọn  đúng ĐA trong mỗi bài tập các bạn sẽ tìm </a:t>
            </a:r>
            <a:r>
              <a:rPr lang="en-US" altLang="en-US" sz="1050" baseline="0" dirty="0" err="1">
                <a:solidFill>
                  <a:srgbClr val="0000FF"/>
                </a:solidFill>
              </a:rPr>
              <a:t>đc</a:t>
            </a:r>
            <a:r>
              <a:rPr lang="en-US" altLang="en-US" sz="1050" baseline="0" dirty="0">
                <a:solidFill>
                  <a:srgbClr val="0000FF"/>
                </a:solidFill>
              </a:rPr>
              <a:t> cho mình 1 quy tắc an  toàn khi sử dụng internet</a:t>
            </a:r>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16</a:t>
            </a:fld>
            <a:endParaRPr lang="en-US"/>
          </a:p>
        </p:txBody>
      </p:sp>
    </p:spTree>
    <p:extLst>
      <p:ext uri="{BB962C8B-B14F-4D97-AF65-F5344CB8AC3E}">
        <p14:creationId xmlns:p14="http://schemas.microsoft.com/office/powerpoint/2010/main" val="404312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aseline="0" dirty="0">
                <a:solidFill>
                  <a:srgbClr val="0000FF"/>
                </a:solidFill>
              </a:rPr>
              <a:t>Các bạn đã sẵn sàng chưa</a:t>
            </a:r>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17</a:t>
            </a:fld>
            <a:endParaRPr lang="en-US"/>
          </a:p>
        </p:txBody>
      </p:sp>
    </p:spTree>
    <p:extLst>
      <p:ext uri="{BB962C8B-B14F-4D97-AF65-F5344CB8AC3E}">
        <p14:creationId xmlns:p14="http://schemas.microsoft.com/office/powerpoint/2010/main" val="95870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Cô</a:t>
            </a:r>
            <a:r>
              <a:rPr lang="vi-VN" baseline="0" dirty="0"/>
              <a:t> có bài tập sau nếu như các bạn chọn đúng các bạn sẽ tìm được ra quy tắc nhứ nhất </a:t>
            </a:r>
          </a:p>
          <a:p>
            <a:r>
              <a:rPr lang="vi-VN" baseline="0" dirty="0"/>
              <a:t>GV: chúc mừng các bạn đã tìm ra quy tắc thứ nhất</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950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19</a:t>
            </a:fld>
            <a:endParaRPr lang="en-US"/>
          </a:p>
        </p:txBody>
      </p:sp>
    </p:spTree>
    <p:extLst>
      <p:ext uri="{BB962C8B-B14F-4D97-AF65-F5344CB8AC3E}">
        <p14:creationId xmlns:p14="http://schemas.microsoft.com/office/powerpoint/2010/main" val="268462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a:t>
            </a:fld>
            <a:endParaRPr lang="en-US"/>
          </a:p>
        </p:txBody>
      </p:sp>
    </p:spTree>
    <p:extLst>
      <p:ext uri="{BB962C8B-B14F-4D97-AF65-F5344CB8AC3E}">
        <p14:creationId xmlns:p14="http://schemas.microsoft.com/office/powerpoint/2010/main" val="1752611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các</a:t>
            </a:r>
            <a:r>
              <a:rPr lang="vi-VN" baseline="0" dirty="0"/>
              <a:t> bạn tiếp tục tìm quy tắc thư 2 khi tham gia mạng XH</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140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a:t>GV: chúc mừng các bạn đã tìm ra quy tắc thứ hai</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21</a:t>
            </a:fld>
            <a:endParaRPr lang="en-US"/>
          </a:p>
        </p:txBody>
      </p:sp>
    </p:spTree>
    <p:extLst>
      <p:ext uri="{BB962C8B-B14F-4D97-AF65-F5344CB8AC3E}">
        <p14:creationId xmlns:p14="http://schemas.microsoft.com/office/powerpoint/2010/main" val="2820195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aseline="0" dirty="0"/>
              <a:t>GV: chúc mừng các bạn đã tìm ra quy tắc thứ ba</a:t>
            </a:r>
            <a:endParaRPr lang="vi-VN" dirty="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22</a:t>
            </a:fld>
            <a:endParaRPr lang="en-US"/>
          </a:p>
        </p:txBody>
      </p:sp>
    </p:spTree>
    <p:extLst>
      <p:ext uri="{BB962C8B-B14F-4D97-AF65-F5344CB8AC3E}">
        <p14:creationId xmlns:p14="http://schemas.microsoft.com/office/powerpoint/2010/main" val="1534107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a:t>GV: chúc mừng các bạn đã tìm ra quy tắc thứ ba</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7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a:t>GV: chúc mừng các bạn đã tìm ra quy tắc thứ tư</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8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dirty="0"/>
              <a:t>GV: chúc mừng các bạn đã tìm ra quy tắc thứ hai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35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aseline="0" dirty="0"/>
              <a:t>GV: chúc mừng các bạn đã tìm ra quy tắc thứ 5</a:t>
            </a:r>
            <a:endParaRPr lang="vi-VN" dirty="0"/>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26</a:t>
            </a:fld>
            <a:endParaRPr lang="en-US"/>
          </a:p>
        </p:txBody>
      </p:sp>
    </p:spTree>
    <p:extLst>
      <p:ext uri="{BB962C8B-B14F-4D97-AF65-F5344CB8AC3E}">
        <p14:creationId xmlns:p14="http://schemas.microsoft.com/office/powerpoint/2010/main" val="1182045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719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Trên</a:t>
            </a:r>
            <a:r>
              <a:rPr lang="en-US" baseline="0" dirty="0"/>
              <a:t> đây là một số quy tắc sử dụng internet an toàn </a:t>
            </a:r>
          </a:p>
          <a:p>
            <a:r>
              <a:rPr lang="en-US" baseline="0" dirty="0"/>
              <a:t>GV Vậy có biện pháp nào để bảo vệ thông tin, tài khoản cá nhân và chia sẻ thông tin an toàn thì các em nghiên cứu tiếp phần 3 </a:t>
            </a:r>
          </a:p>
          <a:p>
            <a:r>
              <a:rPr lang="en-US" baseline="0" dirty="0"/>
              <a:t>3. AN TOÀN THÔNG TIN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671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Cô</a:t>
            </a:r>
            <a:r>
              <a:rPr lang="en-US" baseline="0" dirty="0"/>
              <a:t> có câu chuyện sau: GV đọc câu chuyện-&gt;…….</a:t>
            </a:r>
          </a:p>
          <a:p>
            <a:r>
              <a:rPr lang="en-US" baseline="0" dirty="0"/>
              <a:t>GV trên đây là câu chuyện không may do 1 bạn HS chưa cẩn thận về thông tin các nhận của mình </a:t>
            </a:r>
          </a:p>
          <a:p>
            <a:r>
              <a:rPr lang="en-US" baseline="0" dirty="0"/>
              <a:t>Vậy làm thế nào để </a:t>
            </a:r>
            <a:r>
              <a:rPr lang="en-US" baseline="0" dirty="0" err="1"/>
              <a:t>đc</a:t>
            </a:r>
            <a:r>
              <a:rPr lang="en-US" baseline="0" dirty="0"/>
              <a:t> an toàn thông tin cá nhân các em nghiên cứu tiếp phần 3 của bài học</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29</a:t>
            </a:fld>
            <a:endParaRPr lang="en-US"/>
          </a:p>
        </p:txBody>
      </p:sp>
    </p:spTree>
    <p:extLst>
      <p:ext uri="{BB962C8B-B14F-4D97-AF65-F5344CB8AC3E}">
        <p14:creationId xmlns:p14="http://schemas.microsoft.com/office/powerpoint/2010/main" val="291849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FF0000"/>
                </a:solidFill>
                <a:latin typeface="Times New Roman" panose="02020603050405020304" pitchFamily="18" charset="0"/>
                <a:cs typeface="Times New Roman" panose="02020603050405020304" pitchFamily="18" charset="0"/>
              </a:rPr>
              <a:t>GV: Ngoài rủi</a:t>
            </a:r>
            <a:r>
              <a:rPr lang="en-US" sz="1400" baseline="0" dirty="0">
                <a:solidFill>
                  <a:srgbClr val="FF0000"/>
                </a:solidFill>
                <a:latin typeface="Times New Roman" panose="02020603050405020304" pitchFamily="18" charset="0"/>
                <a:cs typeface="Times New Roman" panose="02020603050405020304" pitchFamily="18" charset="0"/>
              </a:rPr>
              <a:t> ro </a:t>
            </a:r>
            <a:r>
              <a:rPr lang="en-US" sz="1400" dirty="0">
                <a:solidFill>
                  <a:srgbClr val="FF0000"/>
                </a:solidFill>
                <a:latin typeface="Times New Roman" panose="02020603050405020304" pitchFamily="18" charset="0"/>
                <a:cs typeface="Times New Roman" panose="02020603050405020304" pitchFamily="18" charset="0"/>
              </a:rPr>
              <a:t> mà bạn bơ gặp phải các bạn HS còn có thể phải đối mặt với những rủi do tiềm ẩn nào khác nữa </a:t>
            </a:r>
          </a:p>
          <a:p>
            <a:r>
              <a:rPr lang="en-US" sz="1400" dirty="0">
                <a:solidFill>
                  <a:srgbClr val="FF0000"/>
                </a:solidFill>
                <a:latin typeface="Times New Roman" panose="02020603050405020304" pitchFamily="18" charset="0"/>
                <a:cs typeface="Times New Roman" panose="02020603050405020304" pitchFamily="18" charset="0"/>
              </a:rPr>
              <a:t>Thì</a:t>
            </a:r>
            <a:r>
              <a:rPr lang="en-US" sz="1400" baseline="0" dirty="0">
                <a:solidFill>
                  <a:srgbClr val="FF0000"/>
                </a:solidFill>
                <a:latin typeface="Times New Roman" panose="02020603050405020304" pitchFamily="18" charset="0"/>
                <a:cs typeface="Times New Roman" panose="02020603050405020304" pitchFamily="18" charset="0"/>
              </a:rPr>
              <a:t> </a:t>
            </a:r>
            <a:r>
              <a:rPr lang="en-US" sz="1400" dirty="0">
                <a:solidFill>
                  <a:srgbClr val="FF0000"/>
                </a:solidFill>
                <a:latin typeface="Times New Roman" panose="02020603050405020304" pitchFamily="18" charset="0"/>
                <a:cs typeface="Times New Roman" panose="02020603050405020304" pitchFamily="18" charset="0"/>
              </a:rPr>
              <a:t>cô đã phân công cho các nhóm về tìm hiểu những rủi mà</a:t>
            </a:r>
            <a:r>
              <a:rPr lang="en-US" sz="1400" baseline="0" dirty="0">
                <a:solidFill>
                  <a:srgbClr val="FF0000"/>
                </a:solidFill>
                <a:latin typeface="Times New Roman" panose="02020603050405020304" pitchFamily="18" charset="0"/>
                <a:cs typeface="Times New Roman" panose="02020603050405020304" pitchFamily="18" charset="0"/>
              </a:rPr>
              <a:t> </a:t>
            </a:r>
            <a:r>
              <a:rPr lang="en-US" sz="1400" dirty="0">
                <a:solidFill>
                  <a:srgbClr val="FF0000"/>
                </a:solidFill>
                <a:latin typeface="Times New Roman" panose="02020603050405020304" pitchFamily="18" charset="0"/>
                <a:cs typeface="Times New Roman" panose="02020603050405020304" pitchFamily="18" charset="0"/>
              </a:rPr>
              <a:t>các bạn HS thường gặp phải khi</a:t>
            </a:r>
            <a:r>
              <a:rPr lang="en-US" sz="1400" baseline="0" dirty="0">
                <a:solidFill>
                  <a:srgbClr val="FF0000"/>
                </a:solidFill>
                <a:latin typeface="Times New Roman" panose="02020603050405020304" pitchFamily="18" charset="0"/>
                <a:cs typeface="Times New Roman" panose="02020603050405020304" pitchFamily="18" charset="0"/>
              </a:rPr>
              <a:t> </a:t>
            </a:r>
            <a:r>
              <a:rPr lang="en-US" sz="1400" dirty="0">
                <a:solidFill>
                  <a:srgbClr val="FF0000"/>
                </a:solidFill>
                <a:latin typeface="Times New Roman" panose="02020603050405020304" pitchFamily="18" charset="0"/>
                <a:cs typeface="Times New Roman" panose="02020603050405020304" pitchFamily="18" charset="0"/>
              </a:rPr>
              <a:t>tham gia vào mạng internet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Times New Roman" panose="02020603050405020304" pitchFamily="18" charset="0"/>
                <a:cs typeface="Times New Roman" panose="02020603050405020304" pitchFamily="18" charset="0"/>
              </a:rPr>
              <a:t>GV: Cô mời chia sẻ N1 nào: nhóm em tìm hiểu được gì em hãy trình bày cho cả lớp nghe</a:t>
            </a:r>
            <a:endParaRPr lang="vi-VN" sz="14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Nhóm 1: Theo em biết thì có rất nhiều bạn nghiện game online ạ, chơi trên mạng là ảo nhưng lại mất tiền thật và dần </a:t>
            </a:r>
            <a:r>
              <a:rPr lang="en-US" sz="1400" dirty="0" err="1">
                <a:latin typeface="Times New Roman" panose="02020603050405020304" pitchFamily="18" charset="0"/>
                <a:cs typeface="Times New Roman" panose="02020603050405020304" pitchFamily="18" charset="0"/>
              </a:rPr>
              <a:t>dần</a:t>
            </a:r>
            <a:r>
              <a:rPr lang="en-US" sz="1400" dirty="0">
                <a:latin typeface="Times New Roman" panose="02020603050405020304" pitchFamily="18" charset="0"/>
                <a:cs typeface="Times New Roman" panose="02020603050405020304" pitchFamily="18" charset="0"/>
              </a:rPr>
              <a:t> các bạn ấy bị game cuốn vào và không thể thoát ra được, rồi các bạn luôn tìm mọi cách để có tiền nạp vào game</a:t>
            </a:r>
          </a:p>
          <a:p>
            <a:r>
              <a:rPr lang="en-US" sz="1400" dirty="0"/>
              <a:t>GV:</a:t>
            </a:r>
            <a:r>
              <a:rPr lang="en-US" sz="1400" baseline="0" dirty="0"/>
              <a:t> cô cảm ơn chia sẻ của nhóm 1</a:t>
            </a:r>
            <a:endParaRPr lang="vi-VN" sz="1400" dirty="0"/>
          </a:p>
        </p:txBody>
      </p:sp>
      <p:sp>
        <p:nvSpPr>
          <p:cNvPr id="4" name="Slide Number Placeholder 3"/>
          <p:cNvSpPr>
            <a:spLocks noGrp="1"/>
          </p:cNvSpPr>
          <p:nvPr>
            <p:ph type="sldNum" sz="quarter" idx="10"/>
          </p:nvPr>
        </p:nvSpPr>
        <p:spPr/>
        <p:txBody>
          <a:bodyPr/>
          <a:lstStyle/>
          <a:p>
            <a:fld id="{BA89B09C-899E-4E02-BF42-DDC905AD4C4B}" type="slidenum">
              <a:rPr lang="en-US" smtClean="0"/>
              <a:t>3</a:t>
            </a:fld>
            <a:endParaRPr lang="en-US"/>
          </a:p>
        </p:txBody>
      </p:sp>
    </p:spTree>
    <p:extLst>
      <p:ext uri="{BB962C8B-B14F-4D97-AF65-F5344CB8AC3E}">
        <p14:creationId xmlns:p14="http://schemas.microsoft.com/office/powerpoint/2010/main" val="3377540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đây</a:t>
            </a:r>
            <a:r>
              <a:rPr lang="en-US" baseline="0" dirty="0"/>
              <a:t> cô cho các bạn trả  4 câu hỏi SGK vào nhóm học tập của mình bạn nào trả lời đúng và đầy đủ bạn đó </a:t>
            </a:r>
          </a:p>
          <a:p>
            <a:r>
              <a:rPr lang="en-US" baseline="0" dirty="0"/>
              <a:t>đã tụ tìm cho mình 1 số biện pháp bảo vệ thông tin cá nhân</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30</a:t>
            </a:fld>
            <a:endParaRPr lang="en-US"/>
          </a:p>
        </p:txBody>
      </p:sp>
    </p:spTree>
    <p:extLst>
      <p:ext uri="{BB962C8B-B14F-4D97-AF65-F5344CB8AC3E}">
        <p14:creationId xmlns:p14="http://schemas.microsoft.com/office/powerpoint/2010/main" val="1825053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Cô</a:t>
            </a:r>
            <a:r>
              <a:rPr lang="en-US" baseline="0" dirty="0"/>
              <a:t> có 4 câu hỏi mỗi em đều  phải trả lời vào góc phiếu học tập của mình, </a:t>
            </a:r>
          </a:p>
          <a:p>
            <a:pPr marL="0" indent="0">
              <a:buNone/>
            </a:pPr>
            <a:r>
              <a:rPr lang="en-US" baseline="0" dirty="0"/>
              <a:t>sau khi các thành viên trong nhóm trả lời xong , nhóm trưởng sẽ tổng hợp câu trả lời của các bạn nhóm mình vào giữa phiếu ,</a:t>
            </a:r>
          </a:p>
          <a:p>
            <a:pPr marL="0" indent="0">
              <a:buNone/>
            </a:pPr>
            <a:r>
              <a:rPr lang="en-US" baseline="0" dirty="0"/>
              <a:t>Các câu trả lời trùng hợp nhau thì </a:t>
            </a:r>
            <a:r>
              <a:rPr lang="en-US" baseline="0" dirty="0" err="1"/>
              <a:t>chie</a:t>
            </a:r>
            <a:r>
              <a:rPr lang="en-US" baseline="0" dirty="0"/>
              <a:t> ghi 1 lần thôi</a:t>
            </a:r>
          </a:p>
          <a:p>
            <a:pPr marL="0" indent="0">
              <a:buNone/>
            </a:pPr>
            <a:r>
              <a:rPr lang="en-US" baseline="0" dirty="0"/>
              <a:t>Các bạn dã rõ nhiệm vụ chưa</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31</a:t>
            </a:fld>
            <a:endParaRPr lang="en-US"/>
          </a:p>
        </p:txBody>
      </p:sp>
    </p:spTree>
    <p:extLst>
      <p:ext uri="{BB962C8B-B14F-4D97-AF65-F5344CB8AC3E}">
        <p14:creationId xmlns:p14="http://schemas.microsoft.com/office/powerpoint/2010/main" val="311514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phần</a:t>
            </a:r>
            <a:r>
              <a:rPr lang="en-US" baseline="0" dirty="0"/>
              <a:t> bài tập trên chúng ta rút ra được bài học như sau</a:t>
            </a:r>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32</a:t>
            </a:fld>
            <a:endParaRPr lang="en-US"/>
          </a:p>
        </p:txBody>
      </p:sp>
    </p:spTree>
    <p:extLst>
      <p:ext uri="{BB962C8B-B14F-4D97-AF65-F5344CB8AC3E}">
        <p14:creationId xmlns:p14="http://schemas.microsoft.com/office/powerpoint/2010/main" val="1595009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A89B09C-899E-4E02-BF42-DDC905AD4C4B}" type="slidenum">
              <a:rPr lang="en-US" smtClean="0"/>
              <a:t>33</a:t>
            </a:fld>
            <a:endParaRPr lang="en-US"/>
          </a:p>
        </p:txBody>
      </p:sp>
    </p:spTree>
    <p:extLst>
      <p:ext uri="{BB962C8B-B14F-4D97-AF65-F5344CB8AC3E}">
        <p14:creationId xmlns:p14="http://schemas.microsoft.com/office/powerpoint/2010/main" val="1181718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VD1: như</a:t>
            </a:r>
            <a:r>
              <a:rPr lang="en-US" baseline="0" dirty="0"/>
              <a:t> mua sản phẩm có thẻ cào may mắn trúng ô tô, xe máy, và nhiều phần qua hấp dẫn hãy nhanh tay đặt hàng </a:t>
            </a:r>
            <a:r>
              <a:rPr lang="en-US" baseline="0" dirty="0" err="1"/>
              <a:t>ko</a:t>
            </a:r>
            <a:r>
              <a:rPr lang="en-US" baseline="0" dirty="0"/>
              <a:t> hết</a:t>
            </a:r>
          </a:p>
          <a:p>
            <a:r>
              <a:rPr lang="en-US" baseline="0" dirty="0"/>
              <a:t>VD3:  bạn nào biết chơi điện tử mới là thông minh, giỏi CNTT thì mới biết chơi điên tử nhưng trên thực tế đa số những bạn chơi điện tử đều bị hỏng mắt, kém ăn, kém ngủ, học dốt, tốn tiền</a:t>
            </a:r>
          </a:p>
          <a:p>
            <a:r>
              <a:rPr lang="en-US" baseline="0" dirty="0"/>
              <a:t>VD3: cô là bạn của mẹ, mẹ đang bận việc nhờ cô đến đón con đến chỗ này chỗ kia để là gì đó rồi </a:t>
            </a:r>
            <a:r>
              <a:rPr lang="en-US" baseline="0" dirty="0" err="1"/>
              <a:t>rồi</a:t>
            </a:r>
            <a:r>
              <a:rPr lang="en-US" baseline="0" dirty="0"/>
              <a:t> bắt cóc hoặc tống tiền</a:t>
            </a:r>
          </a:p>
          <a:p>
            <a:endParaRPr lang="vi-VN" dirty="0"/>
          </a:p>
        </p:txBody>
      </p:sp>
      <p:sp>
        <p:nvSpPr>
          <p:cNvPr id="4" name="Slide Number Placeholder 3"/>
          <p:cNvSpPr>
            <a:spLocks noGrp="1"/>
          </p:cNvSpPr>
          <p:nvPr>
            <p:ph type="sldNum" sz="quarter" idx="10"/>
          </p:nvPr>
        </p:nvSpPr>
        <p:spPr/>
        <p:txBody>
          <a:bodyPr/>
          <a:lstStyle/>
          <a:p>
            <a:fld id="{BA89B09C-899E-4E02-BF42-DDC905AD4C4B}" type="slidenum">
              <a:rPr lang="en-US" smtClean="0"/>
              <a:t>34</a:t>
            </a:fld>
            <a:endParaRPr lang="en-US"/>
          </a:p>
        </p:txBody>
      </p:sp>
    </p:spTree>
    <p:extLst>
      <p:ext uri="{BB962C8B-B14F-4D97-AF65-F5344CB8AC3E}">
        <p14:creationId xmlns:p14="http://schemas.microsoft.com/office/powerpoint/2010/main" val="73012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A89B09C-899E-4E02-BF42-DDC905AD4C4B}" type="slidenum">
              <a:rPr lang="en-US" smtClean="0"/>
              <a:t>35</a:t>
            </a:fld>
            <a:endParaRPr lang="en-US"/>
          </a:p>
        </p:txBody>
      </p:sp>
    </p:spTree>
    <p:extLst>
      <p:ext uri="{BB962C8B-B14F-4D97-AF65-F5344CB8AC3E}">
        <p14:creationId xmlns:p14="http://schemas.microsoft.com/office/powerpoint/2010/main" val="890757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2153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8833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dirty="0">
                <a:solidFill>
                  <a:schemeClr val="tx1"/>
                </a:solidFill>
                <a:effectLst/>
                <a:latin typeface="+mn-lt"/>
                <a:ea typeface="+mn-ea"/>
                <a:cs typeface="+mn-cs"/>
              </a:rPr>
              <a:t>coi trọng bạn bè “ảo” hơn những gì ở trước mắt. Dần dần, các mối quan hệ sẽ bị rạn nứt và sẽ chẳng ai còn muốn gặp mặt bạn nữa.</a:t>
            </a:r>
          </a:p>
          <a:p>
            <a:pPr marL="228600" indent="-228600">
              <a:buAutoNum type="arabicPeriod"/>
            </a:pPr>
            <a:r>
              <a:rPr lang="vi-VN" sz="1200" b="0" i="0" kern="1200" dirty="0">
                <a:solidFill>
                  <a:schemeClr val="tx1"/>
                </a:solidFill>
                <a:effectLst/>
                <a:latin typeface="+mn-lt"/>
                <a:ea typeface="+mn-ea"/>
                <a:cs typeface="+mn-cs"/>
              </a:rPr>
              <a:t>cướp đi đáng kể quỹ thời gian của bạn.</a:t>
            </a:r>
          </a:p>
          <a:p>
            <a:pPr marL="228600" indent="-228600">
              <a:buAutoNum type="arabicPeriod"/>
            </a:pPr>
            <a:r>
              <a:rPr lang="vi-VN" sz="1200" b="0" i="0" kern="1200" dirty="0">
                <a:solidFill>
                  <a:schemeClr val="tx1"/>
                </a:solidFill>
                <a:effectLst/>
                <a:latin typeface="+mn-lt"/>
                <a:ea typeface="+mn-ea"/>
                <a:cs typeface="+mn-cs"/>
              </a:rPr>
              <a:t>Sao nhãng</a:t>
            </a:r>
            <a:r>
              <a:rPr lang="vi-VN" sz="1200" b="0" i="0" kern="1200" baseline="0" dirty="0">
                <a:solidFill>
                  <a:schemeClr val="tx1"/>
                </a:solidFill>
                <a:effectLst/>
                <a:latin typeface="+mn-lt"/>
                <a:ea typeface="+mn-ea"/>
                <a:cs typeface="+mn-cs"/>
              </a:rPr>
              <a:t> việc học hành (</a:t>
            </a:r>
            <a:r>
              <a:rPr lang="vi-VN" sz="1200" b="0" i="0" kern="1200" dirty="0">
                <a:solidFill>
                  <a:schemeClr val="tx1"/>
                </a:solidFill>
                <a:effectLst/>
                <a:latin typeface="+mn-lt"/>
                <a:ea typeface="+mn-ea"/>
                <a:cs typeface="+mn-cs"/>
              </a:rPr>
              <a:t>các bạn trẻ lại chỉ chăm chú để trở thành “anh hùng bàn phím” và nổi tiếng trên mạng)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0" kern="1200" dirty="0">
                <a:solidFill>
                  <a:schemeClr val="tx1"/>
                </a:solidFill>
                <a:effectLst/>
                <a:latin typeface="+mn-lt"/>
                <a:ea typeface="+mn-ea"/>
                <a:cs typeface="+mn-cs"/>
              </a:rPr>
              <a:t>Giết chết sự sáng tạo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0" kern="1200" dirty="0">
                <a:solidFill>
                  <a:schemeClr val="tx1"/>
                </a:solidFill>
                <a:effectLst/>
                <a:latin typeface="+mn-lt"/>
                <a:ea typeface="+mn-ea"/>
                <a:cs typeface="+mn-cs"/>
              </a:rPr>
              <a:t>Bạo lực trên mạng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a:solidFill>
                  <a:schemeClr val="tx1"/>
                </a:solidFill>
                <a:effectLst/>
                <a:latin typeface="+mn-lt"/>
                <a:ea typeface="+mn-ea"/>
                <a:cs typeface="+mn-cs"/>
              </a:rPr>
              <a:t>Hành vi lừa đảo trên mạng xã hội</a:t>
            </a:r>
            <a:endParaRPr lang="vi-VN" sz="1200" b="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0" kern="1200" dirty="0">
                <a:solidFill>
                  <a:schemeClr val="tx1"/>
                </a:solidFill>
                <a:effectLst/>
                <a:latin typeface="+mn-lt"/>
                <a:ea typeface="+mn-ea"/>
                <a:cs typeface="+mn-cs"/>
              </a:rPr>
              <a:t>Thường xuyên so sánh bản thân với người khác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kern="1200" dirty="0">
                <a:solidFill>
                  <a:schemeClr val="tx1"/>
                </a:solidFill>
                <a:effectLst/>
                <a:latin typeface="+mn-lt"/>
                <a:ea typeface="+mn-ea"/>
                <a:cs typeface="+mn-cs"/>
              </a:rPr>
              <a:t>Mất ngủ</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a:solidFill>
                  <a:schemeClr val="tx1"/>
                </a:solidFill>
                <a:effectLst/>
                <a:latin typeface="+mn-lt"/>
                <a:ea typeface="+mn-ea"/>
                <a:cs typeface="+mn-cs"/>
              </a:rPr>
              <a:t>Liên kết độc hại </a:t>
            </a:r>
            <a:r>
              <a:rPr lang="vi-VN" sz="1200" b="0" i="0" kern="1200" dirty="0">
                <a:solidFill>
                  <a:schemeClr val="tx1"/>
                </a:solidFill>
                <a:effectLst/>
                <a:latin typeface="+mn-lt"/>
                <a:ea typeface="+mn-ea"/>
                <a:cs typeface="+mn-cs"/>
              </a:rPr>
              <a:t>Đối tượng lừa đảo sẽ cố gắng lừa chúng ta click chuột vào một liên kết độc hại, rồi thực hiện các hành vi “độc hại” =&gt; lấy thông tin cá nhân trên thiết bị của bạn, đánh mất quyền truy cập vào tài khoản…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a:solidFill>
                  <a:schemeClr val="tx1"/>
                </a:solidFill>
                <a:effectLst/>
                <a:latin typeface="+mn-lt"/>
                <a:ea typeface="+mn-ea"/>
                <a:cs typeface="+mn-cs"/>
              </a:rPr>
              <a:t>Mạo danh</a:t>
            </a:r>
            <a:endParaRPr lang="vi-VN"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vi-VN" sz="1200" b="1" i="0" kern="1200" dirty="0">
                <a:solidFill>
                  <a:schemeClr val="tx1"/>
                </a:solidFill>
                <a:effectLst/>
                <a:latin typeface="+mn-lt"/>
                <a:ea typeface="+mn-ea"/>
                <a:cs typeface="+mn-cs"/>
              </a:rPr>
              <a:t>Hẹn hò trực tuyến</a:t>
            </a:r>
            <a:endParaRPr lang="vi-VN"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vi-VN"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vi-VN" sz="1200" b="1" kern="1200" dirty="0">
              <a:solidFill>
                <a:schemeClr val="tx1"/>
              </a:solidFill>
              <a:effectLst/>
              <a:latin typeface="+mn-lt"/>
              <a:ea typeface="+mn-ea"/>
              <a:cs typeface="+mn-cs"/>
            </a:endParaRPr>
          </a:p>
          <a:p>
            <a:pPr marL="228600" indent="-228600">
              <a:buAutoNum type="arabicPeriod"/>
            </a:pPr>
            <a:endParaRPr lang="vi-VN" sz="1200" b="0" i="0" kern="1200" baseline="0" dirty="0">
              <a:solidFill>
                <a:schemeClr val="tx1"/>
              </a:solidFill>
              <a:effectLst/>
              <a:latin typeface="+mn-lt"/>
              <a:ea typeface="+mn-ea"/>
              <a:cs typeface="+mn-cs"/>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052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C00000"/>
                </a:solidFill>
              </a:rPr>
              <a:t>? Có rất nhiều dịch vụ được cung cấp trên Internet. Em hãy kể tên một số dịch vụ cơ bản trên Internet?</a:t>
            </a:r>
          </a:p>
          <a:p>
            <a:r>
              <a:rPr lang="en-US" dirty="0"/>
              <a:t>HS:</a:t>
            </a:r>
            <a:r>
              <a:rPr lang="en-US" baseline="0" dirty="0"/>
              <a:t> fb, </a:t>
            </a:r>
            <a:r>
              <a:rPr lang="en-US" baseline="0" dirty="0" err="1"/>
              <a:t>zalo</a:t>
            </a:r>
            <a:r>
              <a:rPr lang="en-US" baseline="0" dirty="0"/>
              <a:t>, </a:t>
            </a:r>
            <a:r>
              <a:rPr lang="en-US" baseline="0" dirty="0" err="1"/>
              <a:t>tiktok</a:t>
            </a:r>
            <a:r>
              <a:rPr lang="en-US" baseline="0" dirty="0"/>
              <a:t>,  </a:t>
            </a:r>
            <a:r>
              <a:rPr lang="en-US" baseline="0" dirty="0" err="1"/>
              <a:t>yotube</a:t>
            </a:r>
            <a:r>
              <a:rPr lang="en-US" baseline="0" dirty="0"/>
              <a:t>, thư điện tử…</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FF"/>
                </a:solidFill>
              </a:rPr>
              <a:t>GV:Theo</a:t>
            </a:r>
            <a:r>
              <a:rPr lang="en-US" sz="1200" dirty="0">
                <a:solidFill>
                  <a:srgbClr val="0000FF"/>
                </a:solidFill>
              </a:rPr>
              <a:t> em phải sử dụng internet như thế nào để được an toàn</a:t>
            </a:r>
            <a:r>
              <a:rPr lang="en-US" sz="1050" baseline="0" dirty="0">
                <a:solidFill>
                  <a:srgbClr val="0000FF"/>
                </a:solidFill>
              </a:rPr>
              <a:t> thì các em nghiên cứu phần tiếp theo của bài học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aseline="0" dirty="0">
                <a:solidFill>
                  <a:srgbClr val="0000FF"/>
                </a:solidFill>
              </a:rPr>
              <a:t>2. </a:t>
            </a:r>
            <a:r>
              <a:rPr kumimoji="0" lang="it-IT" sz="1050" b="1" i="0" u="none" strike="noStrike" kern="1200" cap="none" spc="0" normalizeH="0" baseline="0" noProof="0" dirty="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105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050" dirty="0">
              <a:solidFill>
                <a:srgbClr val="0000FF"/>
              </a:solidFill>
            </a:endParaRP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37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Times New Roman" panose="02020603050405020304" pitchFamily="18" charset="0"/>
                <a:cs typeface="Times New Roman" panose="02020603050405020304" pitchFamily="18" charset="0"/>
              </a:rPr>
              <a:t>GV: Cô mời chia sẻ N2 nào: nhóm em tìm hiểu được gì em hãy trình bày cho cả lớp nghe: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Nhóm 2: em thấy rằng các bạn học sinh bây giờ ai cũng thích </a:t>
            </a:r>
            <a:r>
              <a:rPr lang="en-US" sz="1400" dirty="0" err="1">
                <a:latin typeface="Times New Roman" panose="02020603050405020304" pitchFamily="18" charset="0"/>
                <a:cs typeface="Times New Roman" panose="02020603050405020304" pitchFamily="18" charset="0"/>
              </a:rPr>
              <a:t>facebook</a:t>
            </a:r>
            <a:r>
              <a:rPr lang="en-US" sz="1400" dirty="0">
                <a:latin typeface="Times New Roman" panose="02020603050405020304" pitchFamily="18" charset="0"/>
                <a:cs typeface="Times New Roman" panose="02020603050405020304" pitchFamily="18" charset="0"/>
              </a:rPr>
              <a:t> với </a:t>
            </a:r>
            <a:r>
              <a:rPr lang="en-US" sz="1400" dirty="0" err="1">
                <a:latin typeface="Times New Roman" panose="02020603050405020304" pitchFamily="18" charset="0"/>
                <a:cs typeface="Times New Roman" panose="02020603050405020304" pitchFamily="18" charset="0"/>
              </a:rPr>
              <a:t>tiktok</a:t>
            </a:r>
            <a:r>
              <a:rPr lang="en-US" sz="1400" dirty="0">
                <a:latin typeface="Times New Roman" panose="02020603050405020304" pitchFamily="18" charset="0"/>
                <a:cs typeface="Times New Roman" panose="02020603050405020304" pitchFamily="18" charset="0"/>
              </a:rPr>
              <a:t> các clip trên đó thường rất hài hước và vui nhộn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nhưng cũng có rất nhiều clip phản cảm và không lành mạnh nhiều khi cũng có thể bị lừa vì tiết lộ thông tin cá nhân trên mạng xã hội</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Times New Roman" panose="02020603050405020304" pitchFamily="18" charset="0"/>
                <a:cs typeface="Times New Roman" panose="02020603050405020304" pitchFamily="18" charset="0"/>
              </a:rPr>
              <a:t>GV: cô cảm ơn chia sẻ của nhóm 2</a:t>
            </a:r>
            <a:endParaRPr lang="vi-VN" sz="1400" dirty="0">
              <a:solidFill>
                <a:srgbClr val="FF0000"/>
              </a:solidFill>
              <a:latin typeface="Times New Roman" panose="02020603050405020304" pitchFamily="18" charset="0"/>
              <a:cs typeface="Times New Roman" panose="02020603050405020304" pitchFamily="18" charset="0"/>
            </a:endParaRPr>
          </a:p>
          <a:p>
            <a:endParaRPr lang="vi-VN"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6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BA89B09C-899E-4E02-BF42-DDC905AD4C4B}" type="slidenum">
              <a:rPr lang="en-US" smtClean="0"/>
              <a:t>42</a:t>
            </a:fld>
            <a:endParaRPr lang="en-US"/>
          </a:p>
        </p:txBody>
      </p:sp>
    </p:spTree>
    <p:extLst>
      <p:ext uri="{BB962C8B-B14F-4D97-AF65-F5344CB8AC3E}">
        <p14:creationId xmlns:p14="http://schemas.microsoft.com/office/powerpoint/2010/main" val="47528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FF0000"/>
                </a:solidFill>
                <a:latin typeface="Times New Roman" panose="02020603050405020304" pitchFamily="18" charset="0"/>
                <a:cs typeface="Times New Roman" panose="02020603050405020304" pitchFamily="18" charset="0"/>
              </a:rPr>
              <a:t>GV</a:t>
            </a:r>
            <a:r>
              <a:rPr lang="en-US" sz="1400">
                <a:solidFill>
                  <a:srgbClr val="FF0000"/>
                </a:solidFill>
                <a:latin typeface="Times New Roman" panose="02020603050405020304" pitchFamily="18" charset="0"/>
                <a:cs typeface="Times New Roman" panose="02020603050405020304" pitchFamily="18" charset="0"/>
              </a:rPr>
              <a:t>: Cô </a:t>
            </a:r>
            <a:r>
              <a:rPr lang="en-US" sz="1400" dirty="0" err="1">
                <a:solidFill>
                  <a:srgbClr val="FF0000"/>
                </a:solidFill>
                <a:latin typeface="Times New Roman" panose="02020603050405020304" pitchFamily="18" charset="0"/>
                <a:cs typeface="Times New Roman" panose="02020603050405020304" pitchFamily="18" charset="0"/>
              </a:rPr>
              <a:t>mời</a:t>
            </a:r>
            <a:r>
              <a:rPr lang="en-US" sz="1400" dirty="0">
                <a:solidFill>
                  <a:srgbClr val="FF0000"/>
                </a:solidFill>
                <a:latin typeface="Times New Roman" panose="02020603050405020304" pitchFamily="18" charset="0"/>
                <a:cs typeface="Times New Roman" panose="02020603050405020304" pitchFamily="18" charset="0"/>
              </a:rPr>
              <a:t> chia sẻ N3 nào: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Nhóm 3: Em thấy trên </a:t>
            </a:r>
            <a:r>
              <a:rPr lang="en-US" sz="1400" dirty="0" err="1">
                <a:latin typeface="Times New Roman" panose="02020603050405020304" pitchFamily="18" charset="0"/>
                <a:cs typeface="Times New Roman" panose="02020603050405020304" pitchFamily="18" charset="0"/>
              </a:rPr>
              <a:t>youtube</a:t>
            </a:r>
            <a:r>
              <a:rPr lang="en-US" sz="1400" dirty="0">
                <a:latin typeface="Times New Roman" panose="02020603050405020304" pitchFamily="18" charset="0"/>
                <a:cs typeface="Times New Roman" panose="02020603050405020304" pitchFamily="18" charset="0"/>
              </a:rPr>
              <a:t> có rất nhiều những clips bạo lực không phù hợp với thiếu nhi tuy nhiên do </a:t>
            </a:r>
            <a:r>
              <a:rPr lang="en-US" sz="1400" dirty="0" err="1">
                <a:latin typeface="Times New Roman" panose="02020603050405020304" pitchFamily="18" charset="0"/>
                <a:cs typeface="Times New Roman" panose="02020603050405020304" pitchFamily="18" charset="0"/>
              </a:rPr>
              <a:t>youtube</a:t>
            </a:r>
            <a:r>
              <a:rPr lang="en-US" sz="1400" dirty="0">
                <a:latin typeface="Times New Roman" panose="02020603050405020304" pitchFamily="18" charset="0"/>
                <a:cs typeface="Times New Roman" panose="02020603050405020304" pitchFamily="18" charset="0"/>
              </a:rPr>
              <a:t> chạy tự động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nên mình vô tình xem phải mà không thể kiểm soát được từ đó dẫn đến tò mò và làm theo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ví dụ như </a:t>
            </a:r>
            <a:r>
              <a:rPr lang="en-US" sz="1400" dirty="0" err="1">
                <a:latin typeface="Times New Roman" panose="02020603050405020304" pitchFamily="18" charset="0"/>
                <a:cs typeface="Times New Roman" panose="02020603050405020304" pitchFamily="18" charset="0"/>
              </a:rPr>
              <a:t>nhẩy</a:t>
            </a:r>
            <a:r>
              <a:rPr lang="en-US" sz="1400" dirty="0">
                <a:latin typeface="Times New Roman" panose="02020603050405020304" pitchFamily="18" charset="0"/>
                <a:cs typeface="Times New Roman" panose="02020603050405020304" pitchFamily="18" charset="0"/>
              </a:rPr>
              <a:t> từ trên cao xuống làm đau mình, chốn trong máy giặt hay làm ảo thuật tự treo cổ</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Times New Roman" panose="02020603050405020304" pitchFamily="18" charset="0"/>
                <a:cs typeface="Times New Roman" panose="02020603050405020304" pitchFamily="18" charset="0"/>
              </a:rPr>
              <a:t>GV: cô cảm ơn chia sẻ của nhóm 3</a:t>
            </a:r>
            <a:endParaRPr lang="vi-VN" sz="1400" dirty="0">
              <a:solidFill>
                <a:srgbClr val="FF0000"/>
              </a:solidFill>
              <a:latin typeface="Times New Roman" panose="02020603050405020304" pitchFamily="18" charset="0"/>
              <a:cs typeface="Times New Roman" panose="02020603050405020304" pitchFamily="18" charset="0"/>
            </a:endParaRPr>
          </a:p>
          <a:p>
            <a:endParaRPr lang="vi-VN"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0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FF0000"/>
                </a:solidFill>
                <a:latin typeface="Times New Roman" panose="02020603050405020304" pitchFamily="18" charset="0"/>
                <a:cs typeface="Times New Roman" panose="02020603050405020304" pitchFamily="18" charset="0"/>
              </a:rPr>
              <a:t>GV: Cô mời </a:t>
            </a:r>
            <a:r>
              <a:rPr lang="en-US" sz="1400" dirty="0" err="1">
                <a:solidFill>
                  <a:srgbClr val="FF0000"/>
                </a:solidFill>
                <a:latin typeface="Times New Roman" panose="02020603050405020304" pitchFamily="18" charset="0"/>
                <a:cs typeface="Times New Roman" panose="02020603050405020304" pitchFamily="18" charset="0"/>
              </a:rPr>
              <a:t>mời</a:t>
            </a:r>
            <a:r>
              <a:rPr lang="en-US" sz="1400" dirty="0">
                <a:solidFill>
                  <a:srgbClr val="FF0000"/>
                </a:solidFill>
                <a:latin typeface="Times New Roman" panose="02020603050405020304" pitchFamily="18" charset="0"/>
                <a:cs typeface="Times New Roman" panose="02020603050405020304" pitchFamily="18" charset="0"/>
              </a:rPr>
              <a:t> chia sẻ nhóm</a:t>
            </a:r>
            <a:r>
              <a:rPr lang="en-US" sz="1400" baseline="0" dirty="0">
                <a:solidFill>
                  <a:srgbClr val="FF0000"/>
                </a:solidFill>
                <a:latin typeface="Times New Roman" panose="02020603050405020304" pitchFamily="18" charset="0"/>
                <a:cs typeface="Times New Roman" panose="02020603050405020304" pitchFamily="18" charset="0"/>
              </a:rPr>
              <a:t> cuối cùng nào</a:t>
            </a:r>
            <a:r>
              <a:rPr lang="en-US" sz="1400" dirty="0">
                <a:solidFill>
                  <a:srgbClr val="FF0000"/>
                </a:solidFill>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a:solidFill>
                  <a:schemeClr val="tx1"/>
                </a:solidFill>
                <a:latin typeface="+mn-lt"/>
                <a:ea typeface="+mn-ea"/>
                <a:cs typeface="+mn-cs"/>
              </a:rPr>
              <a:t>Nhóm4: Nhóm em tìm hiểu được thông tin rủi do như đa số các bạn HS bây giờ đều có tài khoản FB và chia sẻ rất nhiều thông không lành mạnh </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a:solidFill>
                  <a:schemeClr val="tx1"/>
                </a:solidFill>
                <a:latin typeface="+mn-lt"/>
                <a:ea typeface="+mn-ea"/>
                <a:cs typeface="+mn-cs"/>
              </a:rPr>
              <a:t>như nói châm chọc, giễu cợt, nguyền rủa, dùng từ ngữ cay nghiệt, lời nói thô tục, nói xấu, tung tin đồn nhảm…giữa bạn HS cùng lớp hay cùng trường.</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a:solidFill>
                  <a:schemeClr val="tx1"/>
                </a:solidFill>
                <a:latin typeface="+mn-lt"/>
                <a:ea typeface="+mn-ea"/>
                <a:cs typeface="+mn-cs"/>
              </a:rPr>
              <a:t> Dẫn đến bạo lực học đường đánh hội đồng khiến nạn nhân bị xấu hổ, nhục nhã, không muốn đi học</a:t>
            </a:r>
          </a:p>
          <a:p>
            <a:endParaRPr lang="en-US" sz="1400" dirty="0"/>
          </a:p>
          <a:p>
            <a:endParaRPr lang="vi-VN"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44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GV:  </a:t>
            </a:r>
            <a:r>
              <a:rPr lang="en-US" sz="1200">
                <a:latin typeface="Times New Roman" panose="02020603050405020304" pitchFamily="18" charset="0"/>
                <a:cs typeface="Times New Roman" panose="02020603050405020304" pitchFamily="18" charset="0"/>
              </a:rPr>
              <a:t>cô cảm </a:t>
            </a:r>
            <a:r>
              <a:rPr lang="en-US" sz="1200" dirty="0">
                <a:latin typeface="Times New Roman" panose="02020603050405020304" pitchFamily="18" charset="0"/>
                <a:cs typeface="Times New Roman" panose="02020603050405020304" pitchFamily="18" charset="0"/>
              </a:rPr>
              <a:t>ơn tất cả những chia sẻ của các nhóm tuy nhiên đó mới  chỉ là 1 vài ví dụ trong vô vàn những nguy cơ mà các em có thể gặp</a:t>
            </a:r>
            <a:r>
              <a:rPr lang="en-US" sz="1200" baseline="0" dirty="0">
                <a:latin typeface="Times New Roman" panose="02020603050405020304" pitchFamily="18" charset="0"/>
                <a:cs typeface="Times New Roman" panose="02020603050405020304" pitchFamily="18" charset="0"/>
              </a:rPr>
              <a:t> phải </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khi quá lạm dụng internet mà </a:t>
            </a:r>
            <a:r>
              <a:rPr lang="en-US" sz="1200" dirty="0" err="1">
                <a:latin typeface="Times New Roman" panose="02020603050405020304" pitchFamily="18" charset="0"/>
                <a:cs typeface="Times New Roman" panose="02020603050405020304" pitchFamily="18" charset="0"/>
              </a:rPr>
              <a:t>ko</a:t>
            </a:r>
            <a:r>
              <a:rPr lang="en-US" sz="1200" dirty="0">
                <a:latin typeface="Times New Roman" panose="02020603050405020304" pitchFamily="18" charset="0"/>
                <a:cs typeface="Times New Roman" panose="02020603050405020304" pitchFamily="18" charset="0"/>
              </a:rPr>
              <a:t> có sự theo dõi sát sao của người lớn. Đối với các em HS lứa tuổi còn đang tò mò lại chưa trưởng thành về mặt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nhận thức thì nguy cơ này lại càng lớn</a:t>
            </a:r>
            <a:endParaRPr lang="vi-VN" sz="1200" dirty="0">
              <a:latin typeface="Times New Roman" panose="02020603050405020304" pitchFamily="18" charset="0"/>
              <a:cs typeface="Times New Roman" panose="02020603050405020304" pitchFamily="18" charset="0"/>
            </a:endParaRPr>
          </a:p>
          <a:p>
            <a:pPr lvl="0"/>
            <a:r>
              <a:rPr lang="en-US" sz="1200" b="1" dirty="0">
                <a:solidFill>
                  <a:srgbClr val="FF0000"/>
                </a:solidFill>
              </a:rPr>
              <a:t>GV: Sau đây cô sẽ chia sẻ 1 số hình ảnh về các nguy cơ </a:t>
            </a:r>
            <a:r>
              <a:rPr lang="en-US" sz="1200" b="1" dirty="0">
                <a:solidFill>
                  <a:srgbClr val="FF0000"/>
                </a:solidFill>
                <a:latin typeface="Times New Roman" panose="02020603050405020304" pitchFamily="18" charset="0"/>
                <a:cs typeface="Times New Roman" panose="02020603050405020304" pitchFamily="18" charset="0"/>
              </a:rPr>
              <a:t>gây hại mà người sử dụng Internet có thể gặp phải?</a:t>
            </a:r>
          </a:p>
          <a:p>
            <a:r>
              <a:rPr lang="en-US" sz="1200" dirty="0"/>
              <a:t>Phần này</a:t>
            </a:r>
            <a:r>
              <a:rPr lang="en-US" sz="1200" baseline="0" dirty="0"/>
              <a:t> các em HĐ nhóm đôi cho cô</a:t>
            </a:r>
            <a:endParaRPr lang="vi-VN" sz="1200" dirty="0"/>
          </a:p>
          <a:p>
            <a:pPr lvl="0"/>
            <a:endParaRPr lang="en-US" sz="1200" b="1" dirty="0">
              <a:solidFill>
                <a:srgbClr val="FF0000"/>
              </a:solidFill>
            </a:endParaRPr>
          </a:p>
        </p:txBody>
      </p:sp>
      <p:sp>
        <p:nvSpPr>
          <p:cNvPr id="4" name="Slide Number Placeholder 3"/>
          <p:cNvSpPr>
            <a:spLocks noGrp="1"/>
          </p:cNvSpPr>
          <p:nvPr>
            <p:ph type="sldNum" sz="quarter" idx="10"/>
          </p:nvPr>
        </p:nvSpPr>
        <p:spPr/>
        <p:txBody>
          <a:bodyPr/>
          <a:lstStyle/>
          <a:p>
            <a:fld id="{BA89B09C-899E-4E02-BF42-DDC905AD4C4B}" type="slidenum">
              <a:rPr lang="en-US" smtClean="0"/>
              <a:t>7</a:t>
            </a:fld>
            <a:endParaRPr lang="en-US"/>
          </a:p>
        </p:txBody>
      </p:sp>
    </p:spTree>
    <p:extLst>
      <p:ext uri="{BB962C8B-B14F-4D97-AF65-F5344CB8AC3E}">
        <p14:creationId xmlns:p14="http://schemas.microsoft.com/office/powerpoint/2010/main" val="3254103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Nêu các nguy cơ gây hại người sử dụng Internet có thể gặp phải?</a:t>
            </a: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a:solidFill>
                  <a:srgbClr val="FF0000"/>
                </a:solidFill>
                <a:latin typeface="Times New Roman" panose="02020603050405020304" pitchFamily="18" charset="0"/>
                <a:cs typeface="Times New Roman" panose="02020603050405020304" pitchFamily="18" charset="0"/>
              </a:rPr>
              <a:t>Đây là nguy cơ gì?</a:t>
            </a:r>
            <a:endParaRPr lang="vi-VN" sz="1200" b="1" dirty="0">
              <a:solidFill>
                <a:srgbClr val="FF0000"/>
              </a:solidFill>
              <a:latin typeface="Times New Roman" panose="02020603050405020304" pitchFamily="18" charset="0"/>
              <a:cs typeface="Times New Roman" panose="02020603050405020304" pitchFamily="18" charset="0"/>
            </a:endParaRPr>
          </a:p>
          <a:p>
            <a:pPr marL="228600" indent="-228600">
              <a:buAutoNum type="arabicPeriod"/>
            </a:pP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9B09C-899E-4E02-BF42-DDC905AD4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6221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anose="02020603050405020304" pitchFamily="18" charset="0"/>
                <a:cs typeface="Times New Roman" panose="02020603050405020304" pitchFamily="18" charset="0"/>
              </a:rPr>
              <a:t>Đây là nguy cơ gì?</a:t>
            </a:r>
            <a:endParaRPr lang="vi-VN" sz="1200" b="1" dirty="0">
              <a:solidFill>
                <a:srgbClr val="FF0000"/>
              </a:solidFill>
              <a:latin typeface="Times New Roman" panose="02020603050405020304" pitchFamily="18" charset="0"/>
              <a:cs typeface="Times New Roman" panose="02020603050405020304" pitchFamily="18" charset="0"/>
            </a:endParaRPr>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20000"/>
              </a:spcBef>
              <a:spcAft>
                <a:spcPct val="0"/>
              </a:spcAft>
              <a:buClr>
                <a:srgbClr val="A50021"/>
              </a:buClr>
              <a:buSzPct val="75000"/>
              <a:buFont typeface="Wingdings" panose="05000000000000000000" pitchFamily="2" charset="2"/>
              <a:buChar char="n"/>
              <a:tabLst/>
              <a:defRPr/>
            </a:pPr>
            <a:fld id="{5DCEAB23-C81D-4F02-9E68-6D5D00E8D67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90000"/>
                </a:lnSpc>
                <a:spcBef>
                  <a:spcPct val="20000"/>
                </a:spcBef>
                <a:spcAft>
                  <a:spcPct val="0"/>
                </a:spcAft>
                <a:buClr>
                  <a:srgbClr val="A50021"/>
                </a:buClr>
                <a:buSzPct val="75000"/>
                <a:buFont typeface="Wingdings" panose="05000000000000000000" pitchFamily="2" charset="2"/>
                <a:buChar char="n"/>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936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420028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09770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2725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2" y="5052548"/>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4"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DDC706E0-DFF4-4FA7-8EF7-6414EE15518B}"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19B5E18F-1196-43EC-B0F8-D4D17EDDD2C2}"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252907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62057DA0-1FCB-4B05-A919-B4E11F6B916A}"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fontAlgn="base">
              <a:spcBef>
                <a:spcPct val="0"/>
              </a:spcBef>
              <a:spcAft>
                <a:spcPct val="0"/>
              </a:spcAft>
            </a:pPr>
            <a:fld id="{764DDFBB-3F30-4A2A-9E1E-F7A9740774F3}"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248286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8"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5CF85D85-ADBD-4A03-A7E7-12D1D9970643}"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62675118-AC3C-456A-96D8-EE7647D2EC67}"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193083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2CBEB168-209A-4E06-9CED-B5DA8806D7F0}"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fontAlgn="base">
              <a:spcBef>
                <a:spcPct val="0"/>
              </a:spcBef>
              <a:spcAft>
                <a:spcPct val="0"/>
              </a:spcAft>
            </a:pPr>
            <a:fld id="{5533CD1F-0A0C-438F-9A4C-3F606B954513}"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174448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30"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2"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B2CF08B1-3904-4BFD-A685-F0CAFDB9FC6A}"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B0F6DCC0-F2E4-47D2-A72C-8FD2CD3CAFC0}"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668113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341121F-B360-43E2-90ED-D8B5D49326F4}"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67381A8E-68DD-4E10-A195-E9F2537ABCDF}"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044494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0709D6-055F-44A9-AC9F-1FE287347899}"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A526EFAD-E105-41E7-9153-3D3F2C342B52}"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37199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3"/>
            <a:ext cx="4848114"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4"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07585A6-1756-4B61-8072-C9C15D94C484}"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84238230-EE18-4042-8B8D-D196650EFF8A}"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1942341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97D3786-6C8B-4566-A93C-B604F348CDED}" type="datetimeFigureOut">
              <a:rPr lang="en-US" smtClean="0"/>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718170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1"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7"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0" y="4464421"/>
            <a:ext cx="8511385"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804D50A5-0063-4E06-B311-D19F07625CF1}"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fontAlgn="base">
              <a:spcBef>
                <a:spcPct val="0"/>
              </a:spcBef>
              <a:spcAft>
                <a:spcPct val="0"/>
              </a:spcAft>
            </a:pPr>
            <a:fld id="{E8562623-0BF1-4A71-B9F1-D686799273F5}"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4071306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328EAE9-CEB4-4CB3-9571-45031E5D91B3}"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1EA5338-1C9A-485F-84AC-F1360DD15AA0}"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216507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5" y="376520"/>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2" y="731522"/>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D9CAF2C-3DFC-408C-B95A-F02D3C151646}"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AB4665-2EED-4725-ACF5-06915948BF15}"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1619306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19088"/>
            <a:ext cx="10972800" cy="600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vi-VN">
                <a:solidFill>
                  <a:prstClr val="black">
                    <a:lumMod val="50000"/>
                    <a:lumOff val="50000"/>
                  </a:prstClr>
                </a:solidFill>
              </a:rPr>
              <a:t>www.themegallery.com</a:t>
            </a:r>
            <a:endParaRPr lang="en-US">
              <a:solidFill>
                <a:prstClr val="black">
                  <a:lumMod val="50000"/>
                  <a:lumOff val="50000"/>
                </a:prstClr>
              </a:solidFill>
            </a:endParaRPr>
          </a:p>
        </p:txBody>
      </p:sp>
      <p:sp>
        <p:nvSpPr>
          <p:cNvPr id="4" name="Rectangle 6"/>
          <p:cNvSpPr>
            <a:spLocks noGrp="1" noChangeArrowheads="1"/>
          </p:cNvSpPr>
          <p:nvPr>
            <p:ph type="sldNum" sz="quarter" idx="11"/>
          </p:nvPr>
        </p:nvSpPr>
        <p:spPr/>
        <p:txBody>
          <a:bodyPr/>
          <a:lstStyle>
            <a:lvl1pPr>
              <a:defRPr/>
            </a:lvl1pPr>
          </a:lstStyle>
          <a:p>
            <a:pPr fontAlgn="base">
              <a:spcBef>
                <a:spcPct val="0"/>
              </a:spcBef>
              <a:spcAft>
                <a:spcPct val="0"/>
              </a:spcAft>
            </a:pPr>
            <a:fld id="{C1EB932A-A127-4F70-99D4-D4F99D19738E}"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
        <p:nvSpPr>
          <p:cNvPr id="5" name="Rectangle 5"/>
          <p:cNvSpPr>
            <a:spLocks noGrp="1" noChangeArrowheads="1"/>
          </p:cNvSpPr>
          <p:nvPr>
            <p:ph type="ftr" sz="quarter" idx="12"/>
          </p:nvPr>
        </p:nvSpPr>
        <p:spPr/>
        <p:txBody>
          <a:bodyPr/>
          <a:lstStyle>
            <a:lvl1pPr>
              <a:defRPr/>
            </a:lvl1pPr>
          </a:lstStyle>
          <a:p>
            <a:pPr>
              <a:defRPr/>
            </a:pPr>
            <a:r>
              <a:rPr lang="en-US">
                <a:solidFill>
                  <a:prstClr val="black">
                    <a:lumMod val="50000"/>
                    <a:lumOff val="50000"/>
                  </a:prstClr>
                </a:solidFill>
              </a:rPr>
              <a:t>GV: Nguyễn Phúc Lộc</a:t>
            </a:r>
          </a:p>
        </p:txBody>
      </p:sp>
    </p:spTree>
    <p:extLst>
      <p:ext uri="{BB962C8B-B14F-4D97-AF65-F5344CB8AC3E}">
        <p14:creationId xmlns:p14="http://schemas.microsoft.com/office/powerpoint/2010/main" val="7605129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441258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59002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401556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463287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269708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21553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7D3786-6C8B-4566-A93C-B604F348CDED}" type="datetimeFigureOut">
              <a:rPr lang="en-US" smtClean="0"/>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845886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t>Võ Nhật Trường</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58653416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406982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594885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85686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064270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Rectangle 18"/>
          <p:cNvSpPr>
            <a:spLocks noGrp="1" noChangeArrowheads="1"/>
          </p:cNvSpPr>
          <p:nvPr>
            <p:ph type="ftr" sz="quarter" idx="12"/>
          </p:nvPr>
        </p:nvSpPr>
        <p:spPr>
          <a:xfrm>
            <a:off x="9753440" y="6583282"/>
            <a:ext cx="2438400" cy="274637"/>
          </a:xfrm>
          <a:prstGeom prst="rect">
            <a:avLst/>
          </a:prstGeom>
        </p:spPr>
        <p:txBody>
          <a:bodyPr/>
          <a:lstStyle>
            <a:lvl1pPr>
              <a:defRPr>
                <a:cs typeface="Times New Roman" panose="02020603050405020304"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80505806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18"/>
          <p:cNvSpPr>
            <a:spLocks noGrp="1" noChangeArrowheads="1"/>
          </p:cNvSpPr>
          <p:nvPr>
            <p:ph type="ftr" sz="quarter" idx="12"/>
          </p:nvPr>
        </p:nvSpPr>
        <p:spPr>
          <a:xfrm>
            <a:off x="9753440" y="6583282"/>
            <a:ext cx="2438400" cy="274637"/>
          </a:xfrm>
          <a:prstGeom prst="rect">
            <a:avLst/>
          </a:prstGeom>
        </p:spPr>
        <p:txBody>
          <a:bodyPr/>
          <a:lstStyle>
            <a:lvl1pPr>
              <a:defRPr>
                <a:cs typeface="Times New Roman" panose="02020603050405020304" pitchFamily="18"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29838545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E5475A-F107-4B90-B2A4-B343BD10D90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0666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178981-9C8C-4A1D-8FBA-4D9A86C03D6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28534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378CCA-9646-44E4-AC5F-6B52B4F205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8304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97D3786-6C8B-4566-A93C-B604F348CDED}" type="datetimeFigureOut">
              <a:rPr lang="en-US" smtClean="0"/>
              <a:t>4/25/2026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2341883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3D3DD9-607E-473E-9D5C-45A376783D6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579104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3F5ECA-5D82-49EA-ABF1-BC9262D8E6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819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C4B30B-1B3C-47D6-A7D5-6FE3FBCDCD5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11148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823D2A-5B99-4609-B520-817896CAFC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24078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4AB60EE-99D0-42B7-B112-0B5BDB02CA2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39574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3C5F30-24DF-4344-BC1F-F0751CABF7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76742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78DF98-7E58-42C4-8E3E-BF2482D899C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2975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C8EACCD-7E92-4EAE-B870-13EFC89796A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628667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A552F3-30C6-47C0-9260-F4D47D2CD13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31104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3E5475A-F107-4B90-B2A4-B343BD10D90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9528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97D3786-6C8B-4566-A93C-B604F348CDED}" type="datetimeFigureOut">
              <a:rPr lang="en-US" smtClean="0"/>
              <a:t>4/25/2026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069518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178981-9C8C-4A1D-8FBA-4D9A86C03D6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372366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378CCA-9646-44E4-AC5F-6B52B4F205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25792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C3D3DD9-607E-473E-9D5C-45A376783D6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9922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3F5ECA-5D82-49EA-ABF1-BC9262D8E6B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82964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C4B30B-1B3C-47D6-A7D5-6FE3FBCDCD5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9118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823D2A-5B99-4609-B520-817896CAFC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8026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4AB60EE-99D0-42B7-B112-0B5BDB02CA2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2006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3C5F30-24DF-4344-BC1F-F0751CABF70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92621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A78DF98-7E58-42C4-8E3E-BF2482D899C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18014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C8EACCD-7E92-4EAE-B870-13EFC89796A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1764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97D3786-6C8B-4566-A93C-B604F348CDED}" type="datetimeFigureOut">
              <a:rPr lang="en-US" smtClean="0"/>
              <a:t>4/25/2026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3241777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8A552F3-30C6-47C0-9260-F4D47D2CD13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39523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4F86FA-3226-4B9B-A380-FE73EBE8C87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79102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F2AA54-33CD-4FE4-9272-49F548921CE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1554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706BD56-0190-4DEB-8DE1-6E50FDA3056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02901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2027B7D-AC07-4A6A-A6E1-8787482698C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28408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668ECB2-D575-400C-831E-7FEF4A7CCF5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51356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DBDCECB-7A25-4463-AA66-B6611F6CBCD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6775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E51E048-9E10-42C3-9624-41DF6D31EC3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6805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391C4D5-AEF2-4A60-9F9A-62242A22C65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5737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2CF2E8E-A4DA-4F7F-A502-4DF8EFBE92C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2686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D3786-6C8B-4566-A93C-B604F348CDED}" type="datetimeFigureOut">
              <a:rPr lang="en-US" smtClean="0"/>
              <a:t>4/25/2026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3017490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27018F-8E02-4009-A329-B78AE524756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683007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48B83E-CC09-4CE6-B7DB-F6D2BD1CD28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90577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49EDA7-CFEC-478D-81F2-9ECF1C50F3F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176336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57994F2-7982-46B1-AC7E-A79D8A71F38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28871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EBD417-D278-433A-8510-DB7FCED5174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30047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FC6D07-C49F-43A6-B1E9-CD3E48A1AA4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811394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AD83567-B99B-4C74-8DAE-4E7AAB46E1C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67035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FDDAF9-E2A7-43DA-9A54-A949820E704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96208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B822E3-0AA4-489C-AB49-246DF5144D1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44797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B7727D-F68C-41CC-A996-EC4452195A3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0767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7D3786-6C8B-4566-A93C-B604F348CDED}" type="datetimeFigureOut">
              <a:rPr lang="en-US" smtClean="0"/>
              <a:t>4/25/2026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2662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CFF7532-7A18-44AB-A365-E2B071C9381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84933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A8338EE-C973-4F9A-B961-EA34B665CDC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5627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9B232C-34C2-40FF-938C-28F3ACAD147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176781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D7C7BD0-8F0A-4C82-9984-D2D71087221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3607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1BBFD28-1C81-4806-85E8-BC5F5725A44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900065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2" y="5052548"/>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4"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AFECF11A-FCDA-4502-8448-456C41DF2DE8}"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79469FB0-4513-4580-8978-970970C05622}"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288663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24E93747-AF37-4305-82C5-534D229BD20B}"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fontAlgn="base">
              <a:spcBef>
                <a:spcPct val="0"/>
              </a:spcBef>
              <a:spcAft>
                <a:spcPct val="0"/>
              </a:spcAft>
            </a:pPr>
            <a:fld id="{8CA5D9BF-6C29-4B59-BDEC-72F4E49E7794}"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1559154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4"/>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 name="Rectangle 5"/>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Oval 6"/>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8"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p:txBody>
          <a:bodyPr/>
          <a:lstStyle>
            <a:lvl1pPr>
              <a:defRPr/>
            </a:lvl1pPr>
          </a:lstStyle>
          <a:p>
            <a:pPr>
              <a:defRPr/>
            </a:pPr>
            <a:fld id="{7D60B609-6AA2-42DE-B44F-1E1891A40503}"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fontAlgn="base">
              <a:spcBef>
                <a:spcPct val="0"/>
              </a:spcBef>
              <a:spcAft>
                <a:spcPct val="0"/>
              </a:spcAft>
            </a:pPr>
            <a:fld id="{C01B9852-A2AC-4C85-AC2A-6F8971F0B9EF}"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429209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fld id="{0B8C21F0-B2A8-4A06-8433-1A625336DF95}"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fontAlgn="base">
              <a:spcBef>
                <a:spcPct val="0"/>
              </a:spcBef>
              <a:spcAft>
                <a:spcPct val="0"/>
              </a:spcAft>
            </a:pPr>
            <a:fld id="{5523B698-ECA8-43AF-A1C0-2EDD6E75451A}"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2608277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30"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2"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2018C1AE-A418-4584-94A8-B19E5DFD08FC}"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80EF4AFC-80E7-44D2-8C9F-8D02CB11E692}"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1238858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97D3786-6C8B-4566-A93C-B604F348CDED}" type="datetimeFigureOut">
              <a:rPr lang="en-US" smtClean="0"/>
              <a:t>4/25/2026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9DB0A9-C400-4C81-8EFA-08D2A8A75569}" type="slidenum">
              <a:rPr lang="en-US" smtClean="0"/>
              <a:t>‹#›</a:t>
            </a:fld>
            <a:endParaRPr lang="en-US"/>
          </a:p>
        </p:txBody>
      </p:sp>
    </p:spTree>
    <p:extLst>
      <p:ext uri="{BB962C8B-B14F-4D97-AF65-F5344CB8AC3E}">
        <p14:creationId xmlns:p14="http://schemas.microsoft.com/office/powerpoint/2010/main" val="17556759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4E5E419-0744-45B1-97C7-A3662E45215C}"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8EFDEB0C-A48C-4671-A6A3-FB7CD9FD1495}"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945055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CA353F-7CE4-467E-A4E0-3FBC884CB6DA}"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938DC728-43EC-4480-898E-9780036CABE2}"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816032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3"/>
            <a:ext cx="4848114"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4"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A63CDDB-2512-4D12-8441-DD01B1F1E018}"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ED493523-C33B-4774-B9D5-4D982E9B00CB}"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28308234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5"/>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Rectangle 6"/>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1"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7"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0" y="4464421"/>
            <a:ext cx="8511385" cy="1143000"/>
          </a:xfrm>
        </p:spPr>
        <p:txBody>
          <a:bodyPr anchor="b"/>
          <a:lstStyle>
            <a:lvl1pPr algn="l">
              <a:defRPr sz="4600" b="1"/>
            </a:lvl1pPr>
          </a:lstStyle>
          <a:p>
            <a:r>
              <a:rPr lang="en-US"/>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1F58E661-D2CA-4FFD-984C-30B34202EEAC}"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fontAlgn="base">
              <a:spcBef>
                <a:spcPct val="0"/>
              </a:spcBef>
              <a:spcAft>
                <a:spcPct val="0"/>
              </a:spcAft>
            </a:pPr>
            <a:fld id="{38B227E7-4CFA-4288-BFD5-2D2F42A3C16B}"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757597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E56939-3683-44A0-85BB-FA0F272EC8F9}"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AE4C2DC-4C25-4E81-BDB1-92ACF7C13C40}"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3934767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5" y="376520"/>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2" y="731522"/>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45EA857-D834-47BE-AAA1-61D38D73F5F3}"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A24FCA73-E463-4180-B3E5-37A1AA832251}"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63887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19088"/>
            <a:ext cx="10972800" cy="600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vi-VN">
                <a:solidFill>
                  <a:prstClr val="black">
                    <a:lumMod val="50000"/>
                    <a:lumOff val="50000"/>
                  </a:prstClr>
                </a:solidFill>
              </a:rPr>
              <a:t>www.themegallery.com</a:t>
            </a:r>
            <a:endParaRPr lang="en-US">
              <a:solidFill>
                <a:prstClr val="black">
                  <a:lumMod val="50000"/>
                  <a:lumOff val="50000"/>
                </a:prstClr>
              </a:solidFill>
            </a:endParaRPr>
          </a:p>
        </p:txBody>
      </p:sp>
      <p:sp>
        <p:nvSpPr>
          <p:cNvPr id="4" name="Rectangle 6"/>
          <p:cNvSpPr>
            <a:spLocks noGrp="1" noChangeArrowheads="1"/>
          </p:cNvSpPr>
          <p:nvPr>
            <p:ph type="sldNum" sz="quarter" idx="11"/>
          </p:nvPr>
        </p:nvSpPr>
        <p:spPr/>
        <p:txBody>
          <a:bodyPr/>
          <a:lstStyle>
            <a:lvl1pPr>
              <a:defRPr/>
            </a:lvl1pPr>
          </a:lstStyle>
          <a:p>
            <a:pPr fontAlgn="base">
              <a:spcBef>
                <a:spcPct val="0"/>
              </a:spcBef>
              <a:spcAft>
                <a:spcPct val="0"/>
              </a:spcAft>
            </a:pPr>
            <a:fld id="{CB9CD959-8CDC-482D-85F1-51B9FEB7C6E5}"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
        <p:nvSpPr>
          <p:cNvPr id="5" name="Rectangle 5"/>
          <p:cNvSpPr>
            <a:spLocks noGrp="1" noChangeArrowheads="1"/>
          </p:cNvSpPr>
          <p:nvPr>
            <p:ph type="ftr" sz="quarter" idx="12"/>
          </p:nvPr>
        </p:nvSpPr>
        <p:spPr/>
        <p:txBody>
          <a:bodyPr/>
          <a:lstStyle>
            <a:lvl1pPr>
              <a:defRPr/>
            </a:lvl1pPr>
          </a:lstStyle>
          <a:p>
            <a:pPr>
              <a:defRPr/>
            </a:pPr>
            <a:r>
              <a:rPr lang="en-US">
                <a:solidFill>
                  <a:prstClr val="black">
                    <a:lumMod val="50000"/>
                    <a:lumOff val="50000"/>
                  </a:prstClr>
                </a:solidFill>
              </a:rPr>
              <a:t>GV: Nguyễn Phúc Lộc</a:t>
            </a:r>
          </a:p>
        </p:txBody>
      </p:sp>
    </p:spTree>
    <p:extLst>
      <p:ext uri="{BB962C8B-B14F-4D97-AF65-F5344CB8AC3E}">
        <p14:creationId xmlns:p14="http://schemas.microsoft.com/office/powerpoint/2010/main" val="197482315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D3786-6C8B-4566-A93C-B604F348CDED}" type="datetimeFigureOut">
              <a:rPr lang="en-US" smtClean="0"/>
              <a:t>4/25/2026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DB0A9-C400-4C81-8EFA-08D2A8A75569}" type="slidenum">
              <a:rPr lang="en-US" smtClean="0"/>
              <a:t>‹#›</a:t>
            </a:fld>
            <a:endParaRPr lang="en-US"/>
          </a:p>
        </p:txBody>
      </p:sp>
    </p:spTree>
    <p:extLst>
      <p:ext uri="{BB962C8B-B14F-4D97-AF65-F5344CB8AC3E}">
        <p14:creationId xmlns:p14="http://schemas.microsoft.com/office/powerpoint/2010/main" val="31763215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835" y="4371975"/>
            <a:ext cx="868321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1" y="731839"/>
            <a:ext cx="8535051"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8228949" y="6172201"/>
            <a:ext cx="3354103"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6457FE67-AD66-420F-8035-7D7820026A4D}"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8949" y="6172201"/>
            <a:ext cx="4471051"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1" y="6172201"/>
            <a:ext cx="2439051"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fontAlgn="base">
              <a:spcBef>
                <a:spcPct val="0"/>
              </a:spcBef>
              <a:spcAft>
                <a:spcPct val="0"/>
              </a:spcAft>
            </a:pPr>
            <a:fld id="{A935BDE2-F14D-4C0F-9F7E-0DC492DCCA69}"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30080692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l" defTabSz="914400" rtl="0" eaLnBrk="0" fontAlgn="base" latinLnBrk="0" hangingPunct="0">
                <a:lnSpc>
                  <a:spcPct val="100000"/>
                </a:lnSpc>
                <a:spcBef>
                  <a:spcPct val="0"/>
                </a:spcBef>
                <a:spcAft>
                  <a:spcPct val="0"/>
                </a:spcAft>
                <a:buClrTx/>
                <a:buSzTx/>
                <a:buFontTx/>
                <a:buNone/>
                <a:tabLst/>
                <a:defRPr/>
              </a:pPr>
              <a:t>4/25/2026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t>Võ Nhật Trường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342029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307E813-C4B7-4929-B547-9BC04DE0EF6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7372319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307E813-C4B7-4929-B547-9BC04DE0EF6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5743998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9895560-0019-4E1E-BA1F-4F9210D9FE2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81030787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2048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2048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FCC9B310-D39D-4E2D-888F-2E1DDF83B7B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36718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835" y="4371975"/>
            <a:ext cx="868321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p:cNvSpPr>
            <a:spLocks noGrp="1"/>
          </p:cNvSpPr>
          <p:nvPr>
            <p:ph type="body" idx="1"/>
          </p:nvPr>
        </p:nvSpPr>
        <p:spPr bwMode="auto">
          <a:xfrm>
            <a:off x="1524001" y="731839"/>
            <a:ext cx="8535051"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8228949" y="6172201"/>
            <a:ext cx="3354103"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mn-lt"/>
                <a:cs typeface="+mn-cs"/>
              </a:defRPr>
            </a:lvl1pPr>
          </a:lstStyle>
          <a:p>
            <a:pPr>
              <a:defRPr/>
            </a:pPr>
            <a:fld id="{C3E4AF6D-1DD5-415D-B436-DF1C0767E4E2}" type="datetimeFigureOut">
              <a:rPr lang="en-US" smtClean="0">
                <a:solidFill>
                  <a:prstClr val="black">
                    <a:lumMod val="50000"/>
                    <a:lumOff val="50000"/>
                  </a:prstClr>
                </a:solidFill>
              </a:rPr>
              <a:pPr>
                <a:defRPr/>
              </a:pPr>
              <a:t>4/25/2026</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8949" y="6172201"/>
            <a:ext cx="4471051"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1" y="6172201"/>
            <a:ext cx="2439051"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pPr fontAlgn="base">
              <a:spcBef>
                <a:spcPct val="0"/>
              </a:spcBef>
              <a:spcAft>
                <a:spcPct val="0"/>
              </a:spcAft>
            </a:pPr>
            <a:fld id="{9B3D4C86-09F8-45CF-B1D0-C3C5B4522F87}" type="slidenum">
              <a:rPr lang="en-US" altLang="vi-VN" smtClean="0">
                <a:cs typeface="Arial" panose="020B0604020202020204" pitchFamily="34" charset="0"/>
              </a:rPr>
              <a:pPr fontAlgn="base">
                <a:spcBef>
                  <a:spcPct val="0"/>
                </a:spcBef>
                <a:spcAft>
                  <a:spcPct val="0"/>
                </a:spcAft>
              </a:pPr>
              <a:t>‹#›</a:t>
            </a:fld>
            <a:endParaRPr lang="en-US" altLang="vi-VN">
              <a:cs typeface="Arial" panose="020B0604020202020204" pitchFamily="34" charset="0"/>
            </a:endParaRPr>
          </a:p>
        </p:txBody>
      </p:sp>
    </p:spTree>
    <p:extLst>
      <p:ext uri="{BB962C8B-B14F-4D97-AF65-F5344CB8AC3E}">
        <p14:creationId xmlns:p14="http://schemas.microsoft.com/office/powerpoint/2010/main" val="131756553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4.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gif"/><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24.jpeg"/><Relationship Id="rId5" Type="http://schemas.openxmlformats.org/officeDocument/2006/relationships/slide" Target="slide5.xml"/><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24.jpeg"/><Relationship Id="rId5" Type="http://schemas.openxmlformats.org/officeDocument/2006/relationships/slide" Target="slide5.xml"/><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slide" Target="slide5.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8.xml"/><Relationship Id="rId5" Type="http://schemas.openxmlformats.org/officeDocument/2006/relationships/slide" Target="slide5.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62.xml"/><Relationship Id="rId5" Type="http://schemas.openxmlformats.org/officeDocument/2006/relationships/slide" Target="slide5.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38.xml"/><Relationship Id="rId5" Type="http://schemas.openxmlformats.org/officeDocument/2006/relationships/slide" Target="slide5.xml"/><Relationship Id="rId4" Type="http://schemas.openxmlformats.org/officeDocument/2006/relationships/image" Target="../media/image23.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74.xml"/><Relationship Id="rId5" Type="http://schemas.openxmlformats.org/officeDocument/2006/relationships/slide" Target="slide5.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4.gif"/></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6.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0.gif"/><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9.jpg"/><Relationship Id="rId4" Type="http://schemas.openxmlformats.org/officeDocument/2006/relationships/image" Target="../media/image40.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42.jpe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1268991" y="443563"/>
            <a:ext cx="9707562" cy="5767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Nhiệt liệt chào mừng </a:t>
            </a:r>
          </a:p>
        </p:txBody>
      </p:sp>
      <p:grpSp>
        <p:nvGrpSpPr>
          <p:cNvPr id="5" name="Group 7"/>
          <p:cNvGrpSpPr>
            <a:grpSpLocks/>
          </p:cNvGrpSpPr>
          <p:nvPr/>
        </p:nvGrpSpPr>
        <p:grpSpPr bwMode="auto">
          <a:xfrm>
            <a:off x="6888163" y="5791200"/>
            <a:ext cx="1084262" cy="762000"/>
            <a:chOff x="2304" y="1632"/>
            <a:chExt cx="525" cy="480"/>
          </a:xfrm>
        </p:grpSpPr>
        <p:sp>
          <p:nvSpPr>
            <p:cNvPr id="6171" name="Freeform 8"/>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2" name="Freeform 9"/>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3" name="Freeform 10"/>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4" name="Freeform 11"/>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10" name="Group 42"/>
          <p:cNvGrpSpPr>
            <a:grpSpLocks/>
          </p:cNvGrpSpPr>
          <p:nvPr/>
        </p:nvGrpSpPr>
        <p:grpSpPr bwMode="auto">
          <a:xfrm>
            <a:off x="647701" y="381000"/>
            <a:ext cx="1084263" cy="762000"/>
            <a:chOff x="624" y="1632"/>
            <a:chExt cx="525" cy="480"/>
          </a:xfrm>
        </p:grpSpPr>
        <p:sp>
          <p:nvSpPr>
            <p:cNvPr id="6167" name="Freeform 43"/>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8" name="Freeform 44"/>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9" name="Freeform 45"/>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70" name="Freeform 46"/>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15" name="Group 67"/>
          <p:cNvGrpSpPr>
            <a:grpSpLocks/>
          </p:cNvGrpSpPr>
          <p:nvPr/>
        </p:nvGrpSpPr>
        <p:grpSpPr bwMode="auto">
          <a:xfrm>
            <a:off x="1539876" y="3962400"/>
            <a:ext cx="1082675" cy="762000"/>
            <a:chOff x="672" y="624"/>
            <a:chExt cx="525" cy="480"/>
          </a:xfrm>
        </p:grpSpPr>
        <p:sp>
          <p:nvSpPr>
            <p:cNvPr id="6163" name="Freeform 68"/>
            <p:cNvSpPr>
              <a:spLocks/>
            </p:cNvSpPr>
            <p:nvPr/>
          </p:nvSpPr>
          <p:spPr bwMode="gray">
            <a:xfrm>
              <a:off x="672" y="624"/>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4" name="Freeform 69"/>
            <p:cNvSpPr>
              <a:spLocks/>
            </p:cNvSpPr>
            <p:nvPr/>
          </p:nvSpPr>
          <p:spPr bwMode="gray">
            <a:xfrm>
              <a:off x="744" y="689"/>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66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5" name="Freeform 70"/>
            <p:cNvSpPr>
              <a:spLocks/>
            </p:cNvSpPr>
            <p:nvPr/>
          </p:nvSpPr>
          <p:spPr bwMode="gray">
            <a:xfrm>
              <a:off x="800" y="698"/>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6" name="Freeform 71"/>
            <p:cNvSpPr>
              <a:spLocks/>
            </p:cNvSpPr>
            <p:nvPr/>
          </p:nvSpPr>
          <p:spPr bwMode="gray">
            <a:xfrm>
              <a:off x="901" y="821"/>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20" name="Group 127"/>
          <p:cNvGrpSpPr>
            <a:grpSpLocks/>
          </p:cNvGrpSpPr>
          <p:nvPr/>
        </p:nvGrpSpPr>
        <p:grpSpPr bwMode="auto">
          <a:xfrm>
            <a:off x="1341439" y="5334000"/>
            <a:ext cx="1082675" cy="762000"/>
            <a:chOff x="2256" y="672"/>
            <a:chExt cx="525" cy="480"/>
          </a:xfrm>
        </p:grpSpPr>
        <p:sp>
          <p:nvSpPr>
            <p:cNvPr id="6159" name="Freeform 128"/>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0" name="Freeform 129"/>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1" name="Freeform 130"/>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62" name="Freeform 131"/>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grpSp>
        <p:nvGrpSpPr>
          <p:cNvPr id="25" name="Group 137"/>
          <p:cNvGrpSpPr>
            <a:grpSpLocks/>
          </p:cNvGrpSpPr>
          <p:nvPr/>
        </p:nvGrpSpPr>
        <p:grpSpPr bwMode="auto">
          <a:xfrm>
            <a:off x="10950576" y="1600200"/>
            <a:ext cx="1082675" cy="762000"/>
            <a:chOff x="2256" y="672"/>
            <a:chExt cx="525" cy="480"/>
          </a:xfrm>
        </p:grpSpPr>
        <p:sp>
          <p:nvSpPr>
            <p:cNvPr id="6155" name="Freeform 138"/>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56" name="Freeform 139"/>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57" name="Freeform 140"/>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sp>
          <p:nvSpPr>
            <p:cNvPr id="6158" name="Freeform 141"/>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fontAlgn="base">
                <a:spcBef>
                  <a:spcPct val="0"/>
                </a:spcBef>
                <a:spcAft>
                  <a:spcPct val="0"/>
                </a:spcAft>
              </a:pPr>
              <a:endParaRPr lang="vi-VN">
                <a:solidFill>
                  <a:prstClr val="black"/>
                </a:solidFill>
                <a:cs typeface="Arial" panose="020B0604020202020204" pitchFamily="34" charset="0"/>
              </a:endParaRPr>
            </a:p>
          </p:txBody>
        </p:sp>
      </p:grpSp>
      <p:sp>
        <p:nvSpPr>
          <p:cNvPr id="30" name="WordArt 41"/>
          <p:cNvSpPr>
            <a:spLocks noChangeArrowheads="1" noChangeShapeType="1" noTextEdit="1"/>
          </p:cNvSpPr>
          <p:nvPr/>
        </p:nvSpPr>
        <p:spPr bwMode="auto">
          <a:xfrm>
            <a:off x="1518818" y="1538648"/>
            <a:ext cx="8107320" cy="320154"/>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2800" kern="10" dirty="0">
                <a:ln w="19050">
                  <a:solidFill>
                    <a:srgbClr val="FB200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QUÝ THẦY CÔ GIÁO TỚI DỰ GIỜ </a:t>
            </a:r>
          </a:p>
        </p:txBody>
      </p:sp>
      <p:sp>
        <p:nvSpPr>
          <p:cNvPr id="31" name="WordArt 43"/>
          <p:cNvSpPr>
            <a:spLocks noChangeArrowheads="1" noChangeShapeType="1" noTextEdit="1"/>
          </p:cNvSpPr>
          <p:nvPr/>
        </p:nvSpPr>
        <p:spPr bwMode="auto">
          <a:xfrm>
            <a:off x="3763518" y="4904109"/>
            <a:ext cx="3522720" cy="304295"/>
          </a:xfrm>
          <a:prstGeom prst="rect">
            <a:avLst/>
          </a:prstGeom>
        </p:spPr>
        <p:txBody>
          <a:bodyPr wrap="none" fromWordArt="1">
            <a:prstTxWarp prst="textPlain">
              <a:avLst>
                <a:gd name="adj" fmla="val 50000"/>
              </a:avLst>
            </a:prstTxWarp>
          </a:bodyPr>
          <a:lstStyle/>
          <a:p>
            <a:pPr algn="dist" fontAlgn="base">
              <a:spcBef>
                <a:spcPct val="0"/>
              </a:spcBef>
              <a:spcAft>
                <a:spcPct val="0"/>
              </a:spcAft>
            </a:pPr>
            <a:r>
              <a:rPr lang="vi-VN" sz="3600" b="1" i="1" kern="10" dirty="0">
                <a:ln w="12700">
                  <a:solidFill>
                    <a:srgbClr val="3333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Môn:Tin Học 6 </a:t>
            </a:r>
          </a:p>
        </p:txBody>
      </p:sp>
      <p:sp>
        <p:nvSpPr>
          <p:cNvPr id="33" name="WordArt 10"/>
          <p:cNvSpPr>
            <a:spLocks noChangeArrowheads="1" noChangeShapeType="1" noTextEdit="1"/>
          </p:cNvSpPr>
          <p:nvPr/>
        </p:nvSpPr>
        <p:spPr bwMode="auto">
          <a:xfrm>
            <a:off x="3514142" y="2606432"/>
            <a:ext cx="4311650" cy="705414"/>
          </a:xfrm>
          <a:prstGeom prst="rect">
            <a:avLst/>
          </a:prstGeom>
        </p:spPr>
        <p:txBody>
          <a:bodyPr wrap="none" fromWordArt="1">
            <a:prstTxWarp prst="textPlain">
              <a:avLst>
                <a:gd name="adj" fmla="val 50000"/>
              </a:avLst>
            </a:prstTxWarp>
          </a:bodyPr>
          <a:lstStyle/>
          <a:p>
            <a:pPr algn="ctr"/>
            <a:r>
              <a:rPr lang="vi-VN" sz="3600" b="1" kern="10" dirty="0">
                <a:ln w="19050">
                  <a:solidFill>
                    <a:schemeClr val="bg1"/>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CHUYÊN ĐỀ </a:t>
            </a:r>
          </a:p>
        </p:txBody>
      </p:sp>
      <p:sp>
        <p:nvSpPr>
          <p:cNvPr id="3" name="TextBox 2"/>
          <p:cNvSpPr txBox="1"/>
          <p:nvPr/>
        </p:nvSpPr>
        <p:spPr>
          <a:xfrm>
            <a:off x="370508" y="3954463"/>
            <a:ext cx="11896105" cy="553998"/>
          </a:xfrm>
          <a:prstGeom prst="rect">
            <a:avLst/>
          </a:prstGeom>
          <a:noFill/>
        </p:spPr>
        <p:txBody>
          <a:bodyPr wrap="square" rtlCol="0">
            <a:spAutoFit/>
          </a:bodyPr>
          <a:lstStyle/>
          <a:p>
            <a:r>
              <a:rPr lang="vi-VN" sz="3000" b="1" dirty="0">
                <a:solidFill>
                  <a:srgbClr val="FF0000"/>
                </a:solidFill>
                <a:latin typeface="Times New Roman" panose="02020603050405020304" pitchFamily="18" charset="0"/>
                <a:cs typeface="Times New Roman" panose="02020603050405020304" pitchFamily="18" charset="0"/>
              </a:rPr>
              <a:t>ĐẠO ĐỨC PHÁP LUẬT VÀ VĂN HÓA TRONG MÔI TRƯỜNG SỐ</a:t>
            </a:r>
          </a:p>
        </p:txBody>
      </p:sp>
      <p:sp>
        <p:nvSpPr>
          <p:cNvPr id="35" name="AutoShape 14"/>
          <p:cNvSpPr>
            <a:spLocks noChangeArrowheads="1"/>
          </p:cNvSpPr>
          <p:nvPr/>
        </p:nvSpPr>
        <p:spPr bwMode="auto">
          <a:xfrm>
            <a:off x="3368675" y="838200"/>
            <a:ext cx="593725"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spcBef>
                <a:spcPct val="0"/>
              </a:spcBef>
              <a:buFontTx/>
              <a:buNone/>
            </a:pPr>
            <a:endParaRPr lang="vi-VN" altLang="vi-VN" sz="1800">
              <a:solidFill>
                <a:srgbClr val="000000"/>
              </a:solidFill>
              <a:latin typeface=".VnTime" panose="020B7200000000000000" pitchFamily="34" charset="0"/>
            </a:endParaRPr>
          </a:p>
        </p:txBody>
      </p:sp>
      <p:sp>
        <p:nvSpPr>
          <p:cNvPr id="36" name="AutoShape 29"/>
          <p:cNvSpPr>
            <a:spLocks noChangeArrowheads="1"/>
          </p:cNvSpPr>
          <p:nvPr/>
        </p:nvSpPr>
        <p:spPr bwMode="auto">
          <a:xfrm>
            <a:off x="11229975" y="369094"/>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37" name="AutoShape 29"/>
          <p:cNvSpPr>
            <a:spLocks noChangeArrowheads="1"/>
          </p:cNvSpPr>
          <p:nvPr/>
        </p:nvSpPr>
        <p:spPr bwMode="auto">
          <a:xfrm>
            <a:off x="313830" y="1007530"/>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38" name="AutoShape 28"/>
          <p:cNvSpPr>
            <a:spLocks noChangeArrowheads="1"/>
          </p:cNvSpPr>
          <p:nvPr/>
        </p:nvSpPr>
        <p:spPr bwMode="auto">
          <a:xfrm>
            <a:off x="9212263" y="1066800"/>
            <a:ext cx="595312" cy="6858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spcBef>
                <a:spcPct val="0"/>
              </a:spcBef>
              <a:buFontTx/>
              <a:buNone/>
            </a:pPr>
            <a:endParaRPr lang="vi-VN" altLang="vi-VN" sz="1800">
              <a:solidFill>
                <a:srgbClr val="000000"/>
              </a:solidFill>
              <a:latin typeface=".VnTime" panose="020B7200000000000000" pitchFamily="34" charset="0"/>
            </a:endParaRPr>
          </a:p>
        </p:txBody>
      </p:sp>
      <p:sp>
        <p:nvSpPr>
          <p:cNvPr id="39" name="AutoShape 15"/>
          <p:cNvSpPr>
            <a:spLocks noChangeArrowheads="1"/>
          </p:cNvSpPr>
          <p:nvPr/>
        </p:nvSpPr>
        <p:spPr bwMode="auto">
          <a:xfrm>
            <a:off x="441728" y="5724786"/>
            <a:ext cx="892175"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40" name="AutoShape 11"/>
          <p:cNvSpPr>
            <a:spLocks noChangeArrowheads="1"/>
          </p:cNvSpPr>
          <p:nvPr/>
        </p:nvSpPr>
        <p:spPr bwMode="auto">
          <a:xfrm>
            <a:off x="9364200" y="2715439"/>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
        <p:nvSpPr>
          <p:cNvPr id="42" name="AutoShape 11"/>
          <p:cNvSpPr>
            <a:spLocks noChangeArrowheads="1"/>
          </p:cNvSpPr>
          <p:nvPr/>
        </p:nvSpPr>
        <p:spPr bwMode="auto">
          <a:xfrm>
            <a:off x="1551754" y="2879607"/>
            <a:ext cx="523875" cy="39211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defRPr/>
            </a:pPr>
            <a:endParaRPr lang="en-US">
              <a:solidFill>
                <a:srgbClr val="000000"/>
              </a:solidFill>
              <a:latin typeface=".VnTime" pitchFamily="34" charset="0"/>
              <a:cs typeface="Arial" charset="0"/>
            </a:endParaRPr>
          </a:p>
        </p:txBody>
      </p:sp>
    </p:spTree>
    <p:extLst>
      <p:ext uri="{BB962C8B-B14F-4D97-AF65-F5344CB8AC3E}">
        <p14:creationId xmlns:p14="http://schemas.microsoft.com/office/powerpoint/2010/main" val="40206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par>
                          <p:cTn id="8" fill="hold" nodeType="afterGroup">
                            <p:stCondLst>
                              <p:cond delay="2000"/>
                            </p:stCondLst>
                            <p:childTnLst>
                              <p:par>
                                <p:cTn id="9" presetID="2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ppt_x</p:attrName>
                                        </p:attrNameLst>
                                      </p:cBhvr>
                                      <p:tavLst>
                                        <p:tav tm="0">
                                          <p:val>
                                            <p:strVal val="#ppt_x-.2"/>
                                          </p:val>
                                        </p:tav>
                                        <p:tav tm="100000">
                                          <p:val>
                                            <p:strVal val="#ppt_x"/>
                                          </p:val>
                                        </p:tav>
                                      </p:tavLst>
                                    </p:anim>
                                    <p:anim calcmode="lin" valueType="num">
                                      <p:cBhvr>
                                        <p:cTn id="12"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1"/>
                                        </p:tgtEl>
                                      </p:cBhvr>
                                    </p:animEffect>
                                  </p:childTnLst>
                                </p:cTn>
                              </p:par>
                              <p:par>
                                <p:cTn id="14" presetID="8" presetClass="emph" presetSubtype="0" repeatCount="indefinite" fill="hold" nodeType="withEffect">
                                  <p:stCondLst>
                                    <p:cond delay="0"/>
                                  </p:stCondLst>
                                  <p:childTnLst>
                                    <p:animRot by="21600000">
                                      <p:cBhvr>
                                        <p:cTn id="15" dur="500" fill="hold"/>
                                        <p:tgtEl>
                                          <p:spTgt spid="5"/>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500" fill="hold"/>
                                        <p:tgtEl>
                                          <p:spTgt spid="10"/>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500" fill="hold"/>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500" fill="hold"/>
                                        <p:tgtEl>
                                          <p:spTgt spid="20"/>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500" fill="hold"/>
                                        <p:tgtEl>
                                          <p:spTgt spid="25"/>
                                        </p:tgtEl>
                                        <p:attrNameLst>
                                          <p:attrName>r</p:attrName>
                                        </p:attrNameLst>
                                      </p:cBhvr>
                                    </p:animRot>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26" presetClass="emph" presetSubtype="0" repeatCount="indefinite" fill="hold" nodeType="withEffect">
                                  <p:stCondLst>
                                    <p:cond delay="0"/>
                                  </p:stCondLst>
                                  <p:childTnLst>
                                    <p:animEffect transition="out" filter="fade">
                                      <p:cBhvr>
                                        <p:cTn id="31" dur="500" tmFilter="0, 0; .2, .5; .8, .5; 1, 0"/>
                                        <p:tgtEl>
                                          <p:spTgt spid="25"/>
                                        </p:tgtEl>
                                      </p:cBhvr>
                                    </p:animEffect>
                                    <p:animScale>
                                      <p:cBhvr>
                                        <p:cTn id="32" dur="250" autoRev="1" fill="hold"/>
                                        <p:tgtEl>
                                          <p:spTgt spid="25"/>
                                        </p:tgtEl>
                                      </p:cBhvr>
                                      <p:by x="105000" y="105000"/>
                                    </p:animScale>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0"/>
                                        </p:tgtEl>
                                      </p:cBhvr>
                                    </p:animEffect>
                                    <p:animScale>
                                      <p:cBhvr>
                                        <p:cTn id="35" dur="250" autoRev="1" fill="hold"/>
                                        <p:tgtEl>
                                          <p:spTgt spid="10"/>
                                        </p:tgtEl>
                                      </p:cBhvr>
                                      <p:by x="105000" y="105000"/>
                                    </p:animScale>
                                  </p:childTnLst>
                                </p:cTn>
                              </p:par>
                              <p:par>
                                <p:cTn id="36" presetID="53"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2000" fill="hold"/>
                                        <p:tgtEl>
                                          <p:spTgt spid="30"/>
                                        </p:tgtEl>
                                        <p:attrNameLst>
                                          <p:attrName>ppt_w</p:attrName>
                                        </p:attrNameLst>
                                      </p:cBhvr>
                                      <p:tavLst>
                                        <p:tav tm="0">
                                          <p:val>
                                            <p:fltVal val="0"/>
                                          </p:val>
                                        </p:tav>
                                        <p:tav tm="100000">
                                          <p:val>
                                            <p:strVal val="#ppt_w"/>
                                          </p:val>
                                        </p:tav>
                                      </p:tavLst>
                                    </p:anim>
                                    <p:anim calcmode="lin" valueType="num">
                                      <p:cBhvr>
                                        <p:cTn id="39" dur="2000" fill="hold"/>
                                        <p:tgtEl>
                                          <p:spTgt spid="30"/>
                                        </p:tgtEl>
                                        <p:attrNameLst>
                                          <p:attrName>ppt_h</p:attrName>
                                        </p:attrNameLst>
                                      </p:cBhvr>
                                      <p:tavLst>
                                        <p:tav tm="0">
                                          <p:val>
                                            <p:fltVal val="0"/>
                                          </p:val>
                                        </p:tav>
                                        <p:tav tm="100000">
                                          <p:val>
                                            <p:strVal val="#ppt_h"/>
                                          </p:val>
                                        </p:tav>
                                      </p:tavLst>
                                    </p:anim>
                                    <p:animEffect transition="in" filter="fade">
                                      <p:cBhvr>
                                        <p:cTn id="40" dur="2000"/>
                                        <p:tgtEl>
                                          <p:spTgt spid="30"/>
                                        </p:tgtEl>
                                      </p:cBhvr>
                                    </p:animEffect>
                                  </p:childTnLst>
                                </p:cTn>
                              </p:par>
                              <p:par>
                                <p:cTn id="41" presetID="23" presetClass="entr" presetSubtype="528" repeatCount="indefinite" fill="hold" nodeType="withEffect">
                                  <p:stCondLst>
                                    <p:cond delay="500"/>
                                  </p:stCondLst>
                                  <p:childTnLst>
                                    <p:set>
                                      <p:cBhvr>
                                        <p:cTn id="42" dur="1" fill="hold">
                                          <p:stCondLst>
                                            <p:cond delay="0"/>
                                          </p:stCondLst>
                                        </p:cTn>
                                        <p:tgtEl>
                                          <p:spTgt spid="35"/>
                                        </p:tgtEl>
                                        <p:attrNameLst>
                                          <p:attrName>style.visibility</p:attrName>
                                        </p:attrNameLst>
                                      </p:cBhvr>
                                      <p:to>
                                        <p:strVal val="visible"/>
                                      </p:to>
                                    </p:set>
                                    <p:anim calcmode="lin" valueType="num">
                                      <p:cBhvr>
                                        <p:cTn id="43" dur="1000" fill="hold"/>
                                        <p:tgtEl>
                                          <p:spTgt spid="35"/>
                                        </p:tgtEl>
                                        <p:attrNameLst>
                                          <p:attrName>ppt_w</p:attrName>
                                        </p:attrNameLst>
                                      </p:cBhvr>
                                      <p:tavLst>
                                        <p:tav tm="0">
                                          <p:val>
                                            <p:fltVal val="0"/>
                                          </p:val>
                                        </p:tav>
                                        <p:tav tm="100000">
                                          <p:val>
                                            <p:strVal val="#ppt_w"/>
                                          </p:val>
                                        </p:tav>
                                      </p:tavLst>
                                    </p:anim>
                                    <p:anim calcmode="lin" valueType="num">
                                      <p:cBhvr>
                                        <p:cTn id="44" dur="1000" fill="hold"/>
                                        <p:tgtEl>
                                          <p:spTgt spid="35"/>
                                        </p:tgtEl>
                                        <p:attrNameLst>
                                          <p:attrName>ppt_h</p:attrName>
                                        </p:attrNameLst>
                                      </p:cBhvr>
                                      <p:tavLst>
                                        <p:tav tm="0">
                                          <p:val>
                                            <p:fltVal val="0"/>
                                          </p:val>
                                        </p:tav>
                                        <p:tav tm="100000">
                                          <p:val>
                                            <p:strVal val="#ppt_h"/>
                                          </p:val>
                                        </p:tav>
                                      </p:tavLst>
                                    </p:anim>
                                    <p:anim calcmode="lin" valueType="num">
                                      <p:cBhvr>
                                        <p:cTn id="45" dur="1000" fill="hold"/>
                                        <p:tgtEl>
                                          <p:spTgt spid="35"/>
                                        </p:tgtEl>
                                        <p:attrNameLst>
                                          <p:attrName>ppt_x</p:attrName>
                                        </p:attrNameLst>
                                      </p:cBhvr>
                                      <p:tavLst>
                                        <p:tav tm="0">
                                          <p:val>
                                            <p:fltVal val="0.5"/>
                                          </p:val>
                                        </p:tav>
                                        <p:tav tm="100000">
                                          <p:val>
                                            <p:strVal val="#ppt_x"/>
                                          </p:val>
                                        </p:tav>
                                      </p:tavLst>
                                    </p:anim>
                                    <p:anim calcmode="lin" valueType="num">
                                      <p:cBhvr>
                                        <p:cTn id="46" dur="1000" fill="hold"/>
                                        <p:tgtEl>
                                          <p:spTgt spid="3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 calcmode="lin" valueType="num">
                                      <p:cBhvr>
                                        <p:cTn id="51" dur="1000" fill="hold"/>
                                        <p:tgtEl>
                                          <p:spTgt spid="36"/>
                                        </p:tgtEl>
                                        <p:attrNameLst>
                                          <p:attrName>ppt_x</p:attrName>
                                        </p:attrNameLst>
                                      </p:cBhvr>
                                      <p:tavLst>
                                        <p:tav tm="0">
                                          <p:val>
                                            <p:fltVal val="0.5"/>
                                          </p:val>
                                        </p:tav>
                                        <p:tav tm="100000">
                                          <p:val>
                                            <p:strVal val="#ppt_x"/>
                                          </p:val>
                                        </p:tav>
                                      </p:tavLst>
                                    </p:anim>
                                    <p:anim calcmode="lin" valueType="num">
                                      <p:cBhvr>
                                        <p:cTn id="52" dur="1000" fill="hold"/>
                                        <p:tgtEl>
                                          <p:spTgt spid="3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1000" fill="hold"/>
                                        <p:tgtEl>
                                          <p:spTgt spid="37"/>
                                        </p:tgtEl>
                                        <p:attrNameLst>
                                          <p:attrName>ppt_w</p:attrName>
                                        </p:attrNameLst>
                                      </p:cBhvr>
                                      <p:tavLst>
                                        <p:tav tm="0">
                                          <p:val>
                                            <p:fltVal val="0"/>
                                          </p:val>
                                        </p:tav>
                                        <p:tav tm="100000">
                                          <p:val>
                                            <p:strVal val="#ppt_w"/>
                                          </p:val>
                                        </p:tav>
                                      </p:tavLst>
                                    </p:anim>
                                    <p:anim calcmode="lin" valueType="num">
                                      <p:cBhvr>
                                        <p:cTn id="56" dur="1000" fill="hold"/>
                                        <p:tgtEl>
                                          <p:spTgt spid="37"/>
                                        </p:tgtEl>
                                        <p:attrNameLst>
                                          <p:attrName>ppt_h</p:attrName>
                                        </p:attrNameLst>
                                      </p:cBhvr>
                                      <p:tavLst>
                                        <p:tav tm="0">
                                          <p:val>
                                            <p:fltVal val="0"/>
                                          </p:val>
                                        </p:tav>
                                        <p:tav tm="100000">
                                          <p:val>
                                            <p:strVal val="#ppt_h"/>
                                          </p:val>
                                        </p:tav>
                                      </p:tavLst>
                                    </p:anim>
                                    <p:anim calcmode="lin" valueType="num">
                                      <p:cBhvr>
                                        <p:cTn id="57" dur="1000" fill="hold"/>
                                        <p:tgtEl>
                                          <p:spTgt spid="37"/>
                                        </p:tgtEl>
                                        <p:attrNameLst>
                                          <p:attrName>ppt_x</p:attrName>
                                        </p:attrNameLst>
                                      </p:cBhvr>
                                      <p:tavLst>
                                        <p:tav tm="0">
                                          <p:val>
                                            <p:fltVal val="0.5"/>
                                          </p:val>
                                        </p:tav>
                                        <p:tav tm="100000">
                                          <p:val>
                                            <p:strVal val="#ppt_x"/>
                                          </p:val>
                                        </p:tav>
                                      </p:tavLst>
                                    </p:anim>
                                    <p:anim calcmode="lin" valueType="num">
                                      <p:cBhvr>
                                        <p:cTn id="58" dur="1000" fill="hold"/>
                                        <p:tgtEl>
                                          <p:spTgt spid="37"/>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500"/>
                                  </p:stCondLst>
                                  <p:childTnLst>
                                    <p:set>
                                      <p:cBhvr>
                                        <p:cTn id="60" dur="1" fill="hold">
                                          <p:stCondLst>
                                            <p:cond delay="0"/>
                                          </p:stCondLst>
                                        </p:cTn>
                                        <p:tgtEl>
                                          <p:spTgt spid="38"/>
                                        </p:tgtEl>
                                        <p:attrNameLst>
                                          <p:attrName>style.visibility</p:attrName>
                                        </p:attrNameLst>
                                      </p:cBhvr>
                                      <p:to>
                                        <p:strVal val="visible"/>
                                      </p:to>
                                    </p:set>
                                    <p:anim calcmode="lin" valueType="num">
                                      <p:cBhvr>
                                        <p:cTn id="61" dur="1000" fill="hold"/>
                                        <p:tgtEl>
                                          <p:spTgt spid="38"/>
                                        </p:tgtEl>
                                        <p:attrNameLst>
                                          <p:attrName>ppt_w</p:attrName>
                                        </p:attrNameLst>
                                      </p:cBhvr>
                                      <p:tavLst>
                                        <p:tav tm="0">
                                          <p:val>
                                            <p:fltVal val="0"/>
                                          </p:val>
                                        </p:tav>
                                        <p:tav tm="100000">
                                          <p:val>
                                            <p:strVal val="#ppt_w"/>
                                          </p:val>
                                        </p:tav>
                                      </p:tavLst>
                                    </p:anim>
                                    <p:anim calcmode="lin" valueType="num">
                                      <p:cBhvr>
                                        <p:cTn id="62" dur="1000" fill="hold"/>
                                        <p:tgtEl>
                                          <p:spTgt spid="38"/>
                                        </p:tgtEl>
                                        <p:attrNameLst>
                                          <p:attrName>ppt_h</p:attrName>
                                        </p:attrNameLst>
                                      </p:cBhvr>
                                      <p:tavLst>
                                        <p:tav tm="0">
                                          <p:val>
                                            <p:fltVal val="0"/>
                                          </p:val>
                                        </p:tav>
                                        <p:tav tm="100000">
                                          <p:val>
                                            <p:strVal val="#ppt_h"/>
                                          </p:val>
                                        </p:tav>
                                      </p:tavLst>
                                    </p:anim>
                                    <p:anim calcmode="lin" valueType="num">
                                      <p:cBhvr>
                                        <p:cTn id="63" dur="1000" fill="hold"/>
                                        <p:tgtEl>
                                          <p:spTgt spid="38"/>
                                        </p:tgtEl>
                                        <p:attrNameLst>
                                          <p:attrName>ppt_x</p:attrName>
                                        </p:attrNameLst>
                                      </p:cBhvr>
                                      <p:tavLst>
                                        <p:tav tm="0">
                                          <p:val>
                                            <p:fltVal val="0.5"/>
                                          </p:val>
                                        </p:tav>
                                        <p:tav tm="100000">
                                          <p:val>
                                            <p:strVal val="#ppt_x"/>
                                          </p:val>
                                        </p:tav>
                                      </p:tavLst>
                                    </p:anim>
                                    <p:anim calcmode="lin" valueType="num">
                                      <p:cBhvr>
                                        <p:cTn id="64" dur="1000" fill="hold"/>
                                        <p:tgtEl>
                                          <p:spTgt spid="3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1000" fill="hold"/>
                                        <p:tgtEl>
                                          <p:spTgt spid="39"/>
                                        </p:tgtEl>
                                        <p:attrNameLst>
                                          <p:attrName>ppt_w</p:attrName>
                                        </p:attrNameLst>
                                      </p:cBhvr>
                                      <p:tavLst>
                                        <p:tav tm="0">
                                          <p:val>
                                            <p:fltVal val="0"/>
                                          </p:val>
                                        </p:tav>
                                        <p:tav tm="100000">
                                          <p:val>
                                            <p:strVal val="#ppt_w"/>
                                          </p:val>
                                        </p:tav>
                                      </p:tavLst>
                                    </p:anim>
                                    <p:anim calcmode="lin" valueType="num">
                                      <p:cBhvr>
                                        <p:cTn id="68" dur="1000" fill="hold"/>
                                        <p:tgtEl>
                                          <p:spTgt spid="39"/>
                                        </p:tgtEl>
                                        <p:attrNameLst>
                                          <p:attrName>ppt_h</p:attrName>
                                        </p:attrNameLst>
                                      </p:cBhvr>
                                      <p:tavLst>
                                        <p:tav tm="0">
                                          <p:val>
                                            <p:fltVal val="0"/>
                                          </p:val>
                                        </p:tav>
                                        <p:tav tm="100000">
                                          <p:val>
                                            <p:strVal val="#ppt_h"/>
                                          </p:val>
                                        </p:tav>
                                      </p:tavLst>
                                    </p:anim>
                                    <p:anim calcmode="lin" valueType="num">
                                      <p:cBhvr>
                                        <p:cTn id="69" dur="1000" fill="hold"/>
                                        <p:tgtEl>
                                          <p:spTgt spid="39"/>
                                        </p:tgtEl>
                                        <p:attrNameLst>
                                          <p:attrName>ppt_x</p:attrName>
                                        </p:attrNameLst>
                                      </p:cBhvr>
                                      <p:tavLst>
                                        <p:tav tm="0">
                                          <p:val>
                                            <p:fltVal val="0.5"/>
                                          </p:val>
                                        </p:tav>
                                        <p:tav tm="100000">
                                          <p:val>
                                            <p:strVal val="#ppt_x"/>
                                          </p:val>
                                        </p:tav>
                                      </p:tavLst>
                                    </p:anim>
                                    <p:anim calcmode="lin" valueType="num">
                                      <p:cBhvr>
                                        <p:cTn id="70" dur="1000" fill="hold"/>
                                        <p:tgtEl>
                                          <p:spTgt spid="3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 calcmode="lin" valueType="num">
                                      <p:cBhvr>
                                        <p:cTn id="75" dur="1000" fill="hold"/>
                                        <p:tgtEl>
                                          <p:spTgt spid="40"/>
                                        </p:tgtEl>
                                        <p:attrNameLst>
                                          <p:attrName>ppt_x</p:attrName>
                                        </p:attrNameLst>
                                      </p:cBhvr>
                                      <p:tavLst>
                                        <p:tav tm="0">
                                          <p:val>
                                            <p:fltVal val="0.5"/>
                                          </p:val>
                                        </p:tav>
                                        <p:tav tm="100000">
                                          <p:val>
                                            <p:strVal val="#ppt_x"/>
                                          </p:val>
                                        </p:tav>
                                      </p:tavLst>
                                    </p:anim>
                                    <p:anim calcmode="lin" valueType="num">
                                      <p:cBhvr>
                                        <p:cTn id="76" dur="1000" fill="hold"/>
                                        <p:tgtEl>
                                          <p:spTgt spid="4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1500"/>
                                  </p:stCondLst>
                                  <p:childTnLst>
                                    <p:set>
                                      <p:cBhvr>
                                        <p:cTn id="78" dur="1" fill="hold">
                                          <p:stCondLst>
                                            <p:cond delay="0"/>
                                          </p:stCondLst>
                                        </p:cTn>
                                        <p:tgtEl>
                                          <p:spTgt spid="42"/>
                                        </p:tgtEl>
                                        <p:attrNameLst>
                                          <p:attrName>style.visibility</p:attrName>
                                        </p:attrNameLst>
                                      </p:cBhvr>
                                      <p:to>
                                        <p:strVal val="visible"/>
                                      </p:to>
                                    </p:set>
                                    <p:anim calcmode="lin" valueType="num">
                                      <p:cBhvr>
                                        <p:cTn id="79" dur="1000" fill="hold"/>
                                        <p:tgtEl>
                                          <p:spTgt spid="42"/>
                                        </p:tgtEl>
                                        <p:attrNameLst>
                                          <p:attrName>ppt_w</p:attrName>
                                        </p:attrNameLst>
                                      </p:cBhvr>
                                      <p:tavLst>
                                        <p:tav tm="0">
                                          <p:val>
                                            <p:fltVal val="0"/>
                                          </p:val>
                                        </p:tav>
                                        <p:tav tm="100000">
                                          <p:val>
                                            <p:strVal val="#ppt_w"/>
                                          </p:val>
                                        </p:tav>
                                      </p:tavLst>
                                    </p:anim>
                                    <p:anim calcmode="lin" valueType="num">
                                      <p:cBhvr>
                                        <p:cTn id="80" dur="1000" fill="hold"/>
                                        <p:tgtEl>
                                          <p:spTgt spid="42"/>
                                        </p:tgtEl>
                                        <p:attrNameLst>
                                          <p:attrName>ppt_h</p:attrName>
                                        </p:attrNameLst>
                                      </p:cBhvr>
                                      <p:tavLst>
                                        <p:tav tm="0">
                                          <p:val>
                                            <p:fltVal val="0"/>
                                          </p:val>
                                        </p:tav>
                                        <p:tav tm="100000">
                                          <p:val>
                                            <p:strVal val="#ppt_h"/>
                                          </p:val>
                                        </p:tav>
                                      </p:tavLst>
                                    </p:anim>
                                    <p:anim calcmode="lin" valueType="num">
                                      <p:cBhvr>
                                        <p:cTn id="81" dur="1000" fill="hold"/>
                                        <p:tgtEl>
                                          <p:spTgt spid="42"/>
                                        </p:tgtEl>
                                        <p:attrNameLst>
                                          <p:attrName>ppt_x</p:attrName>
                                        </p:attrNameLst>
                                      </p:cBhvr>
                                      <p:tavLst>
                                        <p:tav tm="0">
                                          <p:val>
                                            <p:fltVal val="0.5"/>
                                          </p:val>
                                        </p:tav>
                                        <p:tav tm="100000">
                                          <p:val>
                                            <p:strVal val="#ppt_x"/>
                                          </p:val>
                                        </p:tav>
                                      </p:tavLst>
                                    </p:anim>
                                    <p:anim calcmode="lin" valueType="num">
                                      <p:cBhvr>
                                        <p:cTn id="82" dur="1000" fill="hold"/>
                                        <p:tgtEl>
                                          <p:spTgt spid="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HÔNG TIN CÁ NHÂN DỄ DÀNG BỊ ĐÁNH CẮP? - Công Ty Luật H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 y="160338"/>
            <a:ext cx="5364076" cy="362881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8375" y="193790"/>
            <a:ext cx="5581650" cy="359535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8375" y="4073237"/>
            <a:ext cx="5581650" cy="2784764"/>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75" y="4093950"/>
            <a:ext cx="5364076" cy="2764050"/>
          </a:xfrm>
          <a:prstGeom prst="rect">
            <a:avLst/>
          </a:prstGeom>
        </p:spPr>
      </p:pic>
      <p:sp>
        <p:nvSpPr>
          <p:cNvPr id="8" name="TextBox 7"/>
          <p:cNvSpPr txBox="1"/>
          <p:nvPr/>
        </p:nvSpPr>
        <p:spPr>
          <a:xfrm>
            <a:off x="11756571" y="6438122"/>
            <a:ext cx="435429" cy="461665"/>
          </a:xfrm>
          <a:prstGeom prst="rect">
            <a:avLst/>
          </a:prstGeom>
          <a:noFill/>
        </p:spPr>
        <p:txBody>
          <a:bodyPr wrap="square" rtlCol="0">
            <a:spAutoFit/>
          </a:bodyPr>
          <a:lstStyle/>
          <a:p>
            <a:r>
              <a:rPr lang="en-US" sz="2400" b="1" dirty="0"/>
              <a:t>3</a:t>
            </a:r>
            <a:endParaRPr lang="vi-VN" sz="2400" b="1" dirty="0"/>
          </a:p>
        </p:txBody>
      </p:sp>
    </p:spTree>
    <p:custDataLst>
      <p:tags r:id="rId1"/>
    </p:custDataLst>
    <p:extLst>
      <p:ext uri="{BB962C8B-B14F-4D97-AF65-F5344CB8AC3E}">
        <p14:creationId xmlns:p14="http://schemas.microsoft.com/office/powerpoint/2010/main" val="2094272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30" y="250473"/>
            <a:ext cx="3464339" cy="362881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407" y="3915294"/>
            <a:ext cx="5735782" cy="27515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030" y="4300883"/>
            <a:ext cx="3781952" cy="236592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7281" y="382386"/>
            <a:ext cx="5614035" cy="3092334"/>
          </a:xfrm>
          <a:prstGeom prst="rect">
            <a:avLst/>
          </a:prstGeom>
        </p:spPr>
      </p:pic>
      <p:sp>
        <p:nvSpPr>
          <p:cNvPr id="6" name="TextBox 5"/>
          <p:cNvSpPr txBox="1"/>
          <p:nvPr/>
        </p:nvSpPr>
        <p:spPr>
          <a:xfrm>
            <a:off x="11756571" y="6438122"/>
            <a:ext cx="435429" cy="461665"/>
          </a:xfrm>
          <a:prstGeom prst="rect">
            <a:avLst/>
          </a:prstGeom>
          <a:noFill/>
        </p:spPr>
        <p:txBody>
          <a:bodyPr wrap="square" rtlCol="0">
            <a:spAutoFit/>
          </a:bodyPr>
          <a:lstStyle/>
          <a:p>
            <a:r>
              <a:rPr lang="en-US" sz="2400" b="1" dirty="0"/>
              <a:t>4</a:t>
            </a:r>
            <a:endParaRPr lang="vi-VN" sz="2400" b="1" dirty="0"/>
          </a:p>
        </p:txBody>
      </p:sp>
    </p:spTree>
    <p:custDataLst>
      <p:tags r:id="rId1"/>
    </p:custDataLst>
    <p:extLst>
      <p:ext uri="{BB962C8B-B14F-4D97-AF65-F5344CB8AC3E}">
        <p14:creationId xmlns:p14="http://schemas.microsoft.com/office/powerpoint/2010/main" val="3735721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051" y="373696"/>
            <a:ext cx="4358035" cy="277272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051" y="3898235"/>
            <a:ext cx="4358035" cy="277272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27" y="3845082"/>
            <a:ext cx="4540915" cy="282588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187" y="166255"/>
            <a:ext cx="5389591" cy="3225338"/>
          </a:xfrm>
          <a:prstGeom prst="rect">
            <a:avLst/>
          </a:prstGeom>
        </p:spPr>
      </p:pic>
      <p:sp>
        <p:nvSpPr>
          <p:cNvPr id="6" name="TextBox 5"/>
          <p:cNvSpPr txBox="1"/>
          <p:nvPr/>
        </p:nvSpPr>
        <p:spPr>
          <a:xfrm>
            <a:off x="11756571" y="6438122"/>
            <a:ext cx="435429" cy="461665"/>
          </a:xfrm>
          <a:prstGeom prst="rect">
            <a:avLst/>
          </a:prstGeom>
          <a:noFill/>
        </p:spPr>
        <p:txBody>
          <a:bodyPr wrap="square" rtlCol="0">
            <a:spAutoFit/>
          </a:bodyPr>
          <a:lstStyle/>
          <a:p>
            <a:r>
              <a:rPr lang="en-US" sz="2400" b="1" dirty="0"/>
              <a:t>5</a:t>
            </a:r>
            <a:endParaRPr lang="vi-VN" sz="2400" b="1" dirty="0"/>
          </a:p>
        </p:txBody>
      </p:sp>
    </p:spTree>
    <p:custDataLst>
      <p:tags r:id="rId1"/>
    </p:custDataLst>
    <p:extLst>
      <p:ext uri="{BB962C8B-B14F-4D97-AF65-F5344CB8AC3E}">
        <p14:creationId xmlns:p14="http://schemas.microsoft.com/office/powerpoint/2010/main" val="772574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581" y="1483753"/>
            <a:ext cx="9815843" cy="3170099"/>
          </a:xfrm>
          <a:prstGeom prst="rect">
            <a:avLst/>
          </a:prstGeom>
        </p:spPr>
        <p:txBody>
          <a:bodyPr wrap="square">
            <a:spAutoFit/>
          </a:bodyPr>
          <a:lstStyle/>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Thông tin cá nhân bị đánh cắp. </a:t>
            </a:r>
          </a:p>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Máy tính bị nhiễm virus hay mã độc.</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Bị lừa đảo dụ dỗ, đe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doạ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bắt nạt trên mạng.</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Tiếp nhân thông tin không chính xác.</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Nghiện internet, trò chơi trên mạng.</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Content Placeholder 2"/>
          <p:cNvSpPr>
            <a:spLocks/>
          </p:cNvSpPr>
          <p:nvPr/>
        </p:nvSpPr>
        <p:spPr bwMode="auto">
          <a:xfrm>
            <a:off x="546845" y="477898"/>
            <a:ext cx="96948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defRPr/>
            </a:pPr>
            <a:r>
              <a:rPr lang="en-US" sz="4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1. Tác hại và nguy cơ sử dụng Internet?</a:t>
            </a:r>
            <a:endParaRPr lang="en-US" altLang="en-US" sz="4000" b="1" u="sng" dirty="0">
              <a:solidFill>
                <a:srgbClr val="00B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241664" y="1483753"/>
            <a:ext cx="1867819" cy="3170099"/>
          </a:xfrm>
          <a:prstGeom prst="rect">
            <a:avLst/>
          </a:prstGeom>
        </p:spPr>
        <p:txBody>
          <a:bodyPr wrap="none">
            <a:spAutoFit/>
          </a:bodyPr>
          <a:lstStyle/>
          <a:p>
            <a:pPr algn="just">
              <a:spcAft>
                <a:spcPts val="0"/>
              </a:spcAft>
            </a:pPr>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a:p>
            <a:pPr algn="just"/>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(2điểm)</a:t>
            </a:r>
          </a:p>
        </p:txBody>
      </p:sp>
    </p:spTree>
    <p:custDataLst>
      <p:tags r:id="rId1"/>
    </p:custDataLst>
    <p:extLst>
      <p:ext uri="{BB962C8B-B14F-4D97-AF65-F5344CB8AC3E}">
        <p14:creationId xmlns:p14="http://schemas.microsoft.com/office/powerpoint/2010/main" val="320160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6" name="Group 4"/>
          <p:cNvGrpSpPr>
            <a:grpSpLocks/>
          </p:cNvGrpSpPr>
          <p:nvPr/>
        </p:nvGrpSpPr>
        <p:grpSpPr bwMode="auto">
          <a:xfrm>
            <a:off x="697855" y="5876925"/>
            <a:ext cx="9639311" cy="762000"/>
            <a:chOff x="334" y="3799"/>
            <a:chExt cx="4464" cy="480"/>
          </a:xfrm>
        </p:grpSpPr>
        <p:sp>
          <p:nvSpPr>
            <p:cNvPr id="724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50" name="Rectangle 6"/>
            <p:cNvSpPr>
              <a:spLocks noChangeArrowheads="1"/>
            </p:cNvSpPr>
            <p:nvPr/>
          </p:nvSpPr>
          <p:spPr bwMode="auto">
            <a:xfrm>
              <a:off x="632" y="3887"/>
              <a:ext cx="194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dirty="0"/>
                <a:t> Bị lừa đảo hoặc lợi dụng</a:t>
              </a:r>
            </a:p>
          </p:txBody>
        </p:sp>
      </p:grpSp>
      <p:grpSp>
        <p:nvGrpSpPr>
          <p:cNvPr id="28679" name="Group 7"/>
          <p:cNvGrpSpPr>
            <a:grpSpLocks/>
          </p:cNvGrpSpPr>
          <p:nvPr/>
        </p:nvGrpSpPr>
        <p:grpSpPr bwMode="auto">
          <a:xfrm>
            <a:off x="710567" y="4886326"/>
            <a:ext cx="9639300" cy="762000"/>
            <a:chOff x="342" y="3175"/>
            <a:chExt cx="6072" cy="480"/>
          </a:xfrm>
        </p:grpSpPr>
        <p:sp>
          <p:nvSpPr>
            <p:cNvPr id="7247" name="AutoShape 6"/>
            <p:cNvSpPr>
              <a:spLocks noChangeArrowheads="1"/>
            </p:cNvSpPr>
            <p:nvPr/>
          </p:nvSpPr>
          <p:spPr bwMode="gray">
            <a:xfrm>
              <a:off x="342" y="3175"/>
              <a:ext cx="6072"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48" name="Rectangle 9"/>
            <p:cNvSpPr>
              <a:spLocks noChangeArrowheads="1"/>
            </p:cNvSpPr>
            <p:nvPr/>
          </p:nvSpPr>
          <p:spPr bwMode="auto">
            <a:xfrm>
              <a:off x="672" y="3263"/>
              <a:ext cx="573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lvl="0">
                <a:buNone/>
              </a:pPr>
              <a:r>
                <a:rPr lang="en-US" sz="2800" dirty="0"/>
                <a:t> Tin tưởng mọi nguồn thông tin trên mạng </a:t>
              </a:r>
            </a:p>
          </p:txBody>
        </p:sp>
      </p:grpSp>
      <p:grpSp>
        <p:nvGrpSpPr>
          <p:cNvPr id="28682" name="Group 10"/>
          <p:cNvGrpSpPr>
            <a:grpSpLocks/>
          </p:cNvGrpSpPr>
          <p:nvPr/>
        </p:nvGrpSpPr>
        <p:grpSpPr bwMode="auto">
          <a:xfrm>
            <a:off x="697867" y="3732213"/>
            <a:ext cx="9639698" cy="762000"/>
            <a:chOff x="334" y="2448"/>
            <a:chExt cx="4464" cy="480"/>
          </a:xfrm>
        </p:grpSpPr>
        <p:sp>
          <p:nvSpPr>
            <p:cNvPr id="7245"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46" name="Rectangle 12"/>
            <p:cNvSpPr>
              <a:spLocks noChangeArrowheads="1"/>
            </p:cNvSpPr>
            <p:nvPr/>
          </p:nvSpPr>
          <p:spPr bwMode="auto">
            <a:xfrm>
              <a:off x="576" y="2533"/>
              <a:ext cx="279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lvl="0">
                <a:buNone/>
              </a:pPr>
              <a:r>
                <a:rPr lang="en-US" sz="2800" dirty="0"/>
                <a:t> Máy tính bị nhiễm virus hay mã độc </a:t>
              </a:r>
            </a:p>
          </p:txBody>
        </p:sp>
      </p:grpSp>
      <p:grpSp>
        <p:nvGrpSpPr>
          <p:cNvPr id="28685" name="Group 13"/>
          <p:cNvGrpSpPr>
            <a:grpSpLocks/>
          </p:cNvGrpSpPr>
          <p:nvPr/>
        </p:nvGrpSpPr>
        <p:grpSpPr bwMode="auto">
          <a:xfrm>
            <a:off x="710567" y="2589214"/>
            <a:ext cx="9514088" cy="762000"/>
            <a:chOff x="342" y="1728"/>
            <a:chExt cx="4464" cy="480"/>
          </a:xfrm>
        </p:grpSpPr>
        <p:sp>
          <p:nvSpPr>
            <p:cNvPr id="724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7244" name="Rectangle 15"/>
            <p:cNvSpPr>
              <a:spLocks noChangeArrowheads="1"/>
            </p:cNvSpPr>
            <p:nvPr/>
          </p:nvSpPr>
          <p:spPr bwMode="auto">
            <a:xfrm>
              <a:off x="624" y="1837"/>
              <a:ext cx="407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lvl="0">
                <a:lnSpc>
                  <a:spcPct val="90000"/>
                </a:lnSpc>
                <a:buNone/>
              </a:pPr>
              <a:r>
                <a:rPr lang="en-US" sz="2800" dirty="0"/>
                <a:t> Bị lôi kéo vào các hoạt động không lành mạnh.</a:t>
              </a:r>
              <a:endParaRPr lang="en-US" sz="2800" dirty="0">
                <a:solidFill>
                  <a:schemeClr val="lt1"/>
                </a:solidFill>
                <a:latin typeface="Calibri"/>
                <a:ea typeface="Calibri"/>
                <a:cs typeface="Calibri"/>
                <a:sym typeface="Calibri"/>
              </a:endParaRPr>
            </a:p>
          </p:txBody>
        </p:sp>
      </p:grpSp>
      <p:grpSp>
        <p:nvGrpSpPr>
          <p:cNvPr id="28688" name="Group 16"/>
          <p:cNvGrpSpPr>
            <a:grpSpLocks/>
          </p:cNvGrpSpPr>
          <p:nvPr/>
        </p:nvGrpSpPr>
        <p:grpSpPr bwMode="auto">
          <a:xfrm rot="5400000">
            <a:off x="205742" y="5751513"/>
            <a:ext cx="838200" cy="152400"/>
            <a:chOff x="0" y="1896"/>
            <a:chExt cx="5760" cy="120"/>
          </a:xfrm>
        </p:grpSpPr>
        <p:sp>
          <p:nvSpPr>
            <p:cNvPr id="724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4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691" name="Group 19"/>
          <p:cNvGrpSpPr>
            <a:grpSpLocks/>
          </p:cNvGrpSpPr>
          <p:nvPr/>
        </p:nvGrpSpPr>
        <p:grpSpPr bwMode="auto">
          <a:xfrm rot="5400000">
            <a:off x="215267" y="4598988"/>
            <a:ext cx="838200" cy="171450"/>
            <a:chOff x="0" y="1896"/>
            <a:chExt cx="5760" cy="120"/>
          </a:xfrm>
        </p:grpSpPr>
        <p:sp>
          <p:nvSpPr>
            <p:cNvPr id="723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4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694" name="Group 22"/>
          <p:cNvGrpSpPr>
            <a:grpSpLocks/>
          </p:cNvGrpSpPr>
          <p:nvPr/>
        </p:nvGrpSpPr>
        <p:grpSpPr bwMode="auto">
          <a:xfrm rot="5400000">
            <a:off x="129542" y="3541713"/>
            <a:ext cx="990600" cy="152400"/>
            <a:chOff x="0" y="1896"/>
            <a:chExt cx="5760" cy="120"/>
          </a:xfrm>
        </p:grpSpPr>
        <p:sp>
          <p:nvSpPr>
            <p:cNvPr id="723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3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697" name="Group 25"/>
          <p:cNvGrpSpPr>
            <a:grpSpLocks/>
          </p:cNvGrpSpPr>
          <p:nvPr/>
        </p:nvGrpSpPr>
        <p:grpSpPr bwMode="auto">
          <a:xfrm rot="5400000">
            <a:off x="-154767" y="2257464"/>
            <a:ext cx="1676400" cy="152400"/>
            <a:chOff x="0" y="1896"/>
            <a:chExt cx="5760" cy="120"/>
          </a:xfrm>
        </p:grpSpPr>
        <p:sp>
          <p:nvSpPr>
            <p:cNvPr id="723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3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8701" name="Group 29"/>
          <p:cNvGrpSpPr>
            <a:grpSpLocks/>
          </p:cNvGrpSpPr>
          <p:nvPr/>
        </p:nvGrpSpPr>
        <p:grpSpPr bwMode="auto">
          <a:xfrm>
            <a:off x="189883" y="2583919"/>
            <a:ext cx="922322" cy="824440"/>
            <a:chOff x="150" y="1172"/>
            <a:chExt cx="580" cy="623"/>
          </a:xfrm>
        </p:grpSpPr>
        <p:grpSp>
          <p:nvGrpSpPr>
            <p:cNvPr id="7224" name="Group 30"/>
            <p:cNvGrpSpPr>
              <a:grpSpLocks/>
            </p:cNvGrpSpPr>
            <p:nvPr/>
          </p:nvGrpSpPr>
          <p:grpSpPr bwMode="auto">
            <a:xfrm rot="5400000">
              <a:off x="128" y="1194"/>
              <a:ext cx="623" cy="580"/>
              <a:chOff x="1859" y="1824"/>
              <a:chExt cx="2006" cy="1801"/>
            </a:xfrm>
          </p:grpSpPr>
          <p:sp>
            <p:nvSpPr>
              <p:cNvPr id="2870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0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0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2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3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0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3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1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3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1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28713" name="Group 41"/>
          <p:cNvGrpSpPr>
            <a:grpSpLocks/>
          </p:cNvGrpSpPr>
          <p:nvPr/>
        </p:nvGrpSpPr>
        <p:grpSpPr bwMode="auto">
          <a:xfrm>
            <a:off x="177183" y="3726919"/>
            <a:ext cx="922322" cy="824440"/>
            <a:chOff x="150" y="1172"/>
            <a:chExt cx="580" cy="623"/>
          </a:xfrm>
        </p:grpSpPr>
        <p:grpSp>
          <p:nvGrpSpPr>
            <p:cNvPr id="7213" name="Group 42"/>
            <p:cNvGrpSpPr>
              <a:grpSpLocks/>
            </p:cNvGrpSpPr>
            <p:nvPr/>
          </p:nvGrpSpPr>
          <p:grpSpPr bwMode="auto">
            <a:xfrm rot="5400000">
              <a:off x="128" y="1194"/>
              <a:ext cx="623" cy="580"/>
              <a:chOff x="1859" y="1824"/>
              <a:chExt cx="2006" cy="1801"/>
            </a:xfrm>
          </p:grpSpPr>
          <p:sp>
            <p:nvSpPr>
              <p:cNvPr id="2871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1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1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1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1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2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2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2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2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2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28725" name="Group 53"/>
          <p:cNvGrpSpPr>
            <a:grpSpLocks/>
          </p:cNvGrpSpPr>
          <p:nvPr/>
        </p:nvGrpSpPr>
        <p:grpSpPr bwMode="auto">
          <a:xfrm>
            <a:off x="189883" y="4881032"/>
            <a:ext cx="922322" cy="824441"/>
            <a:chOff x="150" y="1172"/>
            <a:chExt cx="580" cy="623"/>
          </a:xfrm>
        </p:grpSpPr>
        <p:grpSp>
          <p:nvGrpSpPr>
            <p:cNvPr id="7202" name="Group 54"/>
            <p:cNvGrpSpPr>
              <a:grpSpLocks/>
            </p:cNvGrpSpPr>
            <p:nvPr/>
          </p:nvGrpSpPr>
          <p:grpSpPr bwMode="auto">
            <a:xfrm rot="5400000">
              <a:off x="128" y="1194"/>
              <a:ext cx="623" cy="580"/>
              <a:chOff x="1859" y="1824"/>
              <a:chExt cx="2006" cy="1801"/>
            </a:xfrm>
          </p:grpSpPr>
          <p:sp>
            <p:nvSpPr>
              <p:cNvPr id="2872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2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2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0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20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3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1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3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1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3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28737" name="Group 65"/>
          <p:cNvGrpSpPr>
            <a:grpSpLocks/>
          </p:cNvGrpSpPr>
          <p:nvPr/>
        </p:nvGrpSpPr>
        <p:grpSpPr bwMode="auto">
          <a:xfrm>
            <a:off x="177172" y="5871632"/>
            <a:ext cx="922322" cy="824441"/>
            <a:chOff x="150" y="1172"/>
            <a:chExt cx="580" cy="623"/>
          </a:xfrm>
        </p:grpSpPr>
        <p:grpSp>
          <p:nvGrpSpPr>
            <p:cNvPr id="7191" name="Group 66"/>
            <p:cNvGrpSpPr>
              <a:grpSpLocks/>
            </p:cNvGrpSpPr>
            <p:nvPr/>
          </p:nvGrpSpPr>
          <p:grpSpPr bwMode="auto">
            <a:xfrm rot="5400000">
              <a:off x="128" y="1194"/>
              <a:ext cx="623" cy="580"/>
              <a:chOff x="1859" y="1824"/>
              <a:chExt cx="2006" cy="1801"/>
            </a:xfrm>
          </p:grpSpPr>
          <p:sp>
            <p:nvSpPr>
              <p:cNvPr id="2873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4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874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19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19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4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19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874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720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874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28749" name="WordArt 77"/>
          <p:cNvSpPr>
            <a:spLocks noChangeArrowheads="1" noChangeShapeType="1" noTextEdit="1"/>
          </p:cNvSpPr>
          <p:nvPr/>
        </p:nvSpPr>
        <p:spPr bwMode="auto">
          <a:xfrm>
            <a:off x="11153366" y="3973512"/>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2875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5271" y="4783952"/>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51" name="WordArt 79"/>
          <p:cNvSpPr>
            <a:spLocks noChangeArrowheads="1" noChangeShapeType="1" noTextEdit="1"/>
          </p:cNvSpPr>
          <p:nvPr/>
        </p:nvSpPr>
        <p:spPr bwMode="auto">
          <a:xfrm>
            <a:off x="11153366" y="5947653"/>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8752" name="WordArt 80"/>
          <p:cNvSpPr>
            <a:spLocks noChangeArrowheads="1" noChangeShapeType="1" noTextEdit="1"/>
          </p:cNvSpPr>
          <p:nvPr/>
        </p:nvSpPr>
        <p:spPr bwMode="auto">
          <a:xfrm>
            <a:off x="11165271" y="2673149"/>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8700" name="AutoShape 28" descr="Recycled paper">
            <a:hlinkClick r:id="rId5" action="ppaction://hlinksldjump"/>
          </p:cNvPr>
          <p:cNvSpPr>
            <a:spLocks noChangeArrowheads="1"/>
          </p:cNvSpPr>
          <p:nvPr/>
        </p:nvSpPr>
        <p:spPr bwMode="auto">
          <a:xfrm>
            <a:off x="609100" y="1349802"/>
            <a:ext cx="11322934" cy="777061"/>
          </a:xfrm>
          <a:prstGeom prst="horizontalScroll">
            <a:avLst>
              <a:gd name="adj" fmla="val 12500"/>
            </a:avLst>
          </a:prstGeom>
          <a:blipFill dpi="0" rotWithShape="1">
            <a:blip r:embed="rId6"/>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r>
              <a:rPr lang="en-US" altLang="en-US" sz="3200" b="1" u="sng" dirty="0" err="1">
                <a:solidFill>
                  <a:srgbClr val="CC0000"/>
                </a:solidFill>
                <a:effectLst>
                  <a:outerShdw blurRad="38100" dist="38100" dir="2700000" algn="tl">
                    <a:srgbClr val="C0C0C0"/>
                  </a:outerShdw>
                </a:effectLst>
                <a:latin typeface="VNI-Times" pitchFamily="2" charset="0"/>
              </a:rPr>
              <a:t>Caâu</a:t>
            </a:r>
            <a:r>
              <a:rPr lang="en-US" altLang="en-US" sz="3200" b="1" u="sng" dirty="0">
                <a:solidFill>
                  <a:srgbClr val="CC0000"/>
                </a:solidFill>
                <a:effectLst>
                  <a:outerShdw blurRad="38100" dist="38100" dir="2700000" algn="tl">
                    <a:srgbClr val="C0C0C0"/>
                  </a:outerShdw>
                </a:effectLst>
                <a:latin typeface="VNI-Times" pitchFamily="2" charset="0"/>
              </a:rPr>
              <a:t> 1: </a:t>
            </a:r>
            <a:r>
              <a:rPr lang="en-US" sz="3200" b="1" dirty="0">
                <a:solidFill>
                  <a:srgbClr val="0000FF"/>
                </a:solidFill>
                <a:latin typeface="Times New Roman" panose="02020603050405020304" pitchFamily="18" charset="0"/>
                <a:ea typeface="Calibri"/>
                <a:cs typeface="Times New Roman" panose="02020603050405020304" pitchFamily="18" charset="0"/>
              </a:rPr>
              <a:t>Em hãy tìm phương án sai: Khi sử dụng internet có thể:</a:t>
            </a:r>
            <a:endParaRPr lang="en-US" sz="3200" dirty="0">
              <a:solidFill>
                <a:srgbClr val="0000FF"/>
              </a:solidFill>
            </a:endParaRPr>
          </a:p>
        </p:txBody>
      </p:sp>
      <p:grpSp>
        <p:nvGrpSpPr>
          <p:cNvPr id="7187" name="Group 85"/>
          <p:cNvGrpSpPr>
            <a:grpSpLocks/>
          </p:cNvGrpSpPr>
          <p:nvPr/>
        </p:nvGrpSpPr>
        <p:grpSpPr bwMode="auto">
          <a:xfrm>
            <a:off x="1595439" y="80964"/>
            <a:ext cx="9101137" cy="1062037"/>
            <a:chOff x="432" y="912"/>
            <a:chExt cx="5088" cy="912"/>
          </a:xfrm>
        </p:grpSpPr>
        <p:sp>
          <p:nvSpPr>
            <p:cNvPr id="7188" name="Rectangle 86"/>
            <p:cNvSpPr>
              <a:spLocks noChangeArrowheads="1"/>
            </p:cNvSpPr>
            <p:nvPr/>
          </p:nvSpPr>
          <p:spPr bwMode="auto">
            <a:xfrm>
              <a:off x="432" y="912"/>
              <a:ext cx="5088" cy="912"/>
            </a:xfrm>
            <a:prstGeom prst="rect">
              <a:avLst/>
            </a:prstGeom>
            <a:solidFill>
              <a:srgbClr val="DDDDDD"/>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7189" name="Oval 87"/>
            <p:cNvSpPr>
              <a:spLocks noChangeArrowheads="1"/>
            </p:cNvSpPr>
            <p:nvPr/>
          </p:nvSpPr>
          <p:spPr bwMode="auto">
            <a:xfrm>
              <a:off x="576" y="960"/>
              <a:ext cx="4881" cy="672"/>
            </a:xfrm>
            <a:prstGeom prst="ellipse">
              <a:avLst/>
            </a:prstGeom>
            <a:solidFill>
              <a:srgbClr val="D7DB29"/>
            </a:solid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7190" name="WordArt 88"/>
            <p:cNvSpPr>
              <a:spLocks noChangeArrowheads="1" noChangeShapeType="1" noTextEdit="1"/>
            </p:cNvSpPr>
            <p:nvPr/>
          </p:nvSpPr>
          <p:spPr bwMode="auto">
            <a:xfrm>
              <a:off x="1056" y="1104"/>
              <a:ext cx="3672"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BÀI TẬP TRẮC NGHIỆM</a:t>
              </a:r>
            </a:p>
          </p:txBody>
        </p:sp>
      </p:grpSp>
    </p:spTree>
    <p:extLst>
      <p:ext uri="{BB962C8B-B14F-4D97-AF65-F5344CB8AC3E}">
        <p14:creationId xmlns:p14="http://schemas.microsoft.com/office/powerpoint/2010/main" val="3481938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8697"/>
                                        </p:tgtEl>
                                        <p:attrNameLst>
                                          <p:attrName>style.visibility</p:attrName>
                                        </p:attrNameLst>
                                      </p:cBhvr>
                                      <p:to>
                                        <p:strVal val="visible"/>
                                      </p:to>
                                    </p:set>
                                    <p:animEffect transition="in" filter="slide(fromTop)">
                                      <p:cBhvr>
                                        <p:cTn id="7" dur="500"/>
                                        <p:tgtEl>
                                          <p:spTgt spid="2869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8701"/>
                                        </p:tgtEl>
                                        <p:attrNameLst>
                                          <p:attrName>style.visibility</p:attrName>
                                        </p:attrNameLst>
                                      </p:cBhvr>
                                      <p:to>
                                        <p:strVal val="visible"/>
                                      </p:to>
                                    </p:set>
                                    <p:anim calcmode="lin" valueType="num">
                                      <p:cBhvr>
                                        <p:cTn id="11" dur="500" fill="hold"/>
                                        <p:tgtEl>
                                          <p:spTgt spid="28701"/>
                                        </p:tgtEl>
                                        <p:attrNameLst>
                                          <p:attrName>ppt_w</p:attrName>
                                        </p:attrNameLst>
                                      </p:cBhvr>
                                      <p:tavLst>
                                        <p:tav tm="0">
                                          <p:val>
                                            <p:fltVal val="0"/>
                                          </p:val>
                                        </p:tav>
                                        <p:tav tm="100000">
                                          <p:val>
                                            <p:strVal val="#ppt_w"/>
                                          </p:val>
                                        </p:tav>
                                      </p:tavLst>
                                    </p:anim>
                                    <p:anim calcmode="lin" valueType="num">
                                      <p:cBhvr>
                                        <p:cTn id="12" dur="500" fill="hold"/>
                                        <p:tgtEl>
                                          <p:spTgt spid="28701"/>
                                        </p:tgtEl>
                                        <p:attrNameLst>
                                          <p:attrName>ppt_h</p:attrName>
                                        </p:attrNameLst>
                                      </p:cBhvr>
                                      <p:tavLst>
                                        <p:tav tm="0">
                                          <p:val>
                                            <p:fltVal val="0"/>
                                          </p:val>
                                        </p:tav>
                                        <p:tav tm="100000">
                                          <p:val>
                                            <p:strVal val="#ppt_h"/>
                                          </p:val>
                                        </p:tav>
                                      </p:tavLst>
                                    </p:anim>
                                    <p:anim calcmode="lin" valueType="num">
                                      <p:cBhvr>
                                        <p:cTn id="13" dur="500" fill="hold"/>
                                        <p:tgtEl>
                                          <p:spTgt spid="28701"/>
                                        </p:tgtEl>
                                        <p:attrNameLst>
                                          <p:attrName>style.rotation</p:attrName>
                                        </p:attrNameLst>
                                      </p:cBhvr>
                                      <p:tavLst>
                                        <p:tav tm="0">
                                          <p:val>
                                            <p:fltVal val="360"/>
                                          </p:val>
                                        </p:tav>
                                        <p:tav tm="100000">
                                          <p:val>
                                            <p:fltVal val="0"/>
                                          </p:val>
                                        </p:tav>
                                      </p:tavLst>
                                    </p:anim>
                                    <p:animEffect transition="in" filter="fade">
                                      <p:cBhvr>
                                        <p:cTn id="14" dur="500"/>
                                        <p:tgtEl>
                                          <p:spTgt spid="2870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28685"/>
                                        </p:tgtEl>
                                        <p:attrNameLst>
                                          <p:attrName>style.visibility</p:attrName>
                                        </p:attrNameLst>
                                      </p:cBhvr>
                                      <p:to>
                                        <p:strVal val="visible"/>
                                      </p:to>
                                    </p:set>
                                    <p:anim calcmode="lin" valueType="num">
                                      <p:cBhvr>
                                        <p:cTn id="18" dur="500" fill="hold"/>
                                        <p:tgtEl>
                                          <p:spTgt spid="28685"/>
                                        </p:tgtEl>
                                        <p:attrNameLst>
                                          <p:attrName>ppt_x</p:attrName>
                                        </p:attrNameLst>
                                      </p:cBhvr>
                                      <p:tavLst>
                                        <p:tav tm="0">
                                          <p:val>
                                            <p:strVal val="#ppt_x-#ppt_w/2"/>
                                          </p:val>
                                        </p:tav>
                                        <p:tav tm="100000">
                                          <p:val>
                                            <p:strVal val="#ppt_x"/>
                                          </p:val>
                                        </p:tav>
                                      </p:tavLst>
                                    </p:anim>
                                    <p:anim calcmode="lin" valueType="num">
                                      <p:cBhvr>
                                        <p:cTn id="19" dur="500" fill="hold"/>
                                        <p:tgtEl>
                                          <p:spTgt spid="28685"/>
                                        </p:tgtEl>
                                        <p:attrNameLst>
                                          <p:attrName>ppt_y</p:attrName>
                                        </p:attrNameLst>
                                      </p:cBhvr>
                                      <p:tavLst>
                                        <p:tav tm="0">
                                          <p:val>
                                            <p:strVal val="#ppt_y"/>
                                          </p:val>
                                        </p:tav>
                                        <p:tav tm="100000">
                                          <p:val>
                                            <p:strVal val="#ppt_y"/>
                                          </p:val>
                                        </p:tav>
                                      </p:tavLst>
                                    </p:anim>
                                    <p:anim calcmode="lin" valueType="num">
                                      <p:cBhvr>
                                        <p:cTn id="20" dur="500" fill="hold"/>
                                        <p:tgtEl>
                                          <p:spTgt spid="28685"/>
                                        </p:tgtEl>
                                        <p:attrNameLst>
                                          <p:attrName>ppt_w</p:attrName>
                                        </p:attrNameLst>
                                      </p:cBhvr>
                                      <p:tavLst>
                                        <p:tav tm="0">
                                          <p:val>
                                            <p:fltVal val="0"/>
                                          </p:val>
                                        </p:tav>
                                        <p:tav tm="100000">
                                          <p:val>
                                            <p:strVal val="#ppt_w"/>
                                          </p:val>
                                        </p:tav>
                                      </p:tavLst>
                                    </p:anim>
                                    <p:anim calcmode="lin" valueType="num">
                                      <p:cBhvr>
                                        <p:cTn id="21" dur="500" fill="hold"/>
                                        <p:tgtEl>
                                          <p:spTgt spid="2868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28694"/>
                                        </p:tgtEl>
                                        <p:attrNameLst>
                                          <p:attrName>style.visibility</p:attrName>
                                        </p:attrNameLst>
                                      </p:cBhvr>
                                      <p:to>
                                        <p:strVal val="visible"/>
                                      </p:to>
                                    </p:set>
                                    <p:animEffect transition="in" filter="slide(fromTop)">
                                      <p:cBhvr>
                                        <p:cTn id="25" dur="500"/>
                                        <p:tgtEl>
                                          <p:spTgt spid="2869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8713"/>
                                        </p:tgtEl>
                                        <p:attrNameLst>
                                          <p:attrName>style.visibility</p:attrName>
                                        </p:attrNameLst>
                                      </p:cBhvr>
                                      <p:to>
                                        <p:strVal val="visible"/>
                                      </p:to>
                                    </p:set>
                                    <p:anim calcmode="lin" valueType="num">
                                      <p:cBhvr>
                                        <p:cTn id="29" dur="500" fill="hold"/>
                                        <p:tgtEl>
                                          <p:spTgt spid="28713"/>
                                        </p:tgtEl>
                                        <p:attrNameLst>
                                          <p:attrName>ppt_w</p:attrName>
                                        </p:attrNameLst>
                                      </p:cBhvr>
                                      <p:tavLst>
                                        <p:tav tm="0">
                                          <p:val>
                                            <p:fltVal val="0"/>
                                          </p:val>
                                        </p:tav>
                                        <p:tav tm="100000">
                                          <p:val>
                                            <p:strVal val="#ppt_w"/>
                                          </p:val>
                                        </p:tav>
                                      </p:tavLst>
                                    </p:anim>
                                    <p:anim calcmode="lin" valueType="num">
                                      <p:cBhvr>
                                        <p:cTn id="30" dur="500" fill="hold"/>
                                        <p:tgtEl>
                                          <p:spTgt spid="28713"/>
                                        </p:tgtEl>
                                        <p:attrNameLst>
                                          <p:attrName>ppt_h</p:attrName>
                                        </p:attrNameLst>
                                      </p:cBhvr>
                                      <p:tavLst>
                                        <p:tav tm="0">
                                          <p:val>
                                            <p:fltVal val="0"/>
                                          </p:val>
                                        </p:tav>
                                        <p:tav tm="100000">
                                          <p:val>
                                            <p:strVal val="#ppt_h"/>
                                          </p:val>
                                        </p:tav>
                                      </p:tavLst>
                                    </p:anim>
                                    <p:anim calcmode="lin" valueType="num">
                                      <p:cBhvr>
                                        <p:cTn id="31" dur="500" fill="hold"/>
                                        <p:tgtEl>
                                          <p:spTgt spid="28713"/>
                                        </p:tgtEl>
                                        <p:attrNameLst>
                                          <p:attrName>style.rotation</p:attrName>
                                        </p:attrNameLst>
                                      </p:cBhvr>
                                      <p:tavLst>
                                        <p:tav tm="0">
                                          <p:val>
                                            <p:fltVal val="360"/>
                                          </p:val>
                                        </p:tav>
                                        <p:tav tm="100000">
                                          <p:val>
                                            <p:fltVal val="0"/>
                                          </p:val>
                                        </p:tav>
                                      </p:tavLst>
                                    </p:anim>
                                    <p:animEffect transition="in" filter="fade">
                                      <p:cBhvr>
                                        <p:cTn id="32" dur="500"/>
                                        <p:tgtEl>
                                          <p:spTgt spid="2871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28682"/>
                                        </p:tgtEl>
                                        <p:attrNameLst>
                                          <p:attrName>style.visibility</p:attrName>
                                        </p:attrNameLst>
                                      </p:cBhvr>
                                      <p:to>
                                        <p:strVal val="visible"/>
                                      </p:to>
                                    </p:set>
                                    <p:anim calcmode="lin" valueType="num">
                                      <p:cBhvr>
                                        <p:cTn id="36" dur="500" fill="hold"/>
                                        <p:tgtEl>
                                          <p:spTgt spid="28682"/>
                                        </p:tgtEl>
                                        <p:attrNameLst>
                                          <p:attrName>ppt_x</p:attrName>
                                        </p:attrNameLst>
                                      </p:cBhvr>
                                      <p:tavLst>
                                        <p:tav tm="0">
                                          <p:val>
                                            <p:strVal val="#ppt_x-#ppt_w/2"/>
                                          </p:val>
                                        </p:tav>
                                        <p:tav tm="100000">
                                          <p:val>
                                            <p:strVal val="#ppt_x"/>
                                          </p:val>
                                        </p:tav>
                                      </p:tavLst>
                                    </p:anim>
                                    <p:anim calcmode="lin" valueType="num">
                                      <p:cBhvr>
                                        <p:cTn id="37" dur="500" fill="hold"/>
                                        <p:tgtEl>
                                          <p:spTgt spid="28682"/>
                                        </p:tgtEl>
                                        <p:attrNameLst>
                                          <p:attrName>ppt_y</p:attrName>
                                        </p:attrNameLst>
                                      </p:cBhvr>
                                      <p:tavLst>
                                        <p:tav tm="0">
                                          <p:val>
                                            <p:strVal val="#ppt_y"/>
                                          </p:val>
                                        </p:tav>
                                        <p:tav tm="100000">
                                          <p:val>
                                            <p:strVal val="#ppt_y"/>
                                          </p:val>
                                        </p:tav>
                                      </p:tavLst>
                                    </p:anim>
                                    <p:anim calcmode="lin" valueType="num">
                                      <p:cBhvr>
                                        <p:cTn id="38" dur="500" fill="hold"/>
                                        <p:tgtEl>
                                          <p:spTgt spid="28682"/>
                                        </p:tgtEl>
                                        <p:attrNameLst>
                                          <p:attrName>ppt_w</p:attrName>
                                        </p:attrNameLst>
                                      </p:cBhvr>
                                      <p:tavLst>
                                        <p:tav tm="0">
                                          <p:val>
                                            <p:fltVal val="0"/>
                                          </p:val>
                                        </p:tav>
                                        <p:tav tm="100000">
                                          <p:val>
                                            <p:strVal val="#ppt_w"/>
                                          </p:val>
                                        </p:tav>
                                      </p:tavLst>
                                    </p:anim>
                                    <p:anim calcmode="lin" valueType="num">
                                      <p:cBhvr>
                                        <p:cTn id="39" dur="500" fill="hold"/>
                                        <p:tgtEl>
                                          <p:spTgt spid="2868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28691"/>
                                        </p:tgtEl>
                                        <p:attrNameLst>
                                          <p:attrName>style.visibility</p:attrName>
                                        </p:attrNameLst>
                                      </p:cBhvr>
                                      <p:to>
                                        <p:strVal val="visible"/>
                                      </p:to>
                                    </p:set>
                                    <p:animEffect transition="in" filter="slide(fromTop)">
                                      <p:cBhvr>
                                        <p:cTn id="43" dur="500"/>
                                        <p:tgtEl>
                                          <p:spTgt spid="2869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28725"/>
                                        </p:tgtEl>
                                        <p:attrNameLst>
                                          <p:attrName>style.visibility</p:attrName>
                                        </p:attrNameLst>
                                      </p:cBhvr>
                                      <p:to>
                                        <p:strVal val="visible"/>
                                      </p:to>
                                    </p:set>
                                    <p:anim calcmode="lin" valueType="num">
                                      <p:cBhvr>
                                        <p:cTn id="47" dur="500" fill="hold"/>
                                        <p:tgtEl>
                                          <p:spTgt spid="28725"/>
                                        </p:tgtEl>
                                        <p:attrNameLst>
                                          <p:attrName>ppt_w</p:attrName>
                                        </p:attrNameLst>
                                      </p:cBhvr>
                                      <p:tavLst>
                                        <p:tav tm="0">
                                          <p:val>
                                            <p:fltVal val="0"/>
                                          </p:val>
                                        </p:tav>
                                        <p:tav tm="100000">
                                          <p:val>
                                            <p:strVal val="#ppt_w"/>
                                          </p:val>
                                        </p:tav>
                                      </p:tavLst>
                                    </p:anim>
                                    <p:anim calcmode="lin" valueType="num">
                                      <p:cBhvr>
                                        <p:cTn id="48" dur="500" fill="hold"/>
                                        <p:tgtEl>
                                          <p:spTgt spid="28725"/>
                                        </p:tgtEl>
                                        <p:attrNameLst>
                                          <p:attrName>ppt_h</p:attrName>
                                        </p:attrNameLst>
                                      </p:cBhvr>
                                      <p:tavLst>
                                        <p:tav tm="0">
                                          <p:val>
                                            <p:fltVal val="0"/>
                                          </p:val>
                                        </p:tav>
                                        <p:tav tm="100000">
                                          <p:val>
                                            <p:strVal val="#ppt_h"/>
                                          </p:val>
                                        </p:tav>
                                      </p:tavLst>
                                    </p:anim>
                                    <p:anim calcmode="lin" valueType="num">
                                      <p:cBhvr>
                                        <p:cTn id="49" dur="500" fill="hold"/>
                                        <p:tgtEl>
                                          <p:spTgt spid="28725"/>
                                        </p:tgtEl>
                                        <p:attrNameLst>
                                          <p:attrName>style.rotation</p:attrName>
                                        </p:attrNameLst>
                                      </p:cBhvr>
                                      <p:tavLst>
                                        <p:tav tm="0">
                                          <p:val>
                                            <p:fltVal val="360"/>
                                          </p:val>
                                        </p:tav>
                                        <p:tav tm="100000">
                                          <p:val>
                                            <p:fltVal val="0"/>
                                          </p:val>
                                        </p:tav>
                                      </p:tavLst>
                                    </p:anim>
                                    <p:animEffect transition="in" filter="fade">
                                      <p:cBhvr>
                                        <p:cTn id="50" dur="500"/>
                                        <p:tgtEl>
                                          <p:spTgt spid="28725"/>
                                        </p:tgtEl>
                                      </p:cBhvr>
                                    </p:animEffect>
                                  </p:childTnLst>
                                </p:cTn>
                              </p:par>
                            </p:childTnLst>
                          </p:cTn>
                        </p:par>
                        <p:par>
                          <p:cTn id="51" fill="hold" nodeType="afterGroup">
                            <p:stCondLst>
                              <p:cond delay="4000"/>
                            </p:stCondLst>
                            <p:childTnLst>
                              <p:par>
                                <p:cTn id="52" presetID="17" presetClass="entr" presetSubtype="10" fill="hold" nodeType="afterEffect">
                                  <p:stCondLst>
                                    <p:cond delay="0"/>
                                  </p:stCondLst>
                                  <p:childTnLst>
                                    <p:set>
                                      <p:cBhvr>
                                        <p:cTn id="53" dur="1" fill="hold">
                                          <p:stCondLst>
                                            <p:cond delay="0"/>
                                          </p:stCondLst>
                                        </p:cTn>
                                        <p:tgtEl>
                                          <p:spTgt spid="28679"/>
                                        </p:tgtEl>
                                        <p:attrNameLst>
                                          <p:attrName>style.visibility</p:attrName>
                                        </p:attrNameLst>
                                      </p:cBhvr>
                                      <p:to>
                                        <p:strVal val="visible"/>
                                      </p:to>
                                    </p:set>
                                    <p:anim calcmode="lin" valueType="num">
                                      <p:cBhvr>
                                        <p:cTn id="54" dur="500" fill="hold"/>
                                        <p:tgtEl>
                                          <p:spTgt spid="28679"/>
                                        </p:tgtEl>
                                        <p:attrNameLst>
                                          <p:attrName>ppt_w</p:attrName>
                                        </p:attrNameLst>
                                      </p:cBhvr>
                                      <p:tavLst>
                                        <p:tav tm="0">
                                          <p:val>
                                            <p:fltVal val="0"/>
                                          </p:val>
                                        </p:tav>
                                        <p:tav tm="100000">
                                          <p:val>
                                            <p:strVal val="#ppt_w"/>
                                          </p:val>
                                        </p:tav>
                                      </p:tavLst>
                                    </p:anim>
                                    <p:anim calcmode="lin" valueType="num">
                                      <p:cBhvr>
                                        <p:cTn id="55" dur="500" fill="hold"/>
                                        <p:tgtEl>
                                          <p:spTgt spid="28679"/>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4500"/>
                            </p:stCondLst>
                            <p:childTnLst>
                              <p:par>
                                <p:cTn id="57" presetID="12" presetClass="entr" presetSubtype="1" fill="hold" nodeType="afterEffect">
                                  <p:stCondLst>
                                    <p:cond delay="0"/>
                                  </p:stCondLst>
                                  <p:childTnLst>
                                    <p:set>
                                      <p:cBhvr>
                                        <p:cTn id="58" dur="1" fill="hold">
                                          <p:stCondLst>
                                            <p:cond delay="0"/>
                                          </p:stCondLst>
                                        </p:cTn>
                                        <p:tgtEl>
                                          <p:spTgt spid="28688"/>
                                        </p:tgtEl>
                                        <p:attrNameLst>
                                          <p:attrName>style.visibility</p:attrName>
                                        </p:attrNameLst>
                                      </p:cBhvr>
                                      <p:to>
                                        <p:strVal val="visible"/>
                                      </p:to>
                                    </p:set>
                                    <p:animEffect transition="in" filter="slide(fromTop)">
                                      <p:cBhvr>
                                        <p:cTn id="59" dur="500"/>
                                        <p:tgtEl>
                                          <p:spTgt spid="28688"/>
                                        </p:tgtEl>
                                      </p:cBhvr>
                                    </p:animEffect>
                                  </p:childTnLst>
                                </p:cTn>
                              </p:par>
                            </p:childTnLst>
                          </p:cTn>
                        </p:par>
                        <p:par>
                          <p:cTn id="60" fill="hold" nodeType="afterGroup">
                            <p:stCondLst>
                              <p:cond delay="5000"/>
                            </p:stCondLst>
                            <p:childTnLst>
                              <p:par>
                                <p:cTn id="61" presetID="49" presetClass="entr" presetSubtype="0" decel="100000" fill="hold" nodeType="afterEffect">
                                  <p:stCondLst>
                                    <p:cond delay="0"/>
                                  </p:stCondLst>
                                  <p:childTnLst>
                                    <p:set>
                                      <p:cBhvr>
                                        <p:cTn id="62" dur="1" fill="hold">
                                          <p:stCondLst>
                                            <p:cond delay="0"/>
                                          </p:stCondLst>
                                        </p:cTn>
                                        <p:tgtEl>
                                          <p:spTgt spid="28737"/>
                                        </p:tgtEl>
                                        <p:attrNameLst>
                                          <p:attrName>style.visibility</p:attrName>
                                        </p:attrNameLst>
                                      </p:cBhvr>
                                      <p:to>
                                        <p:strVal val="visible"/>
                                      </p:to>
                                    </p:set>
                                    <p:anim calcmode="lin" valueType="num">
                                      <p:cBhvr>
                                        <p:cTn id="63" dur="500" fill="hold"/>
                                        <p:tgtEl>
                                          <p:spTgt spid="28737"/>
                                        </p:tgtEl>
                                        <p:attrNameLst>
                                          <p:attrName>ppt_w</p:attrName>
                                        </p:attrNameLst>
                                      </p:cBhvr>
                                      <p:tavLst>
                                        <p:tav tm="0">
                                          <p:val>
                                            <p:fltVal val="0"/>
                                          </p:val>
                                        </p:tav>
                                        <p:tav tm="100000">
                                          <p:val>
                                            <p:strVal val="#ppt_w"/>
                                          </p:val>
                                        </p:tav>
                                      </p:tavLst>
                                    </p:anim>
                                    <p:anim calcmode="lin" valueType="num">
                                      <p:cBhvr>
                                        <p:cTn id="64" dur="500" fill="hold"/>
                                        <p:tgtEl>
                                          <p:spTgt spid="28737"/>
                                        </p:tgtEl>
                                        <p:attrNameLst>
                                          <p:attrName>ppt_h</p:attrName>
                                        </p:attrNameLst>
                                      </p:cBhvr>
                                      <p:tavLst>
                                        <p:tav tm="0">
                                          <p:val>
                                            <p:fltVal val="0"/>
                                          </p:val>
                                        </p:tav>
                                        <p:tav tm="100000">
                                          <p:val>
                                            <p:strVal val="#ppt_h"/>
                                          </p:val>
                                        </p:tav>
                                      </p:tavLst>
                                    </p:anim>
                                    <p:anim calcmode="lin" valueType="num">
                                      <p:cBhvr>
                                        <p:cTn id="65" dur="500" fill="hold"/>
                                        <p:tgtEl>
                                          <p:spTgt spid="28737"/>
                                        </p:tgtEl>
                                        <p:attrNameLst>
                                          <p:attrName>style.rotation</p:attrName>
                                        </p:attrNameLst>
                                      </p:cBhvr>
                                      <p:tavLst>
                                        <p:tav tm="0">
                                          <p:val>
                                            <p:fltVal val="360"/>
                                          </p:val>
                                        </p:tav>
                                        <p:tav tm="100000">
                                          <p:val>
                                            <p:fltVal val="0"/>
                                          </p:val>
                                        </p:tav>
                                      </p:tavLst>
                                    </p:anim>
                                    <p:animEffect transition="in" filter="fade">
                                      <p:cBhvr>
                                        <p:cTn id="66" dur="500"/>
                                        <p:tgtEl>
                                          <p:spTgt spid="28737"/>
                                        </p:tgtEl>
                                      </p:cBhvr>
                                    </p:animEffect>
                                  </p:childTnLst>
                                </p:cTn>
                              </p:par>
                            </p:childTnLst>
                          </p:cTn>
                        </p:par>
                        <p:par>
                          <p:cTn id="67" fill="hold" nodeType="afterGroup">
                            <p:stCondLst>
                              <p:cond delay="5500"/>
                            </p:stCondLst>
                            <p:childTnLst>
                              <p:par>
                                <p:cTn id="68" presetID="17" presetClass="entr" presetSubtype="8" fill="hold" nodeType="afterEffect">
                                  <p:stCondLst>
                                    <p:cond delay="0"/>
                                  </p:stCondLst>
                                  <p:childTnLst>
                                    <p:set>
                                      <p:cBhvr>
                                        <p:cTn id="69" dur="1" fill="hold">
                                          <p:stCondLst>
                                            <p:cond delay="0"/>
                                          </p:stCondLst>
                                        </p:cTn>
                                        <p:tgtEl>
                                          <p:spTgt spid="28676"/>
                                        </p:tgtEl>
                                        <p:attrNameLst>
                                          <p:attrName>style.visibility</p:attrName>
                                        </p:attrNameLst>
                                      </p:cBhvr>
                                      <p:to>
                                        <p:strVal val="visible"/>
                                      </p:to>
                                    </p:set>
                                    <p:anim calcmode="lin" valueType="num">
                                      <p:cBhvr>
                                        <p:cTn id="70" dur="500" fill="hold"/>
                                        <p:tgtEl>
                                          <p:spTgt spid="28676"/>
                                        </p:tgtEl>
                                        <p:attrNameLst>
                                          <p:attrName>ppt_x</p:attrName>
                                        </p:attrNameLst>
                                      </p:cBhvr>
                                      <p:tavLst>
                                        <p:tav tm="0">
                                          <p:val>
                                            <p:strVal val="#ppt_x-#ppt_w/2"/>
                                          </p:val>
                                        </p:tav>
                                        <p:tav tm="100000">
                                          <p:val>
                                            <p:strVal val="#ppt_x"/>
                                          </p:val>
                                        </p:tav>
                                      </p:tavLst>
                                    </p:anim>
                                    <p:anim calcmode="lin" valueType="num">
                                      <p:cBhvr>
                                        <p:cTn id="71" dur="500" fill="hold"/>
                                        <p:tgtEl>
                                          <p:spTgt spid="28676"/>
                                        </p:tgtEl>
                                        <p:attrNameLst>
                                          <p:attrName>ppt_y</p:attrName>
                                        </p:attrNameLst>
                                      </p:cBhvr>
                                      <p:tavLst>
                                        <p:tav tm="0">
                                          <p:val>
                                            <p:strVal val="#ppt_y"/>
                                          </p:val>
                                        </p:tav>
                                        <p:tav tm="100000">
                                          <p:val>
                                            <p:strVal val="#ppt_y"/>
                                          </p:val>
                                        </p:tav>
                                      </p:tavLst>
                                    </p:anim>
                                    <p:anim calcmode="lin" valueType="num">
                                      <p:cBhvr>
                                        <p:cTn id="72" dur="500" fill="hold"/>
                                        <p:tgtEl>
                                          <p:spTgt spid="28676"/>
                                        </p:tgtEl>
                                        <p:attrNameLst>
                                          <p:attrName>ppt_w</p:attrName>
                                        </p:attrNameLst>
                                      </p:cBhvr>
                                      <p:tavLst>
                                        <p:tav tm="0">
                                          <p:val>
                                            <p:fltVal val="0"/>
                                          </p:val>
                                        </p:tav>
                                        <p:tav tm="100000">
                                          <p:val>
                                            <p:strVal val="#ppt_w"/>
                                          </p:val>
                                        </p:tav>
                                      </p:tavLst>
                                    </p:anim>
                                    <p:anim calcmode="lin" valueType="num">
                                      <p:cBhvr>
                                        <p:cTn id="73" dur="500" fill="hold"/>
                                        <p:tgtEl>
                                          <p:spTgt spid="28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28685"/>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28752"/>
                                        </p:tgtEl>
                                        <p:attrNameLst>
                                          <p:attrName>style.visibility</p:attrName>
                                        </p:attrNameLst>
                                      </p:cBhvr>
                                      <p:to>
                                        <p:strVal val="visible"/>
                                      </p:to>
                                    </p:set>
                                    <p:anim calcmode="lin" valueType="num">
                                      <p:cBhvr>
                                        <p:cTn id="79" dur="500" fill="hold"/>
                                        <p:tgtEl>
                                          <p:spTgt spid="28752"/>
                                        </p:tgtEl>
                                        <p:attrNameLst>
                                          <p:attrName>ppt_w</p:attrName>
                                        </p:attrNameLst>
                                      </p:cBhvr>
                                      <p:tavLst>
                                        <p:tav tm="0">
                                          <p:val>
                                            <p:fltVal val="0"/>
                                          </p:val>
                                        </p:tav>
                                        <p:tav tm="100000">
                                          <p:val>
                                            <p:strVal val="#ppt_w"/>
                                          </p:val>
                                        </p:tav>
                                      </p:tavLst>
                                    </p:anim>
                                    <p:anim calcmode="lin" valueType="num">
                                      <p:cBhvr>
                                        <p:cTn id="80" dur="500" fill="hold"/>
                                        <p:tgtEl>
                                          <p:spTgt spid="2875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5"/>
                  </p:tgtEl>
                </p:cond>
              </p:nextCondLst>
            </p:seq>
            <p:seq concurrent="1" nextAc="seek">
              <p:cTn id="81" restart="whenNotActive" fill="hold" evtFilter="cancelBubble" nodeType="interactiveSeq">
                <p:stCondLst>
                  <p:cond evt="onClick" delay="0">
                    <p:tgtEl>
                      <p:spTgt spid="2868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28749"/>
                                        </p:tgtEl>
                                        <p:attrNameLst>
                                          <p:attrName>style.visibility</p:attrName>
                                        </p:attrNameLst>
                                      </p:cBhvr>
                                      <p:to>
                                        <p:strVal val="visible"/>
                                      </p:to>
                                    </p:set>
                                    <p:anim calcmode="lin" valueType="num">
                                      <p:cBhvr>
                                        <p:cTn id="86" dur="500" fill="hold"/>
                                        <p:tgtEl>
                                          <p:spTgt spid="28749"/>
                                        </p:tgtEl>
                                        <p:attrNameLst>
                                          <p:attrName>ppt_w</p:attrName>
                                        </p:attrNameLst>
                                      </p:cBhvr>
                                      <p:tavLst>
                                        <p:tav tm="0">
                                          <p:val>
                                            <p:fltVal val="0"/>
                                          </p:val>
                                        </p:tav>
                                        <p:tav tm="100000">
                                          <p:val>
                                            <p:strVal val="#ppt_w"/>
                                          </p:val>
                                        </p:tav>
                                      </p:tavLst>
                                    </p:anim>
                                    <p:anim calcmode="lin" valueType="num">
                                      <p:cBhvr>
                                        <p:cTn id="87" dur="500" fill="hold"/>
                                        <p:tgtEl>
                                          <p:spTgt spid="287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2"/>
                  </p:tgtEl>
                </p:cond>
              </p:nextCondLst>
            </p:seq>
            <p:seq concurrent="1" nextAc="seek">
              <p:cTn id="88" restart="whenNotActive" fill="hold" evtFilter="cancelBubble" nodeType="interactiveSeq">
                <p:stCondLst>
                  <p:cond evt="onClick" delay="0">
                    <p:tgtEl>
                      <p:spTgt spid="28679"/>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875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679"/>
                  </p:tgtEl>
                </p:cond>
              </p:nextCondLst>
            </p:seq>
            <p:seq concurrent="1" nextAc="seek">
              <p:cTn id="93" restart="whenNotActive" fill="hold" evtFilter="cancelBubble" nodeType="interactiveSeq">
                <p:stCondLst>
                  <p:cond evt="onClick" delay="0">
                    <p:tgtEl>
                      <p:spTgt spid="2867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8751"/>
                                        </p:tgtEl>
                                        <p:attrNameLst>
                                          <p:attrName>style.visibility</p:attrName>
                                        </p:attrNameLst>
                                      </p:cBhvr>
                                      <p:to>
                                        <p:strVal val="visible"/>
                                      </p:to>
                                    </p:set>
                                    <p:anim calcmode="lin" valueType="num">
                                      <p:cBhvr>
                                        <p:cTn id="98" dur="500" fill="hold"/>
                                        <p:tgtEl>
                                          <p:spTgt spid="28751"/>
                                        </p:tgtEl>
                                        <p:attrNameLst>
                                          <p:attrName>ppt_w</p:attrName>
                                        </p:attrNameLst>
                                      </p:cBhvr>
                                      <p:tavLst>
                                        <p:tav tm="0">
                                          <p:val>
                                            <p:fltVal val="0"/>
                                          </p:val>
                                        </p:tav>
                                        <p:tav tm="100000">
                                          <p:val>
                                            <p:strVal val="#ppt_w"/>
                                          </p:val>
                                        </p:tav>
                                      </p:tavLst>
                                    </p:anim>
                                    <p:anim calcmode="lin" valueType="num">
                                      <p:cBhvr>
                                        <p:cTn id="99" dur="500" fill="hold"/>
                                        <p:tgtEl>
                                          <p:spTgt spid="287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7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4"/>
          <p:cNvGrpSpPr>
            <a:grpSpLocks/>
          </p:cNvGrpSpPr>
          <p:nvPr/>
        </p:nvGrpSpPr>
        <p:grpSpPr bwMode="auto">
          <a:xfrm>
            <a:off x="531617" y="5878513"/>
            <a:ext cx="10029825" cy="762000"/>
            <a:chOff x="334" y="3799"/>
            <a:chExt cx="4464" cy="480"/>
          </a:xfrm>
        </p:grpSpPr>
        <p:sp>
          <p:nvSpPr>
            <p:cNvPr id="1236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70" name="Rectangle 6"/>
            <p:cNvSpPr>
              <a:spLocks noChangeArrowheads="1"/>
            </p:cNvSpPr>
            <p:nvPr/>
          </p:nvSpPr>
          <p:spPr bwMode="auto">
            <a:xfrm>
              <a:off x="573" y="3848"/>
              <a:ext cx="384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b="1" dirty="0">
                  <a:solidFill>
                    <a:schemeClr val="lt1"/>
                  </a:solidFill>
                  <a:latin typeface="Calibri"/>
                  <a:ea typeface="Calibri"/>
                  <a:cs typeface="Calibri"/>
                  <a:sym typeface="Calibri"/>
                </a:rPr>
                <a:t> </a:t>
              </a:r>
              <a:r>
                <a:rPr lang="en-US" dirty="0">
                  <a:latin typeface="Times New Roman" panose="02020603050405020304" pitchFamily="18" charset="0"/>
                  <a:cs typeface="Times New Roman" panose="02020603050405020304" pitchFamily="18" charset="0"/>
                </a:rPr>
                <a:t>Vào trang web để tìm bài tập về nhà</a:t>
              </a:r>
            </a:p>
          </p:txBody>
        </p:sp>
      </p:grpSp>
      <p:grpSp>
        <p:nvGrpSpPr>
          <p:cNvPr id="33799" name="Group 7"/>
          <p:cNvGrpSpPr>
            <a:grpSpLocks/>
          </p:cNvGrpSpPr>
          <p:nvPr/>
        </p:nvGrpSpPr>
        <p:grpSpPr bwMode="auto">
          <a:xfrm>
            <a:off x="544317" y="4887914"/>
            <a:ext cx="10095793" cy="762000"/>
            <a:chOff x="342" y="3175"/>
            <a:chExt cx="4489" cy="480"/>
          </a:xfrm>
        </p:grpSpPr>
        <p:sp>
          <p:nvSpPr>
            <p:cNvPr id="12367"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68" name="Rectangle 9"/>
            <p:cNvSpPr>
              <a:spLocks noChangeArrowheads="1"/>
            </p:cNvSpPr>
            <p:nvPr/>
          </p:nvSpPr>
          <p:spPr bwMode="auto">
            <a:xfrm>
              <a:off x="565" y="3255"/>
              <a:ext cx="4266"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3000" b="1" dirty="0">
                  <a:latin typeface="Calibri"/>
                  <a:ea typeface="Calibri"/>
                  <a:cs typeface="Calibri"/>
                  <a:sym typeface="Calibri"/>
                </a:rPr>
                <a:t> </a:t>
              </a:r>
              <a:r>
                <a:rPr lang="en-US" sz="3000" dirty="0">
                  <a:latin typeface="Times New Roman" panose="02020603050405020304" pitchFamily="18" charset="0"/>
                  <a:cs typeface="Times New Roman" panose="02020603050405020304" pitchFamily="18" charset="0"/>
                </a:rPr>
                <a:t>Liên tục vào các trang mạng xã hội để cập nhập thông tin</a:t>
              </a:r>
            </a:p>
          </p:txBody>
        </p:sp>
      </p:grpSp>
      <p:grpSp>
        <p:nvGrpSpPr>
          <p:cNvPr id="33802" name="Group 10"/>
          <p:cNvGrpSpPr>
            <a:grpSpLocks/>
          </p:cNvGrpSpPr>
          <p:nvPr/>
        </p:nvGrpSpPr>
        <p:grpSpPr bwMode="auto">
          <a:xfrm>
            <a:off x="531617" y="3733800"/>
            <a:ext cx="10029825" cy="762000"/>
            <a:chOff x="334" y="2448"/>
            <a:chExt cx="6318" cy="480"/>
          </a:xfrm>
        </p:grpSpPr>
        <p:sp>
          <p:nvSpPr>
            <p:cNvPr id="12365" name="AutoShape 6"/>
            <p:cNvSpPr>
              <a:spLocks noChangeArrowheads="1"/>
            </p:cNvSpPr>
            <p:nvPr/>
          </p:nvSpPr>
          <p:spPr bwMode="gray">
            <a:xfrm>
              <a:off x="334" y="2448"/>
              <a:ext cx="6318"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66" name="Rectangle 12"/>
            <p:cNvSpPr>
              <a:spLocks noChangeArrowheads="1"/>
            </p:cNvSpPr>
            <p:nvPr/>
          </p:nvSpPr>
          <p:spPr bwMode="auto">
            <a:xfrm>
              <a:off x="672" y="2524"/>
              <a:ext cx="572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b="1" dirty="0">
                  <a:latin typeface="Calibri"/>
                  <a:cs typeface="Calibri"/>
                  <a:sym typeface="Calibri"/>
                </a:rPr>
                <a:t> </a:t>
              </a:r>
              <a:r>
                <a:rPr lang="en-US" dirty="0">
                  <a:latin typeface="Times New Roman" panose="02020603050405020304" pitchFamily="18" charset="0"/>
                  <a:cs typeface="Times New Roman" panose="02020603050405020304" pitchFamily="18" charset="0"/>
                </a:rPr>
                <a:t>Tải các phần mềm miễn phí không được kiểm duyệt </a:t>
              </a:r>
            </a:p>
          </p:txBody>
        </p:sp>
      </p:grpSp>
      <p:grpSp>
        <p:nvGrpSpPr>
          <p:cNvPr id="33805" name="Group 13"/>
          <p:cNvGrpSpPr>
            <a:grpSpLocks/>
          </p:cNvGrpSpPr>
          <p:nvPr/>
        </p:nvGrpSpPr>
        <p:grpSpPr bwMode="auto">
          <a:xfrm>
            <a:off x="544316" y="2590800"/>
            <a:ext cx="10039569" cy="762000"/>
            <a:chOff x="342" y="1728"/>
            <a:chExt cx="4464" cy="480"/>
          </a:xfrm>
        </p:grpSpPr>
        <p:sp>
          <p:nvSpPr>
            <p:cNvPr id="1236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12364" name="Rectangle 15"/>
            <p:cNvSpPr>
              <a:spLocks noChangeArrowheads="1"/>
            </p:cNvSpPr>
            <p:nvPr/>
          </p:nvSpPr>
          <p:spPr bwMode="auto">
            <a:xfrm>
              <a:off x="562" y="1816"/>
              <a:ext cx="239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b="1" dirty="0">
                  <a:latin typeface="Calibri"/>
                  <a:ea typeface="Calibri"/>
                  <a:cs typeface="Calibri"/>
                  <a:sym typeface="Calibri"/>
                </a:rPr>
                <a:t> </a:t>
              </a:r>
              <a:r>
                <a:rPr lang="en-US" dirty="0">
                  <a:latin typeface="Times New Roman" panose="02020603050405020304" pitchFamily="18" charset="0"/>
                  <a:cs typeface="Times New Roman" panose="02020603050405020304" pitchFamily="18" charset="0"/>
                </a:rPr>
                <a:t>Mở thư điện tử do người lạ gửi</a:t>
              </a:r>
            </a:p>
          </p:txBody>
        </p:sp>
      </p:grpSp>
      <p:grpSp>
        <p:nvGrpSpPr>
          <p:cNvPr id="33808" name="Group 16"/>
          <p:cNvGrpSpPr>
            <a:grpSpLocks/>
          </p:cNvGrpSpPr>
          <p:nvPr/>
        </p:nvGrpSpPr>
        <p:grpSpPr bwMode="auto">
          <a:xfrm rot="5400000">
            <a:off x="39492" y="5753100"/>
            <a:ext cx="838200" cy="152400"/>
            <a:chOff x="0" y="1896"/>
            <a:chExt cx="5760" cy="120"/>
          </a:xfrm>
        </p:grpSpPr>
        <p:sp>
          <p:nvSpPr>
            <p:cNvPr id="1236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6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11" name="Group 19"/>
          <p:cNvGrpSpPr>
            <a:grpSpLocks/>
          </p:cNvGrpSpPr>
          <p:nvPr/>
        </p:nvGrpSpPr>
        <p:grpSpPr bwMode="auto">
          <a:xfrm rot="5400000">
            <a:off x="49017" y="4600575"/>
            <a:ext cx="838200" cy="171450"/>
            <a:chOff x="0" y="1896"/>
            <a:chExt cx="5760" cy="120"/>
          </a:xfrm>
        </p:grpSpPr>
        <p:sp>
          <p:nvSpPr>
            <p:cNvPr id="1235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6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14" name="Group 22"/>
          <p:cNvGrpSpPr>
            <a:grpSpLocks/>
          </p:cNvGrpSpPr>
          <p:nvPr/>
        </p:nvGrpSpPr>
        <p:grpSpPr bwMode="auto">
          <a:xfrm rot="5400000">
            <a:off x="-36708" y="3543300"/>
            <a:ext cx="990600" cy="152400"/>
            <a:chOff x="0" y="1896"/>
            <a:chExt cx="5760" cy="120"/>
          </a:xfrm>
        </p:grpSpPr>
        <p:sp>
          <p:nvSpPr>
            <p:cNvPr id="1235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5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17" name="Group 25"/>
          <p:cNvGrpSpPr>
            <a:grpSpLocks/>
          </p:cNvGrpSpPr>
          <p:nvPr/>
        </p:nvGrpSpPr>
        <p:grpSpPr bwMode="auto">
          <a:xfrm rot="5400000">
            <a:off x="-379608" y="1981200"/>
            <a:ext cx="1676400" cy="152400"/>
            <a:chOff x="0" y="1896"/>
            <a:chExt cx="5760" cy="120"/>
          </a:xfrm>
        </p:grpSpPr>
        <p:sp>
          <p:nvSpPr>
            <p:cNvPr id="1235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5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33821" name="Group 29"/>
          <p:cNvGrpSpPr>
            <a:grpSpLocks/>
          </p:cNvGrpSpPr>
          <p:nvPr/>
        </p:nvGrpSpPr>
        <p:grpSpPr bwMode="auto">
          <a:xfrm>
            <a:off x="23633" y="2585507"/>
            <a:ext cx="922322" cy="824441"/>
            <a:chOff x="150" y="1172"/>
            <a:chExt cx="580" cy="623"/>
          </a:xfrm>
        </p:grpSpPr>
        <p:grpSp>
          <p:nvGrpSpPr>
            <p:cNvPr id="12344" name="Group 30"/>
            <p:cNvGrpSpPr>
              <a:grpSpLocks/>
            </p:cNvGrpSpPr>
            <p:nvPr/>
          </p:nvGrpSpPr>
          <p:grpSpPr bwMode="auto">
            <a:xfrm rot="5400000">
              <a:off x="128" y="1194"/>
              <a:ext cx="623" cy="580"/>
              <a:chOff x="1859" y="1824"/>
              <a:chExt cx="2006" cy="1801"/>
            </a:xfrm>
          </p:grpSpPr>
          <p:sp>
            <p:nvSpPr>
              <p:cNvPr id="3382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2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2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4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5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2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5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3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5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3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33833" name="Group 41"/>
          <p:cNvGrpSpPr>
            <a:grpSpLocks/>
          </p:cNvGrpSpPr>
          <p:nvPr/>
        </p:nvGrpSpPr>
        <p:grpSpPr bwMode="auto">
          <a:xfrm>
            <a:off x="10933" y="3728507"/>
            <a:ext cx="922322" cy="824441"/>
            <a:chOff x="150" y="1172"/>
            <a:chExt cx="580" cy="623"/>
          </a:xfrm>
        </p:grpSpPr>
        <p:grpSp>
          <p:nvGrpSpPr>
            <p:cNvPr id="12333" name="Group 42"/>
            <p:cNvGrpSpPr>
              <a:grpSpLocks/>
            </p:cNvGrpSpPr>
            <p:nvPr/>
          </p:nvGrpSpPr>
          <p:grpSpPr bwMode="auto">
            <a:xfrm rot="5400000">
              <a:off x="128" y="1194"/>
              <a:ext cx="623" cy="580"/>
              <a:chOff x="1859" y="1824"/>
              <a:chExt cx="2006" cy="1801"/>
            </a:xfrm>
          </p:grpSpPr>
          <p:sp>
            <p:nvSpPr>
              <p:cNvPr id="3383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3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3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3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3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4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4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4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4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4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33845" name="Group 53"/>
          <p:cNvGrpSpPr>
            <a:grpSpLocks/>
          </p:cNvGrpSpPr>
          <p:nvPr/>
        </p:nvGrpSpPr>
        <p:grpSpPr bwMode="auto">
          <a:xfrm>
            <a:off x="23633" y="4882619"/>
            <a:ext cx="922322" cy="824440"/>
            <a:chOff x="150" y="1172"/>
            <a:chExt cx="580" cy="623"/>
          </a:xfrm>
        </p:grpSpPr>
        <p:grpSp>
          <p:nvGrpSpPr>
            <p:cNvPr id="12322" name="Group 54"/>
            <p:cNvGrpSpPr>
              <a:grpSpLocks/>
            </p:cNvGrpSpPr>
            <p:nvPr/>
          </p:nvGrpSpPr>
          <p:grpSpPr bwMode="auto">
            <a:xfrm rot="5400000">
              <a:off x="128" y="1194"/>
              <a:ext cx="623" cy="580"/>
              <a:chOff x="1859" y="1824"/>
              <a:chExt cx="2006" cy="1801"/>
            </a:xfrm>
          </p:grpSpPr>
          <p:sp>
            <p:nvSpPr>
              <p:cNvPr id="3384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4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4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2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2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5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3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5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3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5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33857" name="Group 65"/>
          <p:cNvGrpSpPr>
            <a:grpSpLocks/>
          </p:cNvGrpSpPr>
          <p:nvPr/>
        </p:nvGrpSpPr>
        <p:grpSpPr bwMode="auto">
          <a:xfrm>
            <a:off x="10933" y="5873219"/>
            <a:ext cx="922322" cy="824440"/>
            <a:chOff x="150" y="1172"/>
            <a:chExt cx="580" cy="623"/>
          </a:xfrm>
        </p:grpSpPr>
        <p:grpSp>
          <p:nvGrpSpPr>
            <p:cNvPr id="12311" name="Group 66"/>
            <p:cNvGrpSpPr>
              <a:grpSpLocks/>
            </p:cNvGrpSpPr>
            <p:nvPr/>
          </p:nvGrpSpPr>
          <p:grpSpPr bwMode="auto">
            <a:xfrm rot="5400000">
              <a:off x="128" y="1194"/>
              <a:ext cx="623" cy="580"/>
              <a:chOff x="1859" y="1824"/>
              <a:chExt cx="2006" cy="1801"/>
            </a:xfrm>
          </p:grpSpPr>
          <p:sp>
            <p:nvSpPr>
              <p:cNvPr id="3385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6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3386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1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1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6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1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3386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1232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3386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33869" name="WordArt 77"/>
          <p:cNvSpPr>
            <a:spLocks noChangeArrowheads="1" noChangeShapeType="1" noTextEdit="1"/>
          </p:cNvSpPr>
          <p:nvPr/>
        </p:nvSpPr>
        <p:spPr bwMode="auto">
          <a:xfrm>
            <a:off x="11111343" y="26670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3387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543" y="574040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71" name="WordArt 79"/>
          <p:cNvSpPr>
            <a:spLocks noChangeArrowheads="1" noChangeShapeType="1" noTextEdit="1"/>
          </p:cNvSpPr>
          <p:nvPr/>
        </p:nvSpPr>
        <p:spPr bwMode="auto">
          <a:xfrm>
            <a:off x="11187543" y="48768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33872" name="WordArt 80"/>
          <p:cNvSpPr>
            <a:spLocks noChangeArrowheads="1" noChangeShapeType="1" noTextEdit="1"/>
          </p:cNvSpPr>
          <p:nvPr/>
        </p:nvSpPr>
        <p:spPr bwMode="auto">
          <a:xfrm>
            <a:off x="11111343" y="38100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33820" name="AutoShape 28" descr="Recycled paper">
            <a:hlinkClick r:id="rId5" action="ppaction://hlinksldjump"/>
          </p:cNvPr>
          <p:cNvSpPr>
            <a:spLocks noChangeArrowheads="1"/>
          </p:cNvSpPr>
          <p:nvPr/>
        </p:nvSpPr>
        <p:spPr bwMode="auto">
          <a:xfrm>
            <a:off x="356504" y="1011487"/>
            <a:ext cx="11597801" cy="1431429"/>
          </a:xfrm>
          <a:prstGeom prst="horizontalScroll">
            <a:avLst>
              <a:gd name="adj" fmla="val 12500"/>
            </a:avLst>
          </a:prstGeom>
          <a:blipFill dpi="0" rotWithShape="1">
            <a:blip r:embed="rId6"/>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eaLnBrk="0" fontAlgn="base" hangingPunct="0">
              <a:spcBef>
                <a:spcPct val="0"/>
              </a:spcBef>
              <a:spcAft>
                <a:spcPct val="0"/>
              </a:spcAft>
              <a:defRPr/>
            </a:pPr>
            <a:r>
              <a:rPr lang="en-US" altLang="en-US" sz="3000" b="1" u="sng" dirty="0" err="1">
                <a:solidFill>
                  <a:srgbClr val="CC0000"/>
                </a:solidFill>
                <a:effectLst>
                  <a:outerShdw blurRad="38100" dist="38100" dir="2700000" algn="tl">
                    <a:srgbClr val="C0C0C0"/>
                  </a:outerShdw>
                </a:effectLst>
                <a:latin typeface="VNI-Times" pitchFamily="2" charset="0"/>
              </a:rPr>
              <a:t>Caâu</a:t>
            </a:r>
            <a:r>
              <a:rPr lang="en-US" altLang="en-US" sz="3000" b="1" u="sng" dirty="0">
                <a:solidFill>
                  <a:srgbClr val="CC0000"/>
                </a:solidFill>
                <a:effectLst>
                  <a:outerShdw blurRad="38100" dist="38100" dir="2700000" algn="tl">
                    <a:srgbClr val="C0C0C0"/>
                  </a:outerShdw>
                </a:effectLst>
                <a:latin typeface="VNI-Times" pitchFamily="2" charset="0"/>
              </a:rPr>
              <a:t> 2:</a:t>
            </a:r>
            <a:r>
              <a:rPr lang="en-US" altLang="en-US" sz="3000" b="1" dirty="0">
                <a:solidFill>
                  <a:srgbClr val="0000FF"/>
                </a:solidFill>
                <a:latin typeface="VNI-Times" pitchFamily="2" charset="0"/>
              </a:rPr>
              <a:t> </a:t>
            </a:r>
          </a:p>
          <a:p>
            <a:pPr lvl="0" eaLnBrk="0" fontAlgn="base" hangingPunct="0">
              <a:spcBef>
                <a:spcPct val="0"/>
              </a:spcBef>
              <a:spcAft>
                <a:spcPct val="0"/>
              </a:spcAft>
              <a:defRPr/>
            </a:pPr>
            <a:r>
              <a:rPr lang="en-US" sz="3200" dirty="0">
                <a:solidFill>
                  <a:srgbClr val="0000FF"/>
                </a:solidFill>
                <a:latin typeface="Times New Roman" panose="02020603050405020304" pitchFamily="18" charset="0"/>
                <a:cs typeface="Times New Roman" panose="02020603050405020304" pitchFamily="18" charset="0"/>
              </a:rPr>
              <a:t>Việc làm nào được khuyến khích sử dụng các dịch vụ internet</a:t>
            </a:r>
            <a:r>
              <a:rPr lang="en-US" altLang="en-US" sz="3000" b="1" dirty="0">
                <a:solidFill>
                  <a:srgbClr val="0000FF"/>
                </a:solidFill>
                <a:latin typeface="Times New Roman" panose="02020603050405020304" pitchFamily="18" charset="0"/>
              </a:rPr>
              <a:t>?</a:t>
            </a:r>
          </a:p>
        </p:txBody>
      </p:sp>
      <p:grpSp>
        <p:nvGrpSpPr>
          <p:cNvPr id="12307" name="Group 85"/>
          <p:cNvGrpSpPr>
            <a:grpSpLocks/>
          </p:cNvGrpSpPr>
          <p:nvPr/>
        </p:nvGrpSpPr>
        <p:grpSpPr bwMode="auto">
          <a:xfrm>
            <a:off x="1595439" y="80964"/>
            <a:ext cx="9101137" cy="985837"/>
            <a:chOff x="432" y="912"/>
            <a:chExt cx="5088" cy="912"/>
          </a:xfrm>
        </p:grpSpPr>
        <p:sp>
          <p:nvSpPr>
            <p:cNvPr id="12308" name="Rectangle 86"/>
            <p:cNvSpPr>
              <a:spLocks noChangeArrowheads="1"/>
            </p:cNvSpPr>
            <p:nvPr/>
          </p:nvSpPr>
          <p:spPr bwMode="auto">
            <a:xfrm>
              <a:off x="432" y="912"/>
              <a:ext cx="5088" cy="912"/>
            </a:xfrm>
            <a:prstGeom prst="rect">
              <a:avLst/>
            </a:prstGeom>
            <a:solidFill>
              <a:srgbClr val="DDDDDD"/>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12309" name="Oval 87"/>
            <p:cNvSpPr>
              <a:spLocks noChangeArrowheads="1"/>
            </p:cNvSpPr>
            <p:nvPr/>
          </p:nvSpPr>
          <p:spPr bwMode="auto">
            <a:xfrm>
              <a:off x="576" y="960"/>
              <a:ext cx="4881" cy="672"/>
            </a:xfrm>
            <a:prstGeom prst="ellipse">
              <a:avLst/>
            </a:prstGeom>
            <a:solidFill>
              <a:srgbClr val="D7DB29"/>
            </a:solid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12310" name="WordArt 88"/>
            <p:cNvSpPr>
              <a:spLocks noChangeArrowheads="1" noChangeShapeType="1" noTextEdit="1"/>
            </p:cNvSpPr>
            <p:nvPr/>
          </p:nvSpPr>
          <p:spPr bwMode="auto">
            <a:xfrm>
              <a:off x="1056" y="1104"/>
              <a:ext cx="3672"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BÀI TẬP TRẮC NGHIỆM</a:t>
              </a:r>
            </a:p>
          </p:txBody>
        </p:sp>
      </p:grpSp>
    </p:spTree>
    <p:extLst>
      <p:ext uri="{BB962C8B-B14F-4D97-AF65-F5344CB8AC3E}">
        <p14:creationId xmlns:p14="http://schemas.microsoft.com/office/powerpoint/2010/main" val="97348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3817"/>
                                        </p:tgtEl>
                                        <p:attrNameLst>
                                          <p:attrName>style.visibility</p:attrName>
                                        </p:attrNameLst>
                                      </p:cBhvr>
                                      <p:to>
                                        <p:strVal val="visible"/>
                                      </p:to>
                                    </p:set>
                                    <p:animEffect transition="in" filter="slide(fromTop)">
                                      <p:cBhvr>
                                        <p:cTn id="7" dur="500"/>
                                        <p:tgtEl>
                                          <p:spTgt spid="3381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3821"/>
                                        </p:tgtEl>
                                        <p:attrNameLst>
                                          <p:attrName>style.visibility</p:attrName>
                                        </p:attrNameLst>
                                      </p:cBhvr>
                                      <p:to>
                                        <p:strVal val="visible"/>
                                      </p:to>
                                    </p:set>
                                    <p:anim calcmode="lin" valueType="num">
                                      <p:cBhvr>
                                        <p:cTn id="11" dur="500" fill="hold"/>
                                        <p:tgtEl>
                                          <p:spTgt spid="33821"/>
                                        </p:tgtEl>
                                        <p:attrNameLst>
                                          <p:attrName>ppt_w</p:attrName>
                                        </p:attrNameLst>
                                      </p:cBhvr>
                                      <p:tavLst>
                                        <p:tav tm="0">
                                          <p:val>
                                            <p:fltVal val="0"/>
                                          </p:val>
                                        </p:tav>
                                        <p:tav tm="100000">
                                          <p:val>
                                            <p:strVal val="#ppt_w"/>
                                          </p:val>
                                        </p:tav>
                                      </p:tavLst>
                                    </p:anim>
                                    <p:anim calcmode="lin" valueType="num">
                                      <p:cBhvr>
                                        <p:cTn id="12" dur="500" fill="hold"/>
                                        <p:tgtEl>
                                          <p:spTgt spid="33821"/>
                                        </p:tgtEl>
                                        <p:attrNameLst>
                                          <p:attrName>ppt_h</p:attrName>
                                        </p:attrNameLst>
                                      </p:cBhvr>
                                      <p:tavLst>
                                        <p:tav tm="0">
                                          <p:val>
                                            <p:fltVal val="0"/>
                                          </p:val>
                                        </p:tav>
                                        <p:tav tm="100000">
                                          <p:val>
                                            <p:strVal val="#ppt_h"/>
                                          </p:val>
                                        </p:tav>
                                      </p:tavLst>
                                    </p:anim>
                                    <p:anim calcmode="lin" valueType="num">
                                      <p:cBhvr>
                                        <p:cTn id="13" dur="500" fill="hold"/>
                                        <p:tgtEl>
                                          <p:spTgt spid="33821"/>
                                        </p:tgtEl>
                                        <p:attrNameLst>
                                          <p:attrName>style.rotation</p:attrName>
                                        </p:attrNameLst>
                                      </p:cBhvr>
                                      <p:tavLst>
                                        <p:tav tm="0">
                                          <p:val>
                                            <p:fltVal val="360"/>
                                          </p:val>
                                        </p:tav>
                                        <p:tav tm="100000">
                                          <p:val>
                                            <p:fltVal val="0"/>
                                          </p:val>
                                        </p:tav>
                                      </p:tavLst>
                                    </p:anim>
                                    <p:animEffect transition="in" filter="fade">
                                      <p:cBhvr>
                                        <p:cTn id="14" dur="500"/>
                                        <p:tgtEl>
                                          <p:spTgt spid="3382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33805"/>
                                        </p:tgtEl>
                                        <p:attrNameLst>
                                          <p:attrName>style.visibility</p:attrName>
                                        </p:attrNameLst>
                                      </p:cBhvr>
                                      <p:to>
                                        <p:strVal val="visible"/>
                                      </p:to>
                                    </p:set>
                                    <p:anim calcmode="lin" valueType="num">
                                      <p:cBhvr>
                                        <p:cTn id="18" dur="500" fill="hold"/>
                                        <p:tgtEl>
                                          <p:spTgt spid="33805"/>
                                        </p:tgtEl>
                                        <p:attrNameLst>
                                          <p:attrName>ppt_x</p:attrName>
                                        </p:attrNameLst>
                                      </p:cBhvr>
                                      <p:tavLst>
                                        <p:tav tm="0">
                                          <p:val>
                                            <p:strVal val="#ppt_x-#ppt_w/2"/>
                                          </p:val>
                                        </p:tav>
                                        <p:tav tm="100000">
                                          <p:val>
                                            <p:strVal val="#ppt_x"/>
                                          </p:val>
                                        </p:tav>
                                      </p:tavLst>
                                    </p:anim>
                                    <p:anim calcmode="lin" valueType="num">
                                      <p:cBhvr>
                                        <p:cTn id="19" dur="500" fill="hold"/>
                                        <p:tgtEl>
                                          <p:spTgt spid="33805"/>
                                        </p:tgtEl>
                                        <p:attrNameLst>
                                          <p:attrName>ppt_y</p:attrName>
                                        </p:attrNameLst>
                                      </p:cBhvr>
                                      <p:tavLst>
                                        <p:tav tm="0">
                                          <p:val>
                                            <p:strVal val="#ppt_y"/>
                                          </p:val>
                                        </p:tav>
                                        <p:tav tm="100000">
                                          <p:val>
                                            <p:strVal val="#ppt_y"/>
                                          </p:val>
                                        </p:tav>
                                      </p:tavLst>
                                    </p:anim>
                                    <p:anim calcmode="lin" valueType="num">
                                      <p:cBhvr>
                                        <p:cTn id="20" dur="500" fill="hold"/>
                                        <p:tgtEl>
                                          <p:spTgt spid="33805"/>
                                        </p:tgtEl>
                                        <p:attrNameLst>
                                          <p:attrName>ppt_w</p:attrName>
                                        </p:attrNameLst>
                                      </p:cBhvr>
                                      <p:tavLst>
                                        <p:tav tm="0">
                                          <p:val>
                                            <p:fltVal val="0"/>
                                          </p:val>
                                        </p:tav>
                                        <p:tav tm="100000">
                                          <p:val>
                                            <p:strVal val="#ppt_w"/>
                                          </p:val>
                                        </p:tav>
                                      </p:tavLst>
                                    </p:anim>
                                    <p:anim calcmode="lin" valueType="num">
                                      <p:cBhvr>
                                        <p:cTn id="21" dur="500" fill="hold"/>
                                        <p:tgtEl>
                                          <p:spTgt spid="3380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33814"/>
                                        </p:tgtEl>
                                        <p:attrNameLst>
                                          <p:attrName>style.visibility</p:attrName>
                                        </p:attrNameLst>
                                      </p:cBhvr>
                                      <p:to>
                                        <p:strVal val="visible"/>
                                      </p:to>
                                    </p:set>
                                    <p:animEffect transition="in" filter="slide(fromTop)">
                                      <p:cBhvr>
                                        <p:cTn id="25" dur="500"/>
                                        <p:tgtEl>
                                          <p:spTgt spid="3381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33833"/>
                                        </p:tgtEl>
                                        <p:attrNameLst>
                                          <p:attrName>style.visibility</p:attrName>
                                        </p:attrNameLst>
                                      </p:cBhvr>
                                      <p:to>
                                        <p:strVal val="visible"/>
                                      </p:to>
                                    </p:set>
                                    <p:anim calcmode="lin" valueType="num">
                                      <p:cBhvr>
                                        <p:cTn id="29" dur="500" fill="hold"/>
                                        <p:tgtEl>
                                          <p:spTgt spid="33833"/>
                                        </p:tgtEl>
                                        <p:attrNameLst>
                                          <p:attrName>ppt_w</p:attrName>
                                        </p:attrNameLst>
                                      </p:cBhvr>
                                      <p:tavLst>
                                        <p:tav tm="0">
                                          <p:val>
                                            <p:fltVal val="0"/>
                                          </p:val>
                                        </p:tav>
                                        <p:tav tm="100000">
                                          <p:val>
                                            <p:strVal val="#ppt_w"/>
                                          </p:val>
                                        </p:tav>
                                      </p:tavLst>
                                    </p:anim>
                                    <p:anim calcmode="lin" valueType="num">
                                      <p:cBhvr>
                                        <p:cTn id="30" dur="500" fill="hold"/>
                                        <p:tgtEl>
                                          <p:spTgt spid="33833"/>
                                        </p:tgtEl>
                                        <p:attrNameLst>
                                          <p:attrName>ppt_h</p:attrName>
                                        </p:attrNameLst>
                                      </p:cBhvr>
                                      <p:tavLst>
                                        <p:tav tm="0">
                                          <p:val>
                                            <p:fltVal val="0"/>
                                          </p:val>
                                        </p:tav>
                                        <p:tav tm="100000">
                                          <p:val>
                                            <p:strVal val="#ppt_h"/>
                                          </p:val>
                                        </p:tav>
                                      </p:tavLst>
                                    </p:anim>
                                    <p:anim calcmode="lin" valueType="num">
                                      <p:cBhvr>
                                        <p:cTn id="31" dur="500" fill="hold"/>
                                        <p:tgtEl>
                                          <p:spTgt spid="33833"/>
                                        </p:tgtEl>
                                        <p:attrNameLst>
                                          <p:attrName>style.rotation</p:attrName>
                                        </p:attrNameLst>
                                      </p:cBhvr>
                                      <p:tavLst>
                                        <p:tav tm="0">
                                          <p:val>
                                            <p:fltVal val="360"/>
                                          </p:val>
                                        </p:tav>
                                        <p:tav tm="100000">
                                          <p:val>
                                            <p:fltVal val="0"/>
                                          </p:val>
                                        </p:tav>
                                      </p:tavLst>
                                    </p:anim>
                                    <p:animEffect transition="in" filter="fade">
                                      <p:cBhvr>
                                        <p:cTn id="32" dur="500"/>
                                        <p:tgtEl>
                                          <p:spTgt spid="3383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33802"/>
                                        </p:tgtEl>
                                        <p:attrNameLst>
                                          <p:attrName>style.visibility</p:attrName>
                                        </p:attrNameLst>
                                      </p:cBhvr>
                                      <p:to>
                                        <p:strVal val="visible"/>
                                      </p:to>
                                    </p:set>
                                    <p:anim calcmode="lin" valueType="num">
                                      <p:cBhvr>
                                        <p:cTn id="36" dur="500" fill="hold"/>
                                        <p:tgtEl>
                                          <p:spTgt spid="33802"/>
                                        </p:tgtEl>
                                        <p:attrNameLst>
                                          <p:attrName>ppt_x</p:attrName>
                                        </p:attrNameLst>
                                      </p:cBhvr>
                                      <p:tavLst>
                                        <p:tav tm="0">
                                          <p:val>
                                            <p:strVal val="#ppt_x-#ppt_w/2"/>
                                          </p:val>
                                        </p:tav>
                                        <p:tav tm="100000">
                                          <p:val>
                                            <p:strVal val="#ppt_x"/>
                                          </p:val>
                                        </p:tav>
                                      </p:tavLst>
                                    </p:anim>
                                    <p:anim calcmode="lin" valueType="num">
                                      <p:cBhvr>
                                        <p:cTn id="37" dur="500" fill="hold"/>
                                        <p:tgtEl>
                                          <p:spTgt spid="33802"/>
                                        </p:tgtEl>
                                        <p:attrNameLst>
                                          <p:attrName>ppt_y</p:attrName>
                                        </p:attrNameLst>
                                      </p:cBhvr>
                                      <p:tavLst>
                                        <p:tav tm="0">
                                          <p:val>
                                            <p:strVal val="#ppt_y"/>
                                          </p:val>
                                        </p:tav>
                                        <p:tav tm="100000">
                                          <p:val>
                                            <p:strVal val="#ppt_y"/>
                                          </p:val>
                                        </p:tav>
                                      </p:tavLst>
                                    </p:anim>
                                    <p:anim calcmode="lin" valueType="num">
                                      <p:cBhvr>
                                        <p:cTn id="38" dur="500" fill="hold"/>
                                        <p:tgtEl>
                                          <p:spTgt spid="33802"/>
                                        </p:tgtEl>
                                        <p:attrNameLst>
                                          <p:attrName>ppt_w</p:attrName>
                                        </p:attrNameLst>
                                      </p:cBhvr>
                                      <p:tavLst>
                                        <p:tav tm="0">
                                          <p:val>
                                            <p:fltVal val="0"/>
                                          </p:val>
                                        </p:tav>
                                        <p:tav tm="100000">
                                          <p:val>
                                            <p:strVal val="#ppt_w"/>
                                          </p:val>
                                        </p:tav>
                                      </p:tavLst>
                                    </p:anim>
                                    <p:anim calcmode="lin" valueType="num">
                                      <p:cBhvr>
                                        <p:cTn id="39" dur="500" fill="hold"/>
                                        <p:tgtEl>
                                          <p:spTgt spid="3380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33811"/>
                                        </p:tgtEl>
                                        <p:attrNameLst>
                                          <p:attrName>style.visibility</p:attrName>
                                        </p:attrNameLst>
                                      </p:cBhvr>
                                      <p:to>
                                        <p:strVal val="visible"/>
                                      </p:to>
                                    </p:set>
                                    <p:animEffect transition="in" filter="slide(fromTop)">
                                      <p:cBhvr>
                                        <p:cTn id="43" dur="500"/>
                                        <p:tgtEl>
                                          <p:spTgt spid="3381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33845"/>
                                        </p:tgtEl>
                                        <p:attrNameLst>
                                          <p:attrName>style.visibility</p:attrName>
                                        </p:attrNameLst>
                                      </p:cBhvr>
                                      <p:to>
                                        <p:strVal val="visible"/>
                                      </p:to>
                                    </p:set>
                                    <p:anim calcmode="lin" valueType="num">
                                      <p:cBhvr>
                                        <p:cTn id="47" dur="500" fill="hold"/>
                                        <p:tgtEl>
                                          <p:spTgt spid="33845"/>
                                        </p:tgtEl>
                                        <p:attrNameLst>
                                          <p:attrName>ppt_w</p:attrName>
                                        </p:attrNameLst>
                                      </p:cBhvr>
                                      <p:tavLst>
                                        <p:tav tm="0">
                                          <p:val>
                                            <p:fltVal val="0"/>
                                          </p:val>
                                        </p:tav>
                                        <p:tav tm="100000">
                                          <p:val>
                                            <p:strVal val="#ppt_w"/>
                                          </p:val>
                                        </p:tav>
                                      </p:tavLst>
                                    </p:anim>
                                    <p:anim calcmode="lin" valueType="num">
                                      <p:cBhvr>
                                        <p:cTn id="48" dur="500" fill="hold"/>
                                        <p:tgtEl>
                                          <p:spTgt spid="33845"/>
                                        </p:tgtEl>
                                        <p:attrNameLst>
                                          <p:attrName>ppt_h</p:attrName>
                                        </p:attrNameLst>
                                      </p:cBhvr>
                                      <p:tavLst>
                                        <p:tav tm="0">
                                          <p:val>
                                            <p:fltVal val="0"/>
                                          </p:val>
                                        </p:tav>
                                        <p:tav tm="100000">
                                          <p:val>
                                            <p:strVal val="#ppt_h"/>
                                          </p:val>
                                        </p:tav>
                                      </p:tavLst>
                                    </p:anim>
                                    <p:anim calcmode="lin" valueType="num">
                                      <p:cBhvr>
                                        <p:cTn id="49" dur="500" fill="hold"/>
                                        <p:tgtEl>
                                          <p:spTgt spid="33845"/>
                                        </p:tgtEl>
                                        <p:attrNameLst>
                                          <p:attrName>style.rotation</p:attrName>
                                        </p:attrNameLst>
                                      </p:cBhvr>
                                      <p:tavLst>
                                        <p:tav tm="0">
                                          <p:val>
                                            <p:fltVal val="360"/>
                                          </p:val>
                                        </p:tav>
                                        <p:tav tm="100000">
                                          <p:val>
                                            <p:fltVal val="0"/>
                                          </p:val>
                                        </p:tav>
                                      </p:tavLst>
                                    </p:anim>
                                    <p:animEffect transition="in" filter="fade">
                                      <p:cBhvr>
                                        <p:cTn id="50" dur="500"/>
                                        <p:tgtEl>
                                          <p:spTgt spid="33845"/>
                                        </p:tgtEl>
                                      </p:cBhvr>
                                    </p:animEffect>
                                  </p:childTnLst>
                                </p:cTn>
                              </p:par>
                            </p:childTnLst>
                          </p:cTn>
                        </p:par>
                        <p:par>
                          <p:cTn id="51" fill="hold" nodeType="afterGroup">
                            <p:stCondLst>
                              <p:cond delay="4000"/>
                            </p:stCondLst>
                            <p:childTnLst>
                              <p:par>
                                <p:cTn id="52" presetID="17" presetClass="entr" presetSubtype="8" fill="hold" nodeType="afterEffect">
                                  <p:stCondLst>
                                    <p:cond delay="0"/>
                                  </p:stCondLst>
                                  <p:childTnLst>
                                    <p:set>
                                      <p:cBhvr>
                                        <p:cTn id="53" dur="1" fill="hold">
                                          <p:stCondLst>
                                            <p:cond delay="0"/>
                                          </p:stCondLst>
                                        </p:cTn>
                                        <p:tgtEl>
                                          <p:spTgt spid="33799"/>
                                        </p:tgtEl>
                                        <p:attrNameLst>
                                          <p:attrName>style.visibility</p:attrName>
                                        </p:attrNameLst>
                                      </p:cBhvr>
                                      <p:to>
                                        <p:strVal val="visible"/>
                                      </p:to>
                                    </p:set>
                                    <p:anim calcmode="lin" valueType="num">
                                      <p:cBhvr>
                                        <p:cTn id="54" dur="500" fill="hold"/>
                                        <p:tgtEl>
                                          <p:spTgt spid="33799"/>
                                        </p:tgtEl>
                                        <p:attrNameLst>
                                          <p:attrName>ppt_x</p:attrName>
                                        </p:attrNameLst>
                                      </p:cBhvr>
                                      <p:tavLst>
                                        <p:tav tm="0">
                                          <p:val>
                                            <p:strVal val="#ppt_x-#ppt_w/2"/>
                                          </p:val>
                                        </p:tav>
                                        <p:tav tm="100000">
                                          <p:val>
                                            <p:strVal val="#ppt_x"/>
                                          </p:val>
                                        </p:tav>
                                      </p:tavLst>
                                    </p:anim>
                                    <p:anim calcmode="lin" valueType="num">
                                      <p:cBhvr>
                                        <p:cTn id="55" dur="500" fill="hold"/>
                                        <p:tgtEl>
                                          <p:spTgt spid="33799"/>
                                        </p:tgtEl>
                                        <p:attrNameLst>
                                          <p:attrName>ppt_y</p:attrName>
                                        </p:attrNameLst>
                                      </p:cBhvr>
                                      <p:tavLst>
                                        <p:tav tm="0">
                                          <p:val>
                                            <p:strVal val="#ppt_y"/>
                                          </p:val>
                                        </p:tav>
                                        <p:tav tm="100000">
                                          <p:val>
                                            <p:strVal val="#ppt_y"/>
                                          </p:val>
                                        </p:tav>
                                      </p:tavLst>
                                    </p:anim>
                                    <p:anim calcmode="lin" valueType="num">
                                      <p:cBhvr>
                                        <p:cTn id="56" dur="500" fill="hold"/>
                                        <p:tgtEl>
                                          <p:spTgt spid="33799"/>
                                        </p:tgtEl>
                                        <p:attrNameLst>
                                          <p:attrName>ppt_w</p:attrName>
                                        </p:attrNameLst>
                                      </p:cBhvr>
                                      <p:tavLst>
                                        <p:tav tm="0">
                                          <p:val>
                                            <p:fltVal val="0"/>
                                          </p:val>
                                        </p:tav>
                                        <p:tav tm="100000">
                                          <p:val>
                                            <p:strVal val="#ppt_w"/>
                                          </p:val>
                                        </p:tav>
                                      </p:tavLst>
                                    </p:anim>
                                    <p:anim calcmode="lin" valueType="num">
                                      <p:cBhvr>
                                        <p:cTn id="57" dur="500" fill="hold"/>
                                        <p:tgtEl>
                                          <p:spTgt spid="33799"/>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4500"/>
                            </p:stCondLst>
                            <p:childTnLst>
                              <p:par>
                                <p:cTn id="59" presetID="12" presetClass="entr" presetSubtype="1" fill="hold" nodeType="afterEffect">
                                  <p:stCondLst>
                                    <p:cond delay="0"/>
                                  </p:stCondLst>
                                  <p:childTnLst>
                                    <p:set>
                                      <p:cBhvr>
                                        <p:cTn id="60" dur="1" fill="hold">
                                          <p:stCondLst>
                                            <p:cond delay="0"/>
                                          </p:stCondLst>
                                        </p:cTn>
                                        <p:tgtEl>
                                          <p:spTgt spid="33808"/>
                                        </p:tgtEl>
                                        <p:attrNameLst>
                                          <p:attrName>style.visibility</p:attrName>
                                        </p:attrNameLst>
                                      </p:cBhvr>
                                      <p:to>
                                        <p:strVal val="visible"/>
                                      </p:to>
                                    </p:set>
                                    <p:animEffect transition="in" filter="slide(fromTop)">
                                      <p:cBhvr>
                                        <p:cTn id="61" dur="500"/>
                                        <p:tgtEl>
                                          <p:spTgt spid="33808"/>
                                        </p:tgtEl>
                                      </p:cBhvr>
                                    </p:animEffect>
                                  </p:childTnLst>
                                </p:cTn>
                              </p:par>
                            </p:childTnLst>
                          </p:cTn>
                        </p:par>
                        <p:par>
                          <p:cTn id="62" fill="hold" nodeType="afterGroup">
                            <p:stCondLst>
                              <p:cond delay="5000"/>
                            </p:stCondLst>
                            <p:childTnLst>
                              <p:par>
                                <p:cTn id="63" presetID="49" presetClass="entr" presetSubtype="0" decel="100000" fill="hold" nodeType="afterEffect">
                                  <p:stCondLst>
                                    <p:cond delay="0"/>
                                  </p:stCondLst>
                                  <p:childTnLst>
                                    <p:set>
                                      <p:cBhvr>
                                        <p:cTn id="64" dur="1" fill="hold">
                                          <p:stCondLst>
                                            <p:cond delay="0"/>
                                          </p:stCondLst>
                                        </p:cTn>
                                        <p:tgtEl>
                                          <p:spTgt spid="33857"/>
                                        </p:tgtEl>
                                        <p:attrNameLst>
                                          <p:attrName>style.visibility</p:attrName>
                                        </p:attrNameLst>
                                      </p:cBhvr>
                                      <p:to>
                                        <p:strVal val="visible"/>
                                      </p:to>
                                    </p:set>
                                    <p:anim calcmode="lin" valueType="num">
                                      <p:cBhvr>
                                        <p:cTn id="65" dur="500" fill="hold"/>
                                        <p:tgtEl>
                                          <p:spTgt spid="33857"/>
                                        </p:tgtEl>
                                        <p:attrNameLst>
                                          <p:attrName>ppt_w</p:attrName>
                                        </p:attrNameLst>
                                      </p:cBhvr>
                                      <p:tavLst>
                                        <p:tav tm="0">
                                          <p:val>
                                            <p:fltVal val="0"/>
                                          </p:val>
                                        </p:tav>
                                        <p:tav tm="100000">
                                          <p:val>
                                            <p:strVal val="#ppt_w"/>
                                          </p:val>
                                        </p:tav>
                                      </p:tavLst>
                                    </p:anim>
                                    <p:anim calcmode="lin" valueType="num">
                                      <p:cBhvr>
                                        <p:cTn id="66" dur="500" fill="hold"/>
                                        <p:tgtEl>
                                          <p:spTgt spid="33857"/>
                                        </p:tgtEl>
                                        <p:attrNameLst>
                                          <p:attrName>ppt_h</p:attrName>
                                        </p:attrNameLst>
                                      </p:cBhvr>
                                      <p:tavLst>
                                        <p:tav tm="0">
                                          <p:val>
                                            <p:fltVal val="0"/>
                                          </p:val>
                                        </p:tav>
                                        <p:tav tm="100000">
                                          <p:val>
                                            <p:strVal val="#ppt_h"/>
                                          </p:val>
                                        </p:tav>
                                      </p:tavLst>
                                    </p:anim>
                                    <p:anim calcmode="lin" valueType="num">
                                      <p:cBhvr>
                                        <p:cTn id="67" dur="500" fill="hold"/>
                                        <p:tgtEl>
                                          <p:spTgt spid="33857"/>
                                        </p:tgtEl>
                                        <p:attrNameLst>
                                          <p:attrName>style.rotation</p:attrName>
                                        </p:attrNameLst>
                                      </p:cBhvr>
                                      <p:tavLst>
                                        <p:tav tm="0">
                                          <p:val>
                                            <p:fltVal val="360"/>
                                          </p:val>
                                        </p:tav>
                                        <p:tav tm="100000">
                                          <p:val>
                                            <p:fltVal val="0"/>
                                          </p:val>
                                        </p:tav>
                                      </p:tavLst>
                                    </p:anim>
                                    <p:animEffect transition="in" filter="fade">
                                      <p:cBhvr>
                                        <p:cTn id="68" dur="500"/>
                                        <p:tgtEl>
                                          <p:spTgt spid="33857"/>
                                        </p:tgtEl>
                                      </p:cBhvr>
                                    </p:animEffect>
                                  </p:childTnLst>
                                </p:cTn>
                              </p:par>
                            </p:childTnLst>
                          </p:cTn>
                        </p:par>
                        <p:par>
                          <p:cTn id="69" fill="hold" nodeType="afterGroup">
                            <p:stCondLst>
                              <p:cond delay="5500"/>
                            </p:stCondLst>
                            <p:childTnLst>
                              <p:par>
                                <p:cTn id="70" presetID="17" presetClass="entr" presetSubtype="8" fill="hold" nodeType="afterEffect">
                                  <p:stCondLst>
                                    <p:cond delay="0"/>
                                  </p:stCondLst>
                                  <p:childTnLst>
                                    <p:set>
                                      <p:cBhvr>
                                        <p:cTn id="71" dur="1" fill="hold">
                                          <p:stCondLst>
                                            <p:cond delay="0"/>
                                          </p:stCondLst>
                                        </p:cTn>
                                        <p:tgtEl>
                                          <p:spTgt spid="33796"/>
                                        </p:tgtEl>
                                        <p:attrNameLst>
                                          <p:attrName>style.visibility</p:attrName>
                                        </p:attrNameLst>
                                      </p:cBhvr>
                                      <p:to>
                                        <p:strVal val="visible"/>
                                      </p:to>
                                    </p:set>
                                    <p:anim calcmode="lin" valueType="num">
                                      <p:cBhvr>
                                        <p:cTn id="72" dur="500" fill="hold"/>
                                        <p:tgtEl>
                                          <p:spTgt spid="33796"/>
                                        </p:tgtEl>
                                        <p:attrNameLst>
                                          <p:attrName>ppt_x</p:attrName>
                                        </p:attrNameLst>
                                      </p:cBhvr>
                                      <p:tavLst>
                                        <p:tav tm="0">
                                          <p:val>
                                            <p:strVal val="#ppt_x-#ppt_w/2"/>
                                          </p:val>
                                        </p:tav>
                                        <p:tav tm="100000">
                                          <p:val>
                                            <p:strVal val="#ppt_x"/>
                                          </p:val>
                                        </p:tav>
                                      </p:tavLst>
                                    </p:anim>
                                    <p:anim calcmode="lin" valueType="num">
                                      <p:cBhvr>
                                        <p:cTn id="73" dur="500" fill="hold"/>
                                        <p:tgtEl>
                                          <p:spTgt spid="33796"/>
                                        </p:tgtEl>
                                        <p:attrNameLst>
                                          <p:attrName>ppt_y</p:attrName>
                                        </p:attrNameLst>
                                      </p:cBhvr>
                                      <p:tavLst>
                                        <p:tav tm="0">
                                          <p:val>
                                            <p:strVal val="#ppt_y"/>
                                          </p:val>
                                        </p:tav>
                                        <p:tav tm="100000">
                                          <p:val>
                                            <p:strVal val="#ppt_y"/>
                                          </p:val>
                                        </p:tav>
                                      </p:tavLst>
                                    </p:anim>
                                    <p:anim calcmode="lin" valueType="num">
                                      <p:cBhvr>
                                        <p:cTn id="74" dur="500" fill="hold"/>
                                        <p:tgtEl>
                                          <p:spTgt spid="33796"/>
                                        </p:tgtEl>
                                        <p:attrNameLst>
                                          <p:attrName>ppt_w</p:attrName>
                                        </p:attrNameLst>
                                      </p:cBhvr>
                                      <p:tavLst>
                                        <p:tav tm="0">
                                          <p:val>
                                            <p:fltVal val="0"/>
                                          </p:val>
                                        </p:tav>
                                        <p:tav tm="100000">
                                          <p:val>
                                            <p:strVal val="#ppt_w"/>
                                          </p:val>
                                        </p:tav>
                                      </p:tavLst>
                                    </p:anim>
                                    <p:anim calcmode="lin" valueType="num">
                                      <p:cBhvr>
                                        <p:cTn id="75" dur="5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805"/>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33869"/>
                                        </p:tgtEl>
                                        <p:attrNameLst>
                                          <p:attrName>style.visibility</p:attrName>
                                        </p:attrNameLst>
                                      </p:cBhvr>
                                      <p:to>
                                        <p:strVal val="visible"/>
                                      </p:to>
                                    </p:set>
                                    <p:anim calcmode="lin" valueType="num">
                                      <p:cBhvr>
                                        <p:cTn id="81" dur="500" fill="hold"/>
                                        <p:tgtEl>
                                          <p:spTgt spid="33869"/>
                                        </p:tgtEl>
                                        <p:attrNameLst>
                                          <p:attrName>ppt_w</p:attrName>
                                        </p:attrNameLst>
                                      </p:cBhvr>
                                      <p:tavLst>
                                        <p:tav tm="0">
                                          <p:val>
                                            <p:fltVal val="0"/>
                                          </p:val>
                                        </p:tav>
                                        <p:tav tm="100000">
                                          <p:val>
                                            <p:strVal val="#ppt_w"/>
                                          </p:val>
                                        </p:tav>
                                      </p:tavLst>
                                    </p:anim>
                                    <p:anim calcmode="lin" valueType="num">
                                      <p:cBhvr>
                                        <p:cTn id="82" dur="500" fill="hold"/>
                                        <p:tgtEl>
                                          <p:spTgt spid="3386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5"/>
                  </p:tgtEl>
                </p:cond>
              </p:nextCondLst>
            </p:seq>
            <p:seq concurrent="1" nextAc="seek">
              <p:cTn id="83" restart="whenNotActive" fill="hold" evtFilter="cancelBubble" nodeType="interactiveSeq">
                <p:stCondLst>
                  <p:cond evt="onClick" delay="0">
                    <p:tgtEl>
                      <p:spTgt spid="3380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33872"/>
                                        </p:tgtEl>
                                        <p:attrNameLst>
                                          <p:attrName>style.visibility</p:attrName>
                                        </p:attrNameLst>
                                      </p:cBhvr>
                                      <p:to>
                                        <p:strVal val="visible"/>
                                      </p:to>
                                    </p:set>
                                    <p:anim calcmode="lin" valueType="num">
                                      <p:cBhvr>
                                        <p:cTn id="88" dur="500" fill="hold"/>
                                        <p:tgtEl>
                                          <p:spTgt spid="33872"/>
                                        </p:tgtEl>
                                        <p:attrNameLst>
                                          <p:attrName>ppt_w</p:attrName>
                                        </p:attrNameLst>
                                      </p:cBhvr>
                                      <p:tavLst>
                                        <p:tav tm="0">
                                          <p:val>
                                            <p:fltVal val="0"/>
                                          </p:val>
                                        </p:tav>
                                        <p:tav tm="100000">
                                          <p:val>
                                            <p:strVal val="#ppt_w"/>
                                          </p:val>
                                        </p:tav>
                                      </p:tavLst>
                                    </p:anim>
                                    <p:anim calcmode="lin" valueType="num">
                                      <p:cBhvr>
                                        <p:cTn id="89" dur="500" fill="hold"/>
                                        <p:tgtEl>
                                          <p:spTgt spid="3387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2"/>
                  </p:tgtEl>
                </p:cond>
              </p:nextCondLst>
            </p:seq>
            <p:seq concurrent="1" nextAc="seek">
              <p:cTn id="90" restart="whenNotActive" fill="hold" evtFilter="cancelBubble" nodeType="interactiveSeq">
                <p:stCondLst>
                  <p:cond evt="onClick" delay="0">
                    <p:tgtEl>
                      <p:spTgt spid="337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33871"/>
                                        </p:tgtEl>
                                        <p:attrNameLst>
                                          <p:attrName>style.visibility</p:attrName>
                                        </p:attrNameLst>
                                      </p:cBhvr>
                                      <p:to>
                                        <p:strVal val="visible"/>
                                      </p:to>
                                    </p:set>
                                    <p:anim calcmode="lin" valueType="num">
                                      <p:cBhvr>
                                        <p:cTn id="95" dur="500" fill="hold"/>
                                        <p:tgtEl>
                                          <p:spTgt spid="33871"/>
                                        </p:tgtEl>
                                        <p:attrNameLst>
                                          <p:attrName>ppt_w</p:attrName>
                                        </p:attrNameLst>
                                      </p:cBhvr>
                                      <p:tavLst>
                                        <p:tav tm="0">
                                          <p:val>
                                            <p:fltVal val="0"/>
                                          </p:val>
                                        </p:tav>
                                        <p:tav tm="100000">
                                          <p:val>
                                            <p:strVal val="#ppt_w"/>
                                          </p:val>
                                        </p:tav>
                                      </p:tavLst>
                                    </p:anim>
                                    <p:anim calcmode="lin" valueType="num">
                                      <p:cBhvr>
                                        <p:cTn id="96" dur="500" fill="hold"/>
                                        <p:tgtEl>
                                          <p:spTgt spid="3387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799"/>
                  </p:tgtEl>
                </p:cond>
              </p:nextCondLst>
            </p:seq>
            <p:seq concurrent="1" nextAc="seek">
              <p:cTn id="97" restart="whenNotActive" fill="hold" evtFilter="cancelBubble" nodeType="interactiveSeq">
                <p:stCondLst>
                  <p:cond evt="onClick" delay="0">
                    <p:tgtEl>
                      <p:spTgt spid="3379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3387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79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l="9755" r="6421" b="3676"/>
          <a:stretch/>
        </p:blipFill>
        <p:spPr bwMode="auto">
          <a:xfrm>
            <a:off x="1130531" y="581891"/>
            <a:ext cx="10823171"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024" y="1779740"/>
            <a:ext cx="714475" cy="704948"/>
          </a:xfrm>
          <a:prstGeom prst="rect">
            <a:avLst/>
          </a:prstGeom>
        </p:spPr>
      </p:pic>
      <p:sp>
        <p:nvSpPr>
          <p:cNvPr id="3" name="TextBox 2"/>
          <p:cNvSpPr txBox="1"/>
          <p:nvPr/>
        </p:nvSpPr>
        <p:spPr>
          <a:xfrm>
            <a:off x="2363374" y="1932159"/>
            <a:ext cx="1579419" cy="400110"/>
          </a:xfrm>
          <a:prstGeom prst="rect">
            <a:avLst/>
          </a:prstGeom>
          <a:solidFill>
            <a:schemeClr val="bg1"/>
          </a:solidFill>
        </p:spPr>
        <p:txBody>
          <a:bodyPr wrap="square" rtlCol="0">
            <a:spAutoFit/>
          </a:bodyPr>
          <a:lstStyle/>
          <a:p>
            <a:r>
              <a:rPr lang="en-US" sz="2000" b="1" dirty="0" err="1"/>
              <a:t>Zalo</a:t>
            </a:r>
            <a:endParaRPr lang="vi-VN" sz="2000" b="1"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498" y="2649119"/>
            <a:ext cx="724001" cy="628738"/>
          </a:xfrm>
          <a:prstGeom prst="rect">
            <a:avLst/>
          </a:prstGeom>
        </p:spPr>
      </p:pic>
      <p:sp>
        <p:nvSpPr>
          <p:cNvPr id="6" name="TextBox 5"/>
          <p:cNvSpPr txBox="1"/>
          <p:nvPr/>
        </p:nvSpPr>
        <p:spPr>
          <a:xfrm>
            <a:off x="2429874" y="2763433"/>
            <a:ext cx="1144600" cy="400110"/>
          </a:xfrm>
          <a:prstGeom prst="rect">
            <a:avLst/>
          </a:prstGeom>
          <a:solidFill>
            <a:schemeClr val="bg1"/>
          </a:solidFill>
        </p:spPr>
        <p:txBody>
          <a:bodyPr wrap="square" rtlCol="0">
            <a:spAutoFit/>
          </a:bodyPr>
          <a:lstStyle/>
          <a:p>
            <a:r>
              <a:rPr lang="en-US" sz="2000" b="1" dirty="0" err="1"/>
              <a:t>Tiktok</a:t>
            </a:r>
            <a:endParaRPr lang="vi-VN" sz="2000" b="1"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9024" y="3640975"/>
            <a:ext cx="2095792" cy="436207"/>
          </a:xfrm>
          <a:prstGeom prst="rect">
            <a:avLst/>
          </a:prstGeom>
        </p:spPr>
      </p:pic>
      <p:sp>
        <p:nvSpPr>
          <p:cNvPr id="8" name="TextBox 7"/>
          <p:cNvSpPr txBox="1"/>
          <p:nvPr/>
        </p:nvSpPr>
        <p:spPr>
          <a:xfrm>
            <a:off x="7417512" y="918006"/>
            <a:ext cx="1194473" cy="400110"/>
          </a:xfrm>
          <a:prstGeom prst="rect">
            <a:avLst/>
          </a:prstGeom>
          <a:solidFill>
            <a:schemeClr val="bg1"/>
          </a:solidFill>
        </p:spPr>
        <p:txBody>
          <a:bodyPr wrap="square" rtlCol="0">
            <a:spAutoFit/>
          </a:bodyPr>
          <a:lstStyle/>
          <a:p>
            <a:r>
              <a:rPr lang="en-US" sz="2000" b="1" dirty="0"/>
              <a:t>Gmail</a:t>
            </a:r>
            <a:endParaRPr lang="vi-VN" sz="2000" b="1" dirty="0"/>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0135" y="4388224"/>
            <a:ext cx="809738" cy="752580"/>
          </a:xfrm>
          <a:prstGeom prst="rect">
            <a:avLst/>
          </a:prstGeom>
        </p:spPr>
      </p:pic>
      <p:sp>
        <p:nvSpPr>
          <p:cNvPr id="10" name="TextBox 9"/>
          <p:cNvSpPr txBox="1"/>
          <p:nvPr/>
        </p:nvSpPr>
        <p:spPr>
          <a:xfrm>
            <a:off x="2429874" y="4564459"/>
            <a:ext cx="1144600" cy="400110"/>
          </a:xfrm>
          <a:prstGeom prst="rect">
            <a:avLst/>
          </a:prstGeom>
          <a:solidFill>
            <a:schemeClr val="bg1"/>
          </a:solidFill>
        </p:spPr>
        <p:txBody>
          <a:bodyPr wrap="square" rtlCol="0">
            <a:spAutoFit/>
          </a:bodyPr>
          <a:lstStyle/>
          <a:p>
            <a:r>
              <a:rPr lang="en-US" sz="2000" b="1" dirty="0"/>
              <a:t>Zoom</a:t>
            </a:r>
            <a:endParaRPr lang="vi-VN" sz="2000" b="1" dirty="0"/>
          </a:p>
        </p:txBody>
      </p:sp>
    </p:spTree>
    <p:custDataLst>
      <p:tags r:id="rId1"/>
    </p:custDataLst>
    <p:extLst>
      <p:ext uri="{BB962C8B-B14F-4D97-AF65-F5344CB8AC3E}">
        <p14:creationId xmlns:p14="http://schemas.microsoft.com/office/powerpoint/2010/main" val="2300369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036" y="201875"/>
            <a:ext cx="10178620" cy="1077218"/>
          </a:xfrm>
          <a:prstGeom prst="rect">
            <a:avLst/>
          </a:prstGeom>
        </p:spPr>
        <p:txBody>
          <a:bodyPr wrap="none">
            <a:spAutoFit/>
          </a:bodyPr>
          <a:lstStyle/>
          <a:p>
            <a:pPr>
              <a:defRPr/>
            </a:pPr>
            <a:r>
              <a:rPr lang="en-US" altLang="en-US" sz="3200" dirty="0">
                <a:solidFill>
                  <a:srgbClr val="0000FF"/>
                </a:solidFill>
              </a:rPr>
              <a:t>Trên tay các em là 1 tấm thẻ </a:t>
            </a:r>
            <a:r>
              <a:rPr lang="en-US" altLang="en-US" sz="3200" dirty="0" err="1">
                <a:solidFill>
                  <a:srgbClr val="0000FF"/>
                </a:solidFill>
              </a:rPr>
              <a:t>plicker</a:t>
            </a:r>
            <a:r>
              <a:rPr lang="en-US" altLang="en-US" sz="3200" dirty="0">
                <a:solidFill>
                  <a:srgbClr val="0000FF"/>
                </a:solidFill>
              </a:rPr>
              <a:t> có 4 lựa chọn  A, B, C, D.</a:t>
            </a:r>
          </a:p>
          <a:p>
            <a:pPr>
              <a:defRPr/>
            </a:pPr>
            <a:r>
              <a:rPr lang="en-US" altLang="en-US" sz="3200" dirty="0">
                <a:solidFill>
                  <a:srgbClr val="0000FF"/>
                </a:solidFill>
              </a:rPr>
              <a:t> Nếu chọn đáp nào đúng thì e xoay đáp án đó lên phía trên  </a:t>
            </a:r>
          </a:p>
        </p:txBody>
      </p:sp>
      <p:pic>
        <p:nvPicPr>
          <p:cNvPr id="3" name="Picture 2"/>
          <p:cNvPicPr>
            <a:picLocks noChangeAspect="1"/>
          </p:cNvPicPr>
          <p:nvPr/>
        </p:nvPicPr>
        <p:blipFill>
          <a:blip r:embed="rId3"/>
          <a:stretch>
            <a:fillRect/>
          </a:stretch>
        </p:blipFill>
        <p:spPr>
          <a:xfrm>
            <a:off x="2646902" y="1662544"/>
            <a:ext cx="5429204" cy="5012575"/>
          </a:xfrm>
          <a:prstGeom prst="rect">
            <a:avLst/>
          </a:prstGeom>
        </p:spPr>
      </p:pic>
    </p:spTree>
    <p:extLst>
      <p:ext uri="{BB962C8B-B14F-4D97-AF65-F5344CB8AC3E}">
        <p14:creationId xmlns:p14="http://schemas.microsoft.com/office/powerpoint/2010/main" val="4151794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4"/>
          <p:cNvGrpSpPr>
            <a:grpSpLocks/>
          </p:cNvGrpSpPr>
          <p:nvPr/>
        </p:nvGrpSpPr>
        <p:grpSpPr bwMode="auto">
          <a:xfrm>
            <a:off x="531617" y="5805404"/>
            <a:ext cx="10029825" cy="954088"/>
            <a:chOff x="334" y="3732"/>
            <a:chExt cx="4464" cy="601"/>
          </a:xfrm>
        </p:grpSpPr>
        <p:sp>
          <p:nvSpPr>
            <p:cNvPr id="1236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70" name="Rectangle 6"/>
            <p:cNvSpPr>
              <a:spLocks noChangeArrowheads="1"/>
            </p:cNvSpPr>
            <p:nvPr/>
          </p:nvSpPr>
          <p:spPr bwMode="auto">
            <a:xfrm>
              <a:off x="573" y="3732"/>
              <a:ext cx="3845"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Không được tiết lộ thông tin cá nhân và gia đình lên mạng xã hội để phòng kẻ sấu dụ dỗ, lừa gạt</a:t>
              </a:r>
              <a:endParaRPr lang="vi-VN" sz="2800" dirty="0">
                <a:solidFill>
                  <a:prstClr val="black"/>
                </a:solidFill>
                <a:latin typeface="Times New Roman" panose="02020603050405020304" pitchFamily="18" charset="0"/>
                <a:cs typeface="Times New Roman" panose="02020603050405020304" pitchFamily="18" charset="0"/>
              </a:endParaRPr>
            </a:p>
          </p:txBody>
        </p:sp>
      </p:grpSp>
      <p:grpSp>
        <p:nvGrpSpPr>
          <p:cNvPr id="33799" name="Group 7"/>
          <p:cNvGrpSpPr>
            <a:grpSpLocks/>
          </p:cNvGrpSpPr>
          <p:nvPr/>
        </p:nvGrpSpPr>
        <p:grpSpPr bwMode="auto">
          <a:xfrm>
            <a:off x="544317" y="4681892"/>
            <a:ext cx="10095793" cy="954088"/>
            <a:chOff x="342" y="3129"/>
            <a:chExt cx="4489" cy="601"/>
          </a:xfrm>
        </p:grpSpPr>
        <p:sp>
          <p:nvSpPr>
            <p:cNvPr id="12367"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8" name="Rectangle 9"/>
            <p:cNvSpPr>
              <a:spLocks noChangeArrowheads="1"/>
            </p:cNvSpPr>
            <p:nvPr/>
          </p:nvSpPr>
          <p:spPr bwMode="auto">
            <a:xfrm>
              <a:off x="565" y="3129"/>
              <a:ext cx="4266"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dirty="0">
                  <a:solidFill>
                    <a:prstClr val="black"/>
                  </a:solidFill>
                  <a:latin typeface="Times New Roman" panose="02020603050405020304" pitchFamily="18" charset="0"/>
                  <a:cs typeface="Times New Roman" panose="02020603050405020304" pitchFamily="18" charset="0"/>
                </a:rPr>
                <a:t>Cung cấp họ tên, năm sinh, địa chỉ, để thiết lập 1 tài khoản trên 1 trang web lạ</a:t>
              </a:r>
              <a:endParaRPr lang="vi-VN" sz="2800" dirty="0">
                <a:solidFill>
                  <a:prstClr val="black"/>
                </a:solidFill>
                <a:latin typeface="Times New Roman" panose="02020603050405020304" pitchFamily="18" charset="0"/>
                <a:cs typeface="Times New Roman" panose="02020603050405020304" pitchFamily="18" charset="0"/>
              </a:endParaRPr>
            </a:p>
          </p:txBody>
        </p:sp>
      </p:grpSp>
      <p:grpSp>
        <p:nvGrpSpPr>
          <p:cNvPr id="33802" name="Group 10"/>
          <p:cNvGrpSpPr>
            <a:grpSpLocks/>
          </p:cNvGrpSpPr>
          <p:nvPr/>
        </p:nvGrpSpPr>
        <p:grpSpPr bwMode="auto">
          <a:xfrm>
            <a:off x="531617" y="3584175"/>
            <a:ext cx="10029825" cy="762000"/>
            <a:chOff x="334" y="2448"/>
            <a:chExt cx="6318" cy="480"/>
          </a:xfrm>
        </p:grpSpPr>
        <p:sp>
          <p:nvSpPr>
            <p:cNvPr id="12365" name="AutoShape 6"/>
            <p:cNvSpPr>
              <a:spLocks noChangeArrowheads="1"/>
            </p:cNvSpPr>
            <p:nvPr/>
          </p:nvSpPr>
          <p:spPr bwMode="gray">
            <a:xfrm>
              <a:off x="334" y="2448"/>
              <a:ext cx="6318"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6" name="Rectangle 12"/>
            <p:cNvSpPr>
              <a:spLocks noChangeArrowheads="1"/>
            </p:cNvSpPr>
            <p:nvPr/>
          </p:nvSpPr>
          <p:spPr bwMode="auto">
            <a:xfrm>
              <a:off x="672" y="2543"/>
              <a:ext cx="5865"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800" dirty="0">
                  <a:solidFill>
                    <a:prstClr val="black"/>
                  </a:solidFill>
                  <a:latin typeface="Times New Roman" panose="02020603050405020304" pitchFamily="18" charset="0"/>
                  <a:cs typeface="Times New Roman" panose="02020603050405020304" pitchFamily="18" charset="0"/>
                </a:rPr>
                <a:t>Nên chia sẻ gia đình lên mạng xã hội để nhiều người biết đến</a:t>
              </a:r>
              <a:endParaRPr lang="vi-VN" sz="2800" dirty="0">
                <a:solidFill>
                  <a:prstClr val="black"/>
                </a:solidFill>
                <a:latin typeface="Times New Roman" panose="02020603050405020304" pitchFamily="18" charset="0"/>
                <a:cs typeface="Times New Roman" panose="02020603050405020304" pitchFamily="18" charset="0"/>
              </a:endParaRPr>
            </a:p>
          </p:txBody>
        </p:sp>
      </p:grpSp>
      <p:grpSp>
        <p:nvGrpSpPr>
          <p:cNvPr id="33805" name="Group 13"/>
          <p:cNvGrpSpPr>
            <a:grpSpLocks/>
          </p:cNvGrpSpPr>
          <p:nvPr/>
        </p:nvGrpSpPr>
        <p:grpSpPr bwMode="auto">
          <a:xfrm>
            <a:off x="544316" y="2262244"/>
            <a:ext cx="10039569" cy="1040546"/>
            <a:chOff x="342" y="1727"/>
            <a:chExt cx="4464" cy="548"/>
          </a:xfrm>
        </p:grpSpPr>
        <p:sp>
          <p:nvSpPr>
            <p:cNvPr id="1236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4" name="Rectangle 15"/>
            <p:cNvSpPr>
              <a:spLocks noChangeArrowheads="1"/>
            </p:cNvSpPr>
            <p:nvPr/>
          </p:nvSpPr>
          <p:spPr bwMode="auto">
            <a:xfrm>
              <a:off x="562" y="1727"/>
              <a:ext cx="4032"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buNone/>
              </a:pPr>
              <a:r>
                <a:rPr lang="en-US" sz="2800" dirty="0">
                  <a:solidFill>
                    <a:prstClr val="black"/>
                  </a:solidFill>
                  <a:latin typeface="Times New Roman" panose="02020603050405020304" pitchFamily="18" charset="0"/>
                  <a:cs typeface="Times New Roman" panose="02020603050405020304" pitchFamily="18" charset="0"/>
                </a:rPr>
                <a:t>Nên chia sẻ những video và bí mật về bản thân mình để được </a:t>
              </a:r>
            </a:p>
            <a:p>
              <a:pPr lvl="0">
                <a:buNone/>
              </a:pPr>
              <a:r>
                <a:rPr lang="en-US" sz="2800" dirty="0">
                  <a:solidFill>
                    <a:prstClr val="black"/>
                  </a:solidFill>
                  <a:latin typeface="Times New Roman" panose="02020603050405020304" pitchFamily="18" charset="0"/>
                  <a:cs typeface="Times New Roman" panose="02020603050405020304" pitchFamily="18" charset="0"/>
                </a:rPr>
                <a:t>nhiều line </a:t>
              </a:r>
              <a:r>
                <a:rPr lang="en-US" sz="2800" dirty="0">
                  <a:solidFill>
                    <a:prstClr val="black"/>
                  </a:solidFill>
                </a:rPr>
                <a:t>   </a:t>
              </a:r>
              <a:endParaRPr lang="vi-VN" sz="2800" dirty="0">
                <a:solidFill>
                  <a:prstClr val="black"/>
                </a:solidFill>
              </a:endParaRPr>
            </a:p>
          </p:txBody>
        </p:sp>
      </p:grpSp>
      <p:grpSp>
        <p:nvGrpSpPr>
          <p:cNvPr id="33808" name="Group 16"/>
          <p:cNvGrpSpPr>
            <a:grpSpLocks/>
          </p:cNvGrpSpPr>
          <p:nvPr/>
        </p:nvGrpSpPr>
        <p:grpSpPr bwMode="auto">
          <a:xfrm rot="5400000">
            <a:off x="39492" y="5753100"/>
            <a:ext cx="838200" cy="152400"/>
            <a:chOff x="0" y="1896"/>
            <a:chExt cx="5760" cy="120"/>
          </a:xfrm>
        </p:grpSpPr>
        <p:sp>
          <p:nvSpPr>
            <p:cNvPr id="1236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1" name="Group 19"/>
          <p:cNvGrpSpPr>
            <a:grpSpLocks/>
          </p:cNvGrpSpPr>
          <p:nvPr/>
        </p:nvGrpSpPr>
        <p:grpSpPr bwMode="auto">
          <a:xfrm rot="5400000">
            <a:off x="49017" y="4600575"/>
            <a:ext cx="838200" cy="171450"/>
            <a:chOff x="0" y="1896"/>
            <a:chExt cx="5760" cy="120"/>
          </a:xfrm>
        </p:grpSpPr>
        <p:sp>
          <p:nvSpPr>
            <p:cNvPr id="1235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4" name="Group 22"/>
          <p:cNvGrpSpPr>
            <a:grpSpLocks/>
          </p:cNvGrpSpPr>
          <p:nvPr/>
        </p:nvGrpSpPr>
        <p:grpSpPr bwMode="auto">
          <a:xfrm rot="5400000">
            <a:off x="-36708" y="3543300"/>
            <a:ext cx="990600" cy="152400"/>
            <a:chOff x="0" y="1896"/>
            <a:chExt cx="5760" cy="120"/>
          </a:xfrm>
        </p:grpSpPr>
        <p:sp>
          <p:nvSpPr>
            <p:cNvPr id="1235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7" name="Group 25"/>
          <p:cNvGrpSpPr>
            <a:grpSpLocks/>
          </p:cNvGrpSpPr>
          <p:nvPr/>
        </p:nvGrpSpPr>
        <p:grpSpPr bwMode="auto">
          <a:xfrm rot="5400000">
            <a:off x="-379608" y="1981200"/>
            <a:ext cx="1676400" cy="152400"/>
            <a:chOff x="0" y="1896"/>
            <a:chExt cx="5760" cy="120"/>
          </a:xfrm>
        </p:grpSpPr>
        <p:sp>
          <p:nvSpPr>
            <p:cNvPr id="1235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21" name="Group 29"/>
          <p:cNvGrpSpPr>
            <a:grpSpLocks/>
          </p:cNvGrpSpPr>
          <p:nvPr/>
        </p:nvGrpSpPr>
        <p:grpSpPr bwMode="auto">
          <a:xfrm>
            <a:off x="23633" y="2319507"/>
            <a:ext cx="922322" cy="824441"/>
            <a:chOff x="150" y="1172"/>
            <a:chExt cx="580" cy="623"/>
          </a:xfrm>
        </p:grpSpPr>
        <p:grpSp>
          <p:nvGrpSpPr>
            <p:cNvPr id="12344" name="Group 30"/>
            <p:cNvGrpSpPr>
              <a:grpSpLocks/>
            </p:cNvGrpSpPr>
            <p:nvPr/>
          </p:nvGrpSpPr>
          <p:grpSpPr bwMode="auto">
            <a:xfrm rot="5400000">
              <a:off x="128" y="1194"/>
              <a:ext cx="623" cy="580"/>
              <a:chOff x="1859" y="1824"/>
              <a:chExt cx="2006" cy="1801"/>
            </a:xfrm>
          </p:grpSpPr>
          <p:sp>
            <p:nvSpPr>
              <p:cNvPr id="3382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3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A</a:t>
              </a:r>
            </a:p>
          </p:txBody>
        </p:sp>
      </p:grpSp>
      <p:grpSp>
        <p:nvGrpSpPr>
          <p:cNvPr id="33833" name="Group 41"/>
          <p:cNvGrpSpPr>
            <a:grpSpLocks/>
          </p:cNvGrpSpPr>
          <p:nvPr/>
        </p:nvGrpSpPr>
        <p:grpSpPr bwMode="auto">
          <a:xfrm>
            <a:off x="10933" y="3595507"/>
            <a:ext cx="922322" cy="824441"/>
            <a:chOff x="150" y="1172"/>
            <a:chExt cx="580" cy="623"/>
          </a:xfrm>
        </p:grpSpPr>
        <p:grpSp>
          <p:nvGrpSpPr>
            <p:cNvPr id="12333" name="Group 42"/>
            <p:cNvGrpSpPr>
              <a:grpSpLocks/>
            </p:cNvGrpSpPr>
            <p:nvPr/>
          </p:nvGrpSpPr>
          <p:grpSpPr bwMode="auto">
            <a:xfrm rot="5400000">
              <a:off x="128" y="1194"/>
              <a:ext cx="623" cy="580"/>
              <a:chOff x="1859" y="1824"/>
              <a:chExt cx="2006" cy="1801"/>
            </a:xfrm>
          </p:grpSpPr>
          <p:sp>
            <p:nvSpPr>
              <p:cNvPr id="3383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4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B</a:t>
              </a:r>
            </a:p>
          </p:txBody>
        </p:sp>
      </p:grpSp>
      <p:grpSp>
        <p:nvGrpSpPr>
          <p:cNvPr id="33845" name="Group 53"/>
          <p:cNvGrpSpPr>
            <a:grpSpLocks/>
          </p:cNvGrpSpPr>
          <p:nvPr/>
        </p:nvGrpSpPr>
        <p:grpSpPr bwMode="auto">
          <a:xfrm>
            <a:off x="23633" y="4766244"/>
            <a:ext cx="922322" cy="824440"/>
            <a:chOff x="150" y="1172"/>
            <a:chExt cx="580" cy="623"/>
          </a:xfrm>
        </p:grpSpPr>
        <p:grpSp>
          <p:nvGrpSpPr>
            <p:cNvPr id="12322" name="Group 54"/>
            <p:cNvGrpSpPr>
              <a:grpSpLocks/>
            </p:cNvGrpSpPr>
            <p:nvPr/>
          </p:nvGrpSpPr>
          <p:grpSpPr bwMode="auto">
            <a:xfrm rot="5400000">
              <a:off x="128" y="1194"/>
              <a:ext cx="623" cy="580"/>
              <a:chOff x="1859" y="1824"/>
              <a:chExt cx="2006" cy="1801"/>
            </a:xfrm>
          </p:grpSpPr>
          <p:sp>
            <p:nvSpPr>
              <p:cNvPr id="3384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5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C</a:t>
              </a:r>
            </a:p>
          </p:txBody>
        </p:sp>
      </p:grpSp>
      <p:grpSp>
        <p:nvGrpSpPr>
          <p:cNvPr id="33857" name="Group 65"/>
          <p:cNvGrpSpPr>
            <a:grpSpLocks/>
          </p:cNvGrpSpPr>
          <p:nvPr/>
        </p:nvGrpSpPr>
        <p:grpSpPr bwMode="auto">
          <a:xfrm>
            <a:off x="10933" y="5873219"/>
            <a:ext cx="922322" cy="824440"/>
            <a:chOff x="150" y="1172"/>
            <a:chExt cx="580" cy="623"/>
          </a:xfrm>
        </p:grpSpPr>
        <p:grpSp>
          <p:nvGrpSpPr>
            <p:cNvPr id="12311" name="Group 66"/>
            <p:cNvGrpSpPr>
              <a:grpSpLocks/>
            </p:cNvGrpSpPr>
            <p:nvPr/>
          </p:nvGrpSpPr>
          <p:grpSpPr bwMode="auto">
            <a:xfrm rot="5400000">
              <a:off x="128" y="1194"/>
              <a:ext cx="623" cy="580"/>
              <a:chOff x="1859" y="1824"/>
              <a:chExt cx="2006" cy="1801"/>
            </a:xfrm>
          </p:grpSpPr>
          <p:sp>
            <p:nvSpPr>
              <p:cNvPr id="3385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6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D</a:t>
              </a:r>
            </a:p>
          </p:txBody>
        </p:sp>
      </p:grpSp>
      <p:sp>
        <p:nvSpPr>
          <p:cNvPr id="33869" name="WordArt 77"/>
          <p:cNvSpPr>
            <a:spLocks noChangeArrowheads="1" noChangeShapeType="1" noTextEdit="1"/>
          </p:cNvSpPr>
          <p:nvPr/>
        </p:nvSpPr>
        <p:spPr bwMode="auto">
          <a:xfrm>
            <a:off x="11111343" y="23677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pic>
        <p:nvPicPr>
          <p:cNvPr id="3387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543" y="574040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71" name="WordArt 79"/>
          <p:cNvSpPr>
            <a:spLocks noChangeArrowheads="1" noChangeShapeType="1" noTextEdit="1"/>
          </p:cNvSpPr>
          <p:nvPr/>
        </p:nvSpPr>
        <p:spPr bwMode="auto">
          <a:xfrm>
            <a:off x="11187543" y="47770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72" name="WordArt 80"/>
          <p:cNvSpPr>
            <a:spLocks noChangeArrowheads="1" noChangeShapeType="1" noTextEdit="1"/>
          </p:cNvSpPr>
          <p:nvPr/>
        </p:nvSpPr>
        <p:spPr bwMode="auto">
          <a:xfrm>
            <a:off x="11111343" y="3660375"/>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20" name="AutoShape 28" descr="Recycled paper">
            <a:hlinkClick r:id="rId5" action="ppaction://hlinksldjump"/>
          </p:cNvPr>
          <p:cNvSpPr>
            <a:spLocks noChangeArrowheads="1"/>
          </p:cNvSpPr>
          <p:nvPr/>
        </p:nvSpPr>
        <p:spPr bwMode="auto">
          <a:xfrm>
            <a:off x="356505" y="843029"/>
            <a:ext cx="11597801" cy="1349633"/>
          </a:xfrm>
          <a:prstGeom prst="horizontalScroll">
            <a:avLst>
              <a:gd name="adj" fmla="val 12500"/>
            </a:avLst>
          </a:prstGeom>
          <a:solidFill>
            <a:srgbClr val="FFFFCC"/>
          </a:solidFill>
          <a:ln w="9525">
            <a:solidFill>
              <a:schemeClr val="tx1"/>
            </a:solidFill>
            <a:round/>
            <a:headEnd/>
            <a:tailEnd/>
          </a:ln>
          <a:effectLst/>
        </p:spPr>
        <p:txBody>
          <a:bodyPr wrap="square" anchor="ctr">
            <a:spAutoFit/>
          </a:bodyPr>
          <a:lstStyle/>
          <a:p>
            <a:pPr lvl="0"/>
            <a:r>
              <a:rPr lang="en-US" sz="3200" b="1" dirty="0">
                <a:solidFill>
                  <a:srgbClr val="FF0000"/>
                </a:solidFill>
                <a:latin typeface="Times New Roman" panose="02020603050405020304" pitchFamily="18" charset="0"/>
                <a:cs typeface="Times New Roman" panose="02020603050405020304" pitchFamily="18" charset="0"/>
              </a:rPr>
              <a:t>?1 </a:t>
            </a:r>
            <a:r>
              <a:rPr lang="en-US" sz="2800" b="1" dirty="0">
                <a:solidFill>
                  <a:srgbClr val="FF0000"/>
                </a:solidFill>
                <a:latin typeface="Times New Roman" panose="02020603050405020304" pitchFamily="18" charset="0"/>
                <a:cs typeface="Times New Roman" panose="02020603050405020304" pitchFamily="18" charset="0"/>
              </a:rPr>
              <a:t>Có nên tiết lộ thông tin cá nhân và gia đình lên mạng xã hội không. </a:t>
            </a:r>
          </a:p>
          <a:p>
            <a:pPr lvl="0"/>
            <a:r>
              <a:rPr lang="en-US" sz="2800" b="1" dirty="0">
                <a:solidFill>
                  <a:srgbClr val="FF0000"/>
                </a:solidFill>
                <a:latin typeface="Times New Roman" panose="02020603050405020304" pitchFamily="18" charset="0"/>
                <a:cs typeface="Times New Roman" panose="02020603050405020304" pitchFamily="18" charset="0"/>
              </a:rPr>
              <a:t>Em hãy chọn đáp án đúng?</a:t>
            </a:r>
            <a:endParaRPr lang="vi-VN" sz="2800" b="1" dirty="0">
              <a:solidFill>
                <a:srgbClr val="FF0000"/>
              </a:solidFill>
              <a:latin typeface="Times New Roman" panose="02020603050405020304" pitchFamily="18" charset="0"/>
              <a:cs typeface="Times New Roman" panose="02020603050405020304" pitchFamily="18" charset="0"/>
            </a:endParaRPr>
          </a:p>
        </p:txBody>
      </p:sp>
      <p:grpSp>
        <p:nvGrpSpPr>
          <p:cNvPr id="12307" name="Group 85"/>
          <p:cNvGrpSpPr>
            <a:grpSpLocks/>
          </p:cNvGrpSpPr>
          <p:nvPr/>
        </p:nvGrpSpPr>
        <p:grpSpPr bwMode="auto">
          <a:xfrm>
            <a:off x="1595439" y="80965"/>
            <a:ext cx="9101137" cy="757238"/>
            <a:chOff x="432" y="912"/>
            <a:chExt cx="5088" cy="912"/>
          </a:xfrm>
          <a:solidFill>
            <a:srgbClr val="00FFFF"/>
          </a:solidFill>
        </p:grpSpPr>
        <p:sp>
          <p:nvSpPr>
            <p:cNvPr id="12308"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09"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B09EA"/>
                </a:solidFill>
                <a:effectLst/>
                <a:uLnTx/>
                <a:uFillTx/>
                <a:latin typeface="Arial" panose="020B0604020202020204" pitchFamily="34" charset="0"/>
                <a:ea typeface="+mn-ea"/>
                <a:cs typeface="+mn-cs"/>
              </a:endParaRPr>
            </a:p>
          </p:txBody>
        </p:sp>
        <p:sp>
          <p:nvSpPr>
            <p:cNvPr id="12310"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0" cap="none" spc="0" normalizeH="0" baseline="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rPr>
                <a:t>DANH TÍNH</a:t>
              </a:r>
              <a:r>
                <a:rPr kumimoji="0" lang="vi-VN" sz="3600" b="1" i="0" u="none" strike="noStrike" kern="10" cap="none" spc="0" normalizeH="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rPr>
                <a:t> CỦA BẠN</a:t>
              </a:r>
              <a:endParaRPr kumimoji="0" lang="vi-VN" sz="3600" b="1" i="0" u="none" strike="noStrike" kern="10" cap="none" spc="0" normalizeH="0" baseline="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741471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3817"/>
                                        </p:tgtEl>
                                        <p:attrNameLst>
                                          <p:attrName>style.visibility</p:attrName>
                                        </p:attrNameLst>
                                      </p:cBhvr>
                                      <p:to>
                                        <p:strVal val="visible"/>
                                      </p:to>
                                    </p:set>
                                    <p:animEffect transition="in" filter="slide(fromTop)">
                                      <p:cBhvr>
                                        <p:cTn id="7" dur="500"/>
                                        <p:tgtEl>
                                          <p:spTgt spid="3381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3821"/>
                                        </p:tgtEl>
                                        <p:attrNameLst>
                                          <p:attrName>style.visibility</p:attrName>
                                        </p:attrNameLst>
                                      </p:cBhvr>
                                      <p:to>
                                        <p:strVal val="visible"/>
                                      </p:to>
                                    </p:set>
                                    <p:anim calcmode="lin" valueType="num">
                                      <p:cBhvr>
                                        <p:cTn id="11" dur="500" fill="hold"/>
                                        <p:tgtEl>
                                          <p:spTgt spid="33821"/>
                                        </p:tgtEl>
                                        <p:attrNameLst>
                                          <p:attrName>ppt_w</p:attrName>
                                        </p:attrNameLst>
                                      </p:cBhvr>
                                      <p:tavLst>
                                        <p:tav tm="0">
                                          <p:val>
                                            <p:fltVal val="0"/>
                                          </p:val>
                                        </p:tav>
                                        <p:tav tm="100000">
                                          <p:val>
                                            <p:strVal val="#ppt_w"/>
                                          </p:val>
                                        </p:tav>
                                      </p:tavLst>
                                    </p:anim>
                                    <p:anim calcmode="lin" valueType="num">
                                      <p:cBhvr>
                                        <p:cTn id="12" dur="500" fill="hold"/>
                                        <p:tgtEl>
                                          <p:spTgt spid="33821"/>
                                        </p:tgtEl>
                                        <p:attrNameLst>
                                          <p:attrName>ppt_h</p:attrName>
                                        </p:attrNameLst>
                                      </p:cBhvr>
                                      <p:tavLst>
                                        <p:tav tm="0">
                                          <p:val>
                                            <p:fltVal val="0"/>
                                          </p:val>
                                        </p:tav>
                                        <p:tav tm="100000">
                                          <p:val>
                                            <p:strVal val="#ppt_h"/>
                                          </p:val>
                                        </p:tav>
                                      </p:tavLst>
                                    </p:anim>
                                    <p:anim calcmode="lin" valueType="num">
                                      <p:cBhvr>
                                        <p:cTn id="13" dur="500" fill="hold"/>
                                        <p:tgtEl>
                                          <p:spTgt spid="33821"/>
                                        </p:tgtEl>
                                        <p:attrNameLst>
                                          <p:attrName>style.rotation</p:attrName>
                                        </p:attrNameLst>
                                      </p:cBhvr>
                                      <p:tavLst>
                                        <p:tav tm="0">
                                          <p:val>
                                            <p:fltVal val="360"/>
                                          </p:val>
                                        </p:tav>
                                        <p:tav tm="100000">
                                          <p:val>
                                            <p:fltVal val="0"/>
                                          </p:val>
                                        </p:tav>
                                      </p:tavLst>
                                    </p:anim>
                                    <p:animEffect transition="in" filter="fade">
                                      <p:cBhvr>
                                        <p:cTn id="14" dur="500"/>
                                        <p:tgtEl>
                                          <p:spTgt spid="3382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33805"/>
                                        </p:tgtEl>
                                        <p:attrNameLst>
                                          <p:attrName>style.visibility</p:attrName>
                                        </p:attrNameLst>
                                      </p:cBhvr>
                                      <p:to>
                                        <p:strVal val="visible"/>
                                      </p:to>
                                    </p:set>
                                    <p:anim calcmode="lin" valueType="num">
                                      <p:cBhvr>
                                        <p:cTn id="18" dur="500" fill="hold"/>
                                        <p:tgtEl>
                                          <p:spTgt spid="33805"/>
                                        </p:tgtEl>
                                        <p:attrNameLst>
                                          <p:attrName>ppt_x</p:attrName>
                                        </p:attrNameLst>
                                      </p:cBhvr>
                                      <p:tavLst>
                                        <p:tav tm="0">
                                          <p:val>
                                            <p:strVal val="#ppt_x-#ppt_w/2"/>
                                          </p:val>
                                        </p:tav>
                                        <p:tav tm="100000">
                                          <p:val>
                                            <p:strVal val="#ppt_x"/>
                                          </p:val>
                                        </p:tav>
                                      </p:tavLst>
                                    </p:anim>
                                    <p:anim calcmode="lin" valueType="num">
                                      <p:cBhvr>
                                        <p:cTn id="19" dur="500" fill="hold"/>
                                        <p:tgtEl>
                                          <p:spTgt spid="33805"/>
                                        </p:tgtEl>
                                        <p:attrNameLst>
                                          <p:attrName>ppt_y</p:attrName>
                                        </p:attrNameLst>
                                      </p:cBhvr>
                                      <p:tavLst>
                                        <p:tav tm="0">
                                          <p:val>
                                            <p:strVal val="#ppt_y"/>
                                          </p:val>
                                        </p:tav>
                                        <p:tav tm="100000">
                                          <p:val>
                                            <p:strVal val="#ppt_y"/>
                                          </p:val>
                                        </p:tav>
                                      </p:tavLst>
                                    </p:anim>
                                    <p:anim calcmode="lin" valueType="num">
                                      <p:cBhvr>
                                        <p:cTn id="20" dur="500" fill="hold"/>
                                        <p:tgtEl>
                                          <p:spTgt spid="33805"/>
                                        </p:tgtEl>
                                        <p:attrNameLst>
                                          <p:attrName>ppt_w</p:attrName>
                                        </p:attrNameLst>
                                      </p:cBhvr>
                                      <p:tavLst>
                                        <p:tav tm="0">
                                          <p:val>
                                            <p:fltVal val="0"/>
                                          </p:val>
                                        </p:tav>
                                        <p:tav tm="100000">
                                          <p:val>
                                            <p:strVal val="#ppt_w"/>
                                          </p:val>
                                        </p:tav>
                                      </p:tavLst>
                                    </p:anim>
                                    <p:anim calcmode="lin" valueType="num">
                                      <p:cBhvr>
                                        <p:cTn id="21" dur="500" fill="hold"/>
                                        <p:tgtEl>
                                          <p:spTgt spid="3380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33814"/>
                                        </p:tgtEl>
                                        <p:attrNameLst>
                                          <p:attrName>style.visibility</p:attrName>
                                        </p:attrNameLst>
                                      </p:cBhvr>
                                      <p:to>
                                        <p:strVal val="visible"/>
                                      </p:to>
                                    </p:set>
                                    <p:animEffect transition="in" filter="slide(fromTop)">
                                      <p:cBhvr>
                                        <p:cTn id="25" dur="500"/>
                                        <p:tgtEl>
                                          <p:spTgt spid="3381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33833"/>
                                        </p:tgtEl>
                                        <p:attrNameLst>
                                          <p:attrName>style.visibility</p:attrName>
                                        </p:attrNameLst>
                                      </p:cBhvr>
                                      <p:to>
                                        <p:strVal val="visible"/>
                                      </p:to>
                                    </p:set>
                                    <p:anim calcmode="lin" valueType="num">
                                      <p:cBhvr>
                                        <p:cTn id="29" dur="500" fill="hold"/>
                                        <p:tgtEl>
                                          <p:spTgt spid="33833"/>
                                        </p:tgtEl>
                                        <p:attrNameLst>
                                          <p:attrName>ppt_w</p:attrName>
                                        </p:attrNameLst>
                                      </p:cBhvr>
                                      <p:tavLst>
                                        <p:tav tm="0">
                                          <p:val>
                                            <p:fltVal val="0"/>
                                          </p:val>
                                        </p:tav>
                                        <p:tav tm="100000">
                                          <p:val>
                                            <p:strVal val="#ppt_w"/>
                                          </p:val>
                                        </p:tav>
                                      </p:tavLst>
                                    </p:anim>
                                    <p:anim calcmode="lin" valueType="num">
                                      <p:cBhvr>
                                        <p:cTn id="30" dur="500" fill="hold"/>
                                        <p:tgtEl>
                                          <p:spTgt spid="33833"/>
                                        </p:tgtEl>
                                        <p:attrNameLst>
                                          <p:attrName>ppt_h</p:attrName>
                                        </p:attrNameLst>
                                      </p:cBhvr>
                                      <p:tavLst>
                                        <p:tav tm="0">
                                          <p:val>
                                            <p:fltVal val="0"/>
                                          </p:val>
                                        </p:tav>
                                        <p:tav tm="100000">
                                          <p:val>
                                            <p:strVal val="#ppt_h"/>
                                          </p:val>
                                        </p:tav>
                                      </p:tavLst>
                                    </p:anim>
                                    <p:anim calcmode="lin" valueType="num">
                                      <p:cBhvr>
                                        <p:cTn id="31" dur="500" fill="hold"/>
                                        <p:tgtEl>
                                          <p:spTgt spid="33833"/>
                                        </p:tgtEl>
                                        <p:attrNameLst>
                                          <p:attrName>style.rotation</p:attrName>
                                        </p:attrNameLst>
                                      </p:cBhvr>
                                      <p:tavLst>
                                        <p:tav tm="0">
                                          <p:val>
                                            <p:fltVal val="360"/>
                                          </p:val>
                                        </p:tav>
                                        <p:tav tm="100000">
                                          <p:val>
                                            <p:fltVal val="0"/>
                                          </p:val>
                                        </p:tav>
                                      </p:tavLst>
                                    </p:anim>
                                    <p:animEffect transition="in" filter="fade">
                                      <p:cBhvr>
                                        <p:cTn id="32" dur="500"/>
                                        <p:tgtEl>
                                          <p:spTgt spid="3383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33802"/>
                                        </p:tgtEl>
                                        <p:attrNameLst>
                                          <p:attrName>style.visibility</p:attrName>
                                        </p:attrNameLst>
                                      </p:cBhvr>
                                      <p:to>
                                        <p:strVal val="visible"/>
                                      </p:to>
                                    </p:set>
                                    <p:anim calcmode="lin" valueType="num">
                                      <p:cBhvr>
                                        <p:cTn id="36" dur="500" fill="hold"/>
                                        <p:tgtEl>
                                          <p:spTgt spid="33802"/>
                                        </p:tgtEl>
                                        <p:attrNameLst>
                                          <p:attrName>ppt_x</p:attrName>
                                        </p:attrNameLst>
                                      </p:cBhvr>
                                      <p:tavLst>
                                        <p:tav tm="0">
                                          <p:val>
                                            <p:strVal val="#ppt_x-#ppt_w/2"/>
                                          </p:val>
                                        </p:tav>
                                        <p:tav tm="100000">
                                          <p:val>
                                            <p:strVal val="#ppt_x"/>
                                          </p:val>
                                        </p:tav>
                                      </p:tavLst>
                                    </p:anim>
                                    <p:anim calcmode="lin" valueType="num">
                                      <p:cBhvr>
                                        <p:cTn id="37" dur="500" fill="hold"/>
                                        <p:tgtEl>
                                          <p:spTgt spid="33802"/>
                                        </p:tgtEl>
                                        <p:attrNameLst>
                                          <p:attrName>ppt_y</p:attrName>
                                        </p:attrNameLst>
                                      </p:cBhvr>
                                      <p:tavLst>
                                        <p:tav tm="0">
                                          <p:val>
                                            <p:strVal val="#ppt_y"/>
                                          </p:val>
                                        </p:tav>
                                        <p:tav tm="100000">
                                          <p:val>
                                            <p:strVal val="#ppt_y"/>
                                          </p:val>
                                        </p:tav>
                                      </p:tavLst>
                                    </p:anim>
                                    <p:anim calcmode="lin" valueType="num">
                                      <p:cBhvr>
                                        <p:cTn id="38" dur="500" fill="hold"/>
                                        <p:tgtEl>
                                          <p:spTgt spid="33802"/>
                                        </p:tgtEl>
                                        <p:attrNameLst>
                                          <p:attrName>ppt_w</p:attrName>
                                        </p:attrNameLst>
                                      </p:cBhvr>
                                      <p:tavLst>
                                        <p:tav tm="0">
                                          <p:val>
                                            <p:fltVal val="0"/>
                                          </p:val>
                                        </p:tav>
                                        <p:tav tm="100000">
                                          <p:val>
                                            <p:strVal val="#ppt_w"/>
                                          </p:val>
                                        </p:tav>
                                      </p:tavLst>
                                    </p:anim>
                                    <p:anim calcmode="lin" valueType="num">
                                      <p:cBhvr>
                                        <p:cTn id="39" dur="500" fill="hold"/>
                                        <p:tgtEl>
                                          <p:spTgt spid="3380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33811"/>
                                        </p:tgtEl>
                                        <p:attrNameLst>
                                          <p:attrName>style.visibility</p:attrName>
                                        </p:attrNameLst>
                                      </p:cBhvr>
                                      <p:to>
                                        <p:strVal val="visible"/>
                                      </p:to>
                                    </p:set>
                                    <p:animEffect transition="in" filter="slide(fromTop)">
                                      <p:cBhvr>
                                        <p:cTn id="43" dur="500"/>
                                        <p:tgtEl>
                                          <p:spTgt spid="3381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33845"/>
                                        </p:tgtEl>
                                        <p:attrNameLst>
                                          <p:attrName>style.visibility</p:attrName>
                                        </p:attrNameLst>
                                      </p:cBhvr>
                                      <p:to>
                                        <p:strVal val="visible"/>
                                      </p:to>
                                    </p:set>
                                    <p:anim calcmode="lin" valueType="num">
                                      <p:cBhvr>
                                        <p:cTn id="47" dur="500" fill="hold"/>
                                        <p:tgtEl>
                                          <p:spTgt spid="33845"/>
                                        </p:tgtEl>
                                        <p:attrNameLst>
                                          <p:attrName>ppt_w</p:attrName>
                                        </p:attrNameLst>
                                      </p:cBhvr>
                                      <p:tavLst>
                                        <p:tav tm="0">
                                          <p:val>
                                            <p:fltVal val="0"/>
                                          </p:val>
                                        </p:tav>
                                        <p:tav tm="100000">
                                          <p:val>
                                            <p:strVal val="#ppt_w"/>
                                          </p:val>
                                        </p:tav>
                                      </p:tavLst>
                                    </p:anim>
                                    <p:anim calcmode="lin" valueType="num">
                                      <p:cBhvr>
                                        <p:cTn id="48" dur="500" fill="hold"/>
                                        <p:tgtEl>
                                          <p:spTgt spid="33845"/>
                                        </p:tgtEl>
                                        <p:attrNameLst>
                                          <p:attrName>ppt_h</p:attrName>
                                        </p:attrNameLst>
                                      </p:cBhvr>
                                      <p:tavLst>
                                        <p:tav tm="0">
                                          <p:val>
                                            <p:fltVal val="0"/>
                                          </p:val>
                                        </p:tav>
                                        <p:tav tm="100000">
                                          <p:val>
                                            <p:strVal val="#ppt_h"/>
                                          </p:val>
                                        </p:tav>
                                      </p:tavLst>
                                    </p:anim>
                                    <p:anim calcmode="lin" valueType="num">
                                      <p:cBhvr>
                                        <p:cTn id="49" dur="500" fill="hold"/>
                                        <p:tgtEl>
                                          <p:spTgt spid="33845"/>
                                        </p:tgtEl>
                                        <p:attrNameLst>
                                          <p:attrName>style.rotation</p:attrName>
                                        </p:attrNameLst>
                                      </p:cBhvr>
                                      <p:tavLst>
                                        <p:tav tm="0">
                                          <p:val>
                                            <p:fltVal val="360"/>
                                          </p:val>
                                        </p:tav>
                                        <p:tav tm="100000">
                                          <p:val>
                                            <p:fltVal val="0"/>
                                          </p:val>
                                        </p:tav>
                                      </p:tavLst>
                                    </p:anim>
                                    <p:animEffect transition="in" filter="fade">
                                      <p:cBhvr>
                                        <p:cTn id="50" dur="500"/>
                                        <p:tgtEl>
                                          <p:spTgt spid="33845"/>
                                        </p:tgtEl>
                                      </p:cBhvr>
                                    </p:animEffect>
                                  </p:childTnLst>
                                </p:cTn>
                              </p:par>
                            </p:childTnLst>
                          </p:cTn>
                        </p:par>
                        <p:par>
                          <p:cTn id="51" fill="hold" nodeType="afterGroup">
                            <p:stCondLst>
                              <p:cond delay="4000"/>
                            </p:stCondLst>
                            <p:childTnLst>
                              <p:par>
                                <p:cTn id="52" presetID="17" presetClass="entr" presetSubtype="8" fill="hold" nodeType="afterEffect">
                                  <p:stCondLst>
                                    <p:cond delay="0"/>
                                  </p:stCondLst>
                                  <p:childTnLst>
                                    <p:set>
                                      <p:cBhvr>
                                        <p:cTn id="53" dur="1" fill="hold">
                                          <p:stCondLst>
                                            <p:cond delay="0"/>
                                          </p:stCondLst>
                                        </p:cTn>
                                        <p:tgtEl>
                                          <p:spTgt spid="33799"/>
                                        </p:tgtEl>
                                        <p:attrNameLst>
                                          <p:attrName>style.visibility</p:attrName>
                                        </p:attrNameLst>
                                      </p:cBhvr>
                                      <p:to>
                                        <p:strVal val="visible"/>
                                      </p:to>
                                    </p:set>
                                    <p:anim calcmode="lin" valueType="num">
                                      <p:cBhvr>
                                        <p:cTn id="54" dur="500" fill="hold"/>
                                        <p:tgtEl>
                                          <p:spTgt spid="33799"/>
                                        </p:tgtEl>
                                        <p:attrNameLst>
                                          <p:attrName>ppt_x</p:attrName>
                                        </p:attrNameLst>
                                      </p:cBhvr>
                                      <p:tavLst>
                                        <p:tav tm="0">
                                          <p:val>
                                            <p:strVal val="#ppt_x-#ppt_w/2"/>
                                          </p:val>
                                        </p:tav>
                                        <p:tav tm="100000">
                                          <p:val>
                                            <p:strVal val="#ppt_x"/>
                                          </p:val>
                                        </p:tav>
                                      </p:tavLst>
                                    </p:anim>
                                    <p:anim calcmode="lin" valueType="num">
                                      <p:cBhvr>
                                        <p:cTn id="55" dur="500" fill="hold"/>
                                        <p:tgtEl>
                                          <p:spTgt spid="33799"/>
                                        </p:tgtEl>
                                        <p:attrNameLst>
                                          <p:attrName>ppt_y</p:attrName>
                                        </p:attrNameLst>
                                      </p:cBhvr>
                                      <p:tavLst>
                                        <p:tav tm="0">
                                          <p:val>
                                            <p:strVal val="#ppt_y"/>
                                          </p:val>
                                        </p:tav>
                                        <p:tav tm="100000">
                                          <p:val>
                                            <p:strVal val="#ppt_y"/>
                                          </p:val>
                                        </p:tav>
                                      </p:tavLst>
                                    </p:anim>
                                    <p:anim calcmode="lin" valueType="num">
                                      <p:cBhvr>
                                        <p:cTn id="56" dur="500" fill="hold"/>
                                        <p:tgtEl>
                                          <p:spTgt spid="33799"/>
                                        </p:tgtEl>
                                        <p:attrNameLst>
                                          <p:attrName>ppt_w</p:attrName>
                                        </p:attrNameLst>
                                      </p:cBhvr>
                                      <p:tavLst>
                                        <p:tav tm="0">
                                          <p:val>
                                            <p:fltVal val="0"/>
                                          </p:val>
                                        </p:tav>
                                        <p:tav tm="100000">
                                          <p:val>
                                            <p:strVal val="#ppt_w"/>
                                          </p:val>
                                        </p:tav>
                                      </p:tavLst>
                                    </p:anim>
                                    <p:anim calcmode="lin" valueType="num">
                                      <p:cBhvr>
                                        <p:cTn id="57" dur="500" fill="hold"/>
                                        <p:tgtEl>
                                          <p:spTgt spid="33799"/>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4500"/>
                            </p:stCondLst>
                            <p:childTnLst>
                              <p:par>
                                <p:cTn id="59" presetID="12" presetClass="entr" presetSubtype="1" fill="hold" nodeType="afterEffect">
                                  <p:stCondLst>
                                    <p:cond delay="0"/>
                                  </p:stCondLst>
                                  <p:childTnLst>
                                    <p:set>
                                      <p:cBhvr>
                                        <p:cTn id="60" dur="1" fill="hold">
                                          <p:stCondLst>
                                            <p:cond delay="0"/>
                                          </p:stCondLst>
                                        </p:cTn>
                                        <p:tgtEl>
                                          <p:spTgt spid="33808"/>
                                        </p:tgtEl>
                                        <p:attrNameLst>
                                          <p:attrName>style.visibility</p:attrName>
                                        </p:attrNameLst>
                                      </p:cBhvr>
                                      <p:to>
                                        <p:strVal val="visible"/>
                                      </p:to>
                                    </p:set>
                                    <p:animEffect transition="in" filter="slide(fromTop)">
                                      <p:cBhvr>
                                        <p:cTn id="61" dur="500"/>
                                        <p:tgtEl>
                                          <p:spTgt spid="33808"/>
                                        </p:tgtEl>
                                      </p:cBhvr>
                                    </p:animEffect>
                                  </p:childTnLst>
                                </p:cTn>
                              </p:par>
                            </p:childTnLst>
                          </p:cTn>
                        </p:par>
                        <p:par>
                          <p:cTn id="62" fill="hold" nodeType="afterGroup">
                            <p:stCondLst>
                              <p:cond delay="5000"/>
                            </p:stCondLst>
                            <p:childTnLst>
                              <p:par>
                                <p:cTn id="63" presetID="49" presetClass="entr" presetSubtype="0" decel="100000" fill="hold" nodeType="afterEffect">
                                  <p:stCondLst>
                                    <p:cond delay="0"/>
                                  </p:stCondLst>
                                  <p:childTnLst>
                                    <p:set>
                                      <p:cBhvr>
                                        <p:cTn id="64" dur="1" fill="hold">
                                          <p:stCondLst>
                                            <p:cond delay="0"/>
                                          </p:stCondLst>
                                        </p:cTn>
                                        <p:tgtEl>
                                          <p:spTgt spid="33857"/>
                                        </p:tgtEl>
                                        <p:attrNameLst>
                                          <p:attrName>style.visibility</p:attrName>
                                        </p:attrNameLst>
                                      </p:cBhvr>
                                      <p:to>
                                        <p:strVal val="visible"/>
                                      </p:to>
                                    </p:set>
                                    <p:anim calcmode="lin" valueType="num">
                                      <p:cBhvr>
                                        <p:cTn id="65" dur="500" fill="hold"/>
                                        <p:tgtEl>
                                          <p:spTgt spid="33857"/>
                                        </p:tgtEl>
                                        <p:attrNameLst>
                                          <p:attrName>ppt_w</p:attrName>
                                        </p:attrNameLst>
                                      </p:cBhvr>
                                      <p:tavLst>
                                        <p:tav tm="0">
                                          <p:val>
                                            <p:fltVal val="0"/>
                                          </p:val>
                                        </p:tav>
                                        <p:tav tm="100000">
                                          <p:val>
                                            <p:strVal val="#ppt_w"/>
                                          </p:val>
                                        </p:tav>
                                      </p:tavLst>
                                    </p:anim>
                                    <p:anim calcmode="lin" valueType="num">
                                      <p:cBhvr>
                                        <p:cTn id="66" dur="500" fill="hold"/>
                                        <p:tgtEl>
                                          <p:spTgt spid="33857"/>
                                        </p:tgtEl>
                                        <p:attrNameLst>
                                          <p:attrName>ppt_h</p:attrName>
                                        </p:attrNameLst>
                                      </p:cBhvr>
                                      <p:tavLst>
                                        <p:tav tm="0">
                                          <p:val>
                                            <p:fltVal val="0"/>
                                          </p:val>
                                        </p:tav>
                                        <p:tav tm="100000">
                                          <p:val>
                                            <p:strVal val="#ppt_h"/>
                                          </p:val>
                                        </p:tav>
                                      </p:tavLst>
                                    </p:anim>
                                    <p:anim calcmode="lin" valueType="num">
                                      <p:cBhvr>
                                        <p:cTn id="67" dur="500" fill="hold"/>
                                        <p:tgtEl>
                                          <p:spTgt spid="33857"/>
                                        </p:tgtEl>
                                        <p:attrNameLst>
                                          <p:attrName>style.rotation</p:attrName>
                                        </p:attrNameLst>
                                      </p:cBhvr>
                                      <p:tavLst>
                                        <p:tav tm="0">
                                          <p:val>
                                            <p:fltVal val="360"/>
                                          </p:val>
                                        </p:tav>
                                        <p:tav tm="100000">
                                          <p:val>
                                            <p:fltVal val="0"/>
                                          </p:val>
                                        </p:tav>
                                      </p:tavLst>
                                    </p:anim>
                                    <p:animEffect transition="in" filter="fade">
                                      <p:cBhvr>
                                        <p:cTn id="68" dur="500"/>
                                        <p:tgtEl>
                                          <p:spTgt spid="33857"/>
                                        </p:tgtEl>
                                      </p:cBhvr>
                                    </p:animEffect>
                                  </p:childTnLst>
                                </p:cTn>
                              </p:par>
                            </p:childTnLst>
                          </p:cTn>
                        </p:par>
                        <p:par>
                          <p:cTn id="69" fill="hold" nodeType="afterGroup">
                            <p:stCondLst>
                              <p:cond delay="5500"/>
                            </p:stCondLst>
                            <p:childTnLst>
                              <p:par>
                                <p:cTn id="70" presetID="17" presetClass="entr" presetSubtype="8" fill="hold" nodeType="afterEffect">
                                  <p:stCondLst>
                                    <p:cond delay="0"/>
                                  </p:stCondLst>
                                  <p:childTnLst>
                                    <p:set>
                                      <p:cBhvr>
                                        <p:cTn id="71" dur="1" fill="hold">
                                          <p:stCondLst>
                                            <p:cond delay="0"/>
                                          </p:stCondLst>
                                        </p:cTn>
                                        <p:tgtEl>
                                          <p:spTgt spid="33796"/>
                                        </p:tgtEl>
                                        <p:attrNameLst>
                                          <p:attrName>style.visibility</p:attrName>
                                        </p:attrNameLst>
                                      </p:cBhvr>
                                      <p:to>
                                        <p:strVal val="visible"/>
                                      </p:to>
                                    </p:set>
                                    <p:anim calcmode="lin" valueType="num">
                                      <p:cBhvr>
                                        <p:cTn id="72" dur="500" fill="hold"/>
                                        <p:tgtEl>
                                          <p:spTgt spid="33796"/>
                                        </p:tgtEl>
                                        <p:attrNameLst>
                                          <p:attrName>ppt_x</p:attrName>
                                        </p:attrNameLst>
                                      </p:cBhvr>
                                      <p:tavLst>
                                        <p:tav tm="0">
                                          <p:val>
                                            <p:strVal val="#ppt_x-#ppt_w/2"/>
                                          </p:val>
                                        </p:tav>
                                        <p:tav tm="100000">
                                          <p:val>
                                            <p:strVal val="#ppt_x"/>
                                          </p:val>
                                        </p:tav>
                                      </p:tavLst>
                                    </p:anim>
                                    <p:anim calcmode="lin" valueType="num">
                                      <p:cBhvr>
                                        <p:cTn id="73" dur="500" fill="hold"/>
                                        <p:tgtEl>
                                          <p:spTgt spid="33796"/>
                                        </p:tgtEl>
                                        <p:attrNameLst>
                                          <p:attrName>ppt_y</p:attrName>
                                        </p:attrNameLst>
                                      </p:cBhvr>
                                      <p:tavLst>
                                        <p:tav tm="0">
                                          <p:val>
                                            <p:strVal val="#ppt_y"/>
                                          </p:val>
                                        </p:tav>
                                        <p:tav tm="100000">
                                          <p:val>
                                            <p:strVal val="#ppt_y"/>
                                          </p:val>
                                        </p:tav>
                                      </p:tavLst>
                                    </p:anim>
                                    <p:anim calcmode="lin" valueType="num">
                                      <p:cBhvr>
                                        <p:cTn id="74" dur="500" fill="hold"/>
                                        <p:tgtEl>
                                          <p:spTgt spid="33796"/>
                                        </p:tgtEl>
                                        <p:attrNameLst>
                                          <p:attrName>ppt_w</p:attrName>
                                        </p:attrNameLst>
                                      </p:cBhvr>
                                      <p:tavLst>
                                        <p:tav tm="0">
                                          <p:val>
                                            <p:fltVal val="0"/>
                                          </p:val>
                                        </p:tav>
                                        <p:tav tm="100000">
                                          <p:val>
                                            <p:strVal val="#ppt_w"/>
                                          </p:val>
                                        </p:tav>
                                      </p:tavLst>
                                    </p:anim>
                                    <p:anim calcmode="lin" valueType="num">
                                      <p:cBhvr>
                                        <p:cTn id="75" dur="5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805"/>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33869"/>
                                        </p:tgtEl>
                                        <p:attrNameLst>
                                          <p:attrName>style.visibility</p:attrName>
                                        </p:attrNameLst>
                                      </p:cBhvr>
                                      <p:to>
                                        <p:strVal val="visible"/>
                                      </p:to>
                                    </p:set>
                                    <p:anim calcmode="lin" valueType="num">
                                      <p:cBhvr>
                                        <p:cTn id="81" dur="500" fill="hold"/>
                                        <p:tgtEl>
                                          <p:spTgt spid="33869"/>
                                        </p:tgtEl>
                                        <p:attrNameLst>
                                          <p:attrName>ppt_w</p:attrName>
                                        </p:attrNameLst>
                                      </p:cBhvr>
                                      <p:tavLst>
                                        <p:tav tm="0">
                                          <p:val>
                                            <p:fltVal val="0"/>
                                          </p:val>
                                        </p:tav>
                                        <p:tav tm="100000">
                                          <p:val>
                                            <p:strVal val="#ppt_w"/>
                                          </p:val>
                                        </p:tav>
                                      </p:tavLst>
                                    </p:anim>
                                    <p:anim calcmode="lin" valueType="num">
                                      <p:cBhvr>
                                        <p:cTn id="82" dur="500" fill="hold"/>
                                        <p:tgtEl>
                                          <p:spTgt spid="3386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5"/>
                  </p:tgtEl>
                </p:cond>
              </p:nextCondLst>
            </p:seq>
            <p:seq concurrent="1" nextAc="seek">
              <p:cTn id="83" restart="whenNotActive" fill="hold" evtFilter="cancelBubble" nodeType="interactiveSeq">
                <p:stCondLst>
                  <p:cond evt="onClick" delay="0">
                    <p:tgtEl>
                      <p:spTgt spid="3380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33872"/>
                                        </p:tgtEl>
                                        <p:attrNameLst>
                                          <p:attrName>style.visibility</p:attrName>
                                        </p:attrNameLst>
                                      </p:cBhvr>
                                      <p:to>
                                        <p:strVal val="visible"/>
                                      </p:to>
                                    </p:set>
                                    <p:anim calcmode="lin" valueType="num">
                                      <p:cBhvr>
                                        <p:cTn id="88" dur="500" fill="hold"/>
                                        <p:tgtEl>
                                          <p:spTgt spid="33872"/>
                                        </p:tgtEl>
                                        <p:attrNameLst>
                                          <p:attrName>ppt_w</p:attrName>
                                        </p:attrNameLst>
                                      </p:cBhvr>
                                      <p:tavLst>
                                        <p:tav tm="0">
                                          <p:val>
                                            <p:fltVal val="0"/>
                                          </p:val>
                                        </p:tav>
                                        <p:tav tm="100000">
                                          <p:val>
                                            <p:strVal val="#ppt_w"/>
                                          </p:val>
                                        </p:tav>
                                      </p:tavLst>
                                    </p:anim>
                                    <p:anim calcmode="lin" valueType="num">
                                      <p:cBhvr>
                                        <p:cTn id="89" dur="500" fill="hold"/>
                                        <p:tgtEl>
                                          <p:spTgt spid="3387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2"/>
                  </p:tgtEl>
                </p:cond>
              </p:nextCondLst>
            </p:seq>
            <p:seq concurrent="1" nextAc="seek">
              <p:cTn id="90" restart="whenNotActive" fill="hold" evtFilter="cancelBubble" nodeType="interactiveSeq">
                <p:stCondLst>
                  <p:cond evt="onClick" delay="0">
                    <p:tgtEl>
                      <p:spTgt spid="337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33871"/>
                                        </p:tgtEl>
                                        <p:attrNameLst>
                                          <p:attrName>style.visibility</p:attrName>
                                        </p:attrNameLst>
                                      </p:cBhvr>
                                      <p:to>
                                        <p:strVal val="visible"/>
                                      </p:to>
                                    </p:set>
                                    <p:anim calcmode="lin" valueType="num">
                                      <p:cBhvr>
                                        <p:cTn id="95" dur="500" fill="hold"/>
                                        <p:tgtEl>
                                          <p:spTgt spid="33871"/>
                                        </p:tgtEl>
                                        <p:attrNameLst>
                                          <p:attrName>ppt_w</p:attrName>
                                        </p:attrNameLst>
                                      </p:cBhvr>
                                      <p:tavLst>
                                        <p:tav tm="0">
                                          <p:val>
                                            <p:fltVal val="0"/>
                                          </p:val>
                                        </p:tav>
                                        <p:tav tm="100000">
                                          <p:val>
                                            <p:strVal val="#ppt_w"/>
                                          </p:val>
                                        </p:tav>
                                      </p:tavLst>
                                    </p:anim>
                                    <p:anim calcmode="lin" valueType="num">
                                      <p:cBhvr>
                                        <p:cTn id="96" dur="500" fill="hold"/>
                                        <p:tgtEl>
                                          <p:spTgt spid="3387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799"/>
                  </p:tgtEl>
                </p:cond>
              </p:nextCondLst>
            </p:seq>
            <p:seq concurrent="1" nextAc="seek">
              <p:cTn id="97" restart="whenNotActive" fill="hold" evtFilter="cancelBubble" nodeType="interactiveSeq">
                <p:stCondLst>
                  <p:cond evt="onClick" delay="0">
                    <p:tgtEl>
                      <p:spTgt spid="3379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3387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79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977" t="11872" r="78765" b="60163"/>
          <a:stretch/>
        </p:blipFill>
        <p:spPr bwMode="auto">
          <a:xfrm>
            <a:off x="1662546" y="1113905"/>
            <a:ext cx="4339243" cy="65836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defRPr/>
            </a:pPr>
            <a:r>
              <a:rPr lang="en-US" altLang="en-US" sz="4000" b="1" dirty="0">
                <a:solidFill>
                  <a:srgbClr val="009900"/>
                </a:solidFill>
                <a:effectLst>
                  <a:outerShdw blurRad="38100" dist="38100" dir="2700000" algn="tl">
                    <a:srgbClr val="C0C0C0"/>
                  </a:outerShdw>
                </a:effectLst>
              </a:rPr>
              <a:t>2</a:t>
            </a:r>
            <a:r>
              <a:rPr lang="en-US" altLang="en-US" sz="4000" b="1">
                <a:solidFill>
                  <a:srgbClr val="009900"/>
                </a:solidFill>
                <a:effectLst>
                  <a:outerShdw blurRad="38100" dist="38100" dir="2700000" algn="tl">
                    <a:srgbClr val="C0C0C0"/>
                  </a:outerShdw>
                </a:effectLst>
              </a:rPr>
              <a:t>. </a:t>
            </a:r>
            <a:r>
              <a:rPr lang="it-IT" sz="4000" b="1">
                <a:solidFill>
                  <a:srgbClr val="009900"/>
                </a:solidFill>
              </a:rPr>
              <a:t>Một số quy tắc sử dụng Internet an toàn</a:t>
            </a:r>
            <a:endParaRPr lang="en-US" altLang="en-US" sz="4000" b="1" dirty="0">
              <a:solidFill>
                <a:srgbClr val="009900"/>
              </a:solidFill>
              <a:effectLst>
                <a:outerShdw blurRad="38100" dist="38100" dir="2700000" algn="tl">
                  <a:srgbClr val="C0C0C0"/>
                </a:outerShdw>
              </a:effectLst>
            </a:endParaRPr>
          </a:p>
        </p:txBody>
      </p:sp>
    </p:spTree>
    <p:custDataLst>
      <p:tags r:id="rId1"/>
    </p:custDataLst>
    <p:extLst>
      <p:ext uri="{BB962C8B-B14F-4D97-AF65-F5344CB8AC3E}">
        <p14:creationId xmlns:p14="http://schemas.microsoft.com/office/powerpoint/2010/main" val="12554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3;p2"/>
          <p:cNvSpPr/>
          <p:nvPr/>
        </p:nvSpPr>
        <p:spPr>
          <a:xfrm>
            <a:off x="4025274" y="1699371"/>
            <a:ext cx="5032229" cy="1126955"/>
          </a:xfrm>
          <a:prstGeom prst="roundRect">
            <a:avLst>
              <a:gd name="adj" fmla="val 16667"/>
            </a:avLst>
          </a:prstGeom>
          <a:solidFill>
            <a:srgbClr val="00FF00">
              <a:alpha val="78823"/>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3600" b="1" dirty="0">
              <a:solidFill>
                <a:srgbClr val="002060"/>
              </a:solidFill>
              <a:latin typeface="Times New Roman" panose="02020603050405020304" pitchFamily="18" charset="0"/>
              <a:ea typeface="Calibri"/>
              <a:cs typeface="Times New Roman" panose="02020603050405020304" pitchFamily="18" charset="0"/>
              <a:sym typeface="Calibri"/>
            </a:endParaRPr>
          </a:p>
          <a:p>
            <a:pPr marL="0" marR="0" lvl="0" indent="0" algn="ctr" rtl="0">
              <a:spcBef>
                <a:spcPts val="0"/>
              </a:spcBef>
              <a:spcAft>
                <a:spcPts val="0"/>
              </a:spcAft>
              <a:buNone/>
            </a:pPr>
            <a:r>
              <a:rPr lang="en-US" sz="3600" b="1" dirty="0">
                <a:solidFill>
                  <a:srgbClr val="002060"/>
                </a:solidFill>
                <a:latin typeface="Times New Roman" panose="02020603050405020304" pitchFamily="18" charset="0"/>
                <a:ea typeface="Calibri"/>
                <a:cs typeface="Times New Roman" panose="02020603050405020304" pitchFamily="18" charset="0"/>
                <a:sym typeface="Calibri"/>
              </a:rPr>
              <a:t>Clip tình huống</a:t>
            </a:r>
          </a:p>
          <a:p>
            <a:pPr marL="0" marR="0" lvl="0" indent="0" algn="ctr" rtl="0">
              <a:spcBef>
                <a:spcPts val="0"/>
              </a:spcBef>
              <a:spcAft>
                <a:spcPts val="0"/>
              </a:spcAft>
              <a:buNone/>
            </a:pPr>
            <a:endParaRPr sz="3600" b="0" i="0" u="none" strike="noStrike" cap="none" dirty="0">
              <a:solidFill>
                <a:srgbClr val="FF0000"/>
              </a:solidFill>
              <a:latin typeface="Times New Roman" panose="02020603050405020304" pitchFamily="18" charset="0"/>
              <a:ea typeface="Calibri"/>
              <a:cs typeface="Times New Roman" panose="02020603050405020304" pitchFamily="18" charset="0"/>
              <a:sym typeface="Calibri"/>
            </a:endParaRPr>
          </a:p>
        </p:txBody>
      </p:sp>
      <p:sp>
        <p:nvSpPr>
          <p:cNvPr id="7" name="Rectangle 6"/>
          <p:cNvSpPr/>
          <p:nvPr/>
        </p:nvSpPr>
        <p:spPr bwMode="auto">
          <a:xfrm>
            <a:off x="3206519" y="561622"/>
            <a:ext cx="666974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a:ln w="11430"/>
                <a:solidFill>
                  <a:srgbClr val="FF0000"/>
                </a:solidFill>
                <a:effectLst>
                  <a:outerShdw blurRad="50800" dist="39000" dir="5460000" algn="tl">
                    <a:srgbClr val="000000">
                      <a:alpha val="38000"/>
                    </a:srgbClr>
                  </a:outerShdw>
                </a:effectLst>
                <a:latin typeface="Arial" charset="0"/>
                <a:cs typeface="Arial" charset="0"/>
              </a:rPr>
              <a:t>KHỞI ĐỘNG</a:t>
            </a:r>
          </a:p>
        </p:txBody>
      </p:sp>
      <p:pic>
        <p:nvPicPr>
          <p:cNvPr id="2" name="clip tình huố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16120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gtEl>
                                      </p:cBhvr>
                                    </p:animEffect>
                                    <p:set>
                                      <p:cBhvr>
                                        <p:cTn id="7" dur="1" fill="hold">
                                          <p:stCondLst>
                                            <p:cond delay="50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6" name="Group 4"/>
          <p:cNvGrpSpPr>
            <a:grpSpLocks/>
          </p:cNvGrpSpPr>
          <p:nvPr/>
        </p:nvGrpSpPr>
        <p:grpSpPr bwMode="auto">
          <a:xfrm>
            <a:off x="697855" y="5800728"/>
            <a:ext cx="9695456" cy="954088"/>
            <a:chOff x="334" y="3751"/>
            <a:chExt cx="4490" cy="601"/>
          </a:xfrm>
        </p:grpSpPr>
        <p:sp>
          <p:nvSpPr>
            <p:cNvPr id="724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50" name="Rectangle 6"/>
            <p:cNvSpPr>
              <a:spLocks noChangeArrowheads="1"/>
            </p:cNvSpPr>
            <p:nvPr/>
          </p:nvSpPr>
          <p:spPr bwMode="auto">
            <a:xfrm>
              <a:off x="632" y="3751"/>
              <a:ext cx="4192"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800" dirty="0">
                  <a:solidFill>
                    <a:srgbClr val="000000"/>
                  </a:solidFill>
                </a:rPr>
                <a:t>Người đó khen bạn xinh và muốn xin ảnh, bạn chụp và </a:t>
              </a:r>
              <a:r>
                <a:rPr kumimoji="0" lang="en-US" sz="2800" b="0" i="0" u="none" strike="noStrike" kern="1200" cap="none" spc="0" normalizeH="0" noProof="0" dirty="0">
                  <a:ln>
                    <a:noFill/>
                  </a:ln>
                  <a:solidFill>
                    <a:srgbClr val="000000"/>
                  </a:solidFill>
                  <a:effectLst/>
                  <a:uLnTx/>
                  <a:uFillTx/>
                  <a:latin typeface="Arial" panose="020B0604020202020204" pitchFamily="34" charset="0"/>
                  <a:ea typeface="+mn-ea"/>
                  <a:cs typeface="+mn-cs"/>
                </a:rPr>
                <a:t>gửi cho người đó luôn</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679" name="Group 7"/>
          <p:cNvGrpSpPr>
            <a:grpSpLocks/>
          </p:cNvGrpSpPr>
          <p:nvPr/>
        </p:nvGrpSpPr>
        <p:grpSpPr bwMode="auto">
          <a:xfrm>
            <a:off x="710567" y="4836451"/>
            <a:ext cx="9639300" cy="762000"/>
            <a:chOff x="342" y="3175"/>
            <a:chExt cx="6072" cy="480"/>
          </a:xfrm>
        </p:grpSpPr>
        <p:sp>
          <p:nvSpPr>
            <p:cNvPr id="7247" name="AutoShape 6"/>
            <p:cNvSpPr>
              <a:spLocks noChangeArrowheads="1"/>
            </p:cNvSpPr>
            <p:nvPr/>
          </p:nvSpPr>
          <p:spPr bwMode="gray">
            <a:xfrm>
              <a:off x="342" y="3175"/>
              <a:ext cx="6072"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8" name="Rectangle 9"/>
            <p:cNvSpPr>
              <a:spLocks noChangeArrowheads="1"/>
            </p:cNvSpPr>
            <p:nvPr/>
          </p:nvSpPr>
          <p:spPr bwMode="auto">
            <a:xfrm>
              <a:off x="672" y="3263"/>
              <a:ext cx="573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tab pos="685800" algn="l"/>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Không</a:t>
              </a:r>
              <a:r>
                <a:rPr kumimoji="0" lang="en-US" sz="2800" b="0" i="0" u="none" strike="noStrike" kern="1200" cap="none" spc="0" normalizeH="0" noProof="0" dirty="0">
                  <a:ln>
                    <a:noFill/>
                  </a:ln>
                  <a:solidFill>
                    <a:srgbClr val="000000"/>
                  </a:solidFill>
                  <a:effectLst/>
                  <a:uLnTx/>
                  <a:uFillTx/>
                  <a:latin typeface="Arial" panose="020B0604020202020204" pitchFamily="34" charset="0"/>
                  <a:ea typeface="+mn-ea"/>
                  <a:cs typeface="+mn-cs"/>
                </a:rPr>
                <a:t> kết bạn, không nhận quà, không đi gặp người đó</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682" name="Group 10"/>
          <p:cNvGrpSpPr>
            <a:grpSpLocks/>
          </p:cNvGrpSpPr>
          <p:nvPr/>
        </p:nvGrpSpPr>
        <p:grpSpPr bwMode="auto">
          <a:xfrm>
            <a:off x="697867" y="3732213"/>
            <a:ext cx="9639698" cy="762000"/>
            <a:chOff x="334" y="2448"/>
            <a:chExt cx="4464" cy="480"/>
          </a:xfrm>
        </p:grpSpPr>
        <p:sp>
          <p:nvSpPr>
            <p:cNvPr id="7245"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6" name="Rectangle 12"/>
            <p:cNvSpPr>
              <a:spLocks noChangeArrowheads="1"/>
            </p:cNvSpPr>
            <p:nvPr/>
          </p:nvSpPr>
          <p:spPr bwMode="auto">
            <a:xfrm>
              <a:off x="576" y="2533"/>
              <a:ext cx="362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tab pos="685800" algn="l"/>
                </a:tabLst>
                <a:defRPr/>
              </a:pPr>
              <a:r>
                <a:rPr lang="en-US" sz="2800" dirty="0">
                  <a:solidFill>
                    <a:srgbClr val="000000"/>
                  </a:solidFill>
                </a:rPr>
                <a:t>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hấy mình</a:t>
              </a:r>
              <a:r>
                <a:rPr kumimoji="0" lang="en-US" sz="2800" b="0" i="0" u="none" strike="noStrike" kern="1200" cap="none" spc="0" normalizeH="0" noProof="0" dirty="0">
                  <a:ln>
                    <a:noFill/>
                  </a:ln>
                  <a:solidFill>
                    <a:srgbClr val="000000"/>
                  </a:solidFill>
                  <a:effectLst/>
                  <a:uLnTx/>
                  <a:uFillTx/>
                  <a:latin typeface="Arial" panose="020B0604020202020204" pitchFamily="34" charset="0"/>
                  <a:ea typeface="+mn-ea"/>
                  <a:cs typeface="+mn-cs"/>
                </a:rPr>
                <a:t> thật may vì được người ấy tặng quà </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685" name="Group 13"/>
          <p:cNvGrpSpPr>
            <a:grpSpLocks/>
          </p:cNvGrpSpPr>
          <p:nvPr/>
        </p:nvGrpSpPr>
        <p:grpSpPr bwMode="auto">
          <a:xfrm>
            <a:off x="710567" y="2589214"/>
            <a:ext cx="9514088" cy="762000"/>
            <a:chOff x="342" y="1728"/>
            <a:chExt cx="4464" cy="480"/>
          </a:xfrm>
        </p:grpSpPr>
        <p:sp>
          <p:nvSpPr>
            <p:cNvPr id="724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44" name="Rectangle 15"/>
            <p:cNvSpPr>
              <a:spLocks noChangeArrowheads="1"/>
            </p:cNvSpPr>
            <p:nvPr/>
          </p:nvSpPr>
          <p:spPr bwMode="auto">
            <a:xfrm>
              <a:off x="624" y="1837"/>
              <a:ext cx="4073"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685800" algn="l"/>
                </a:tabLst>
                <a:defRPr sz="3200">
                  <a:solidFill>
                    <a:schemeClr val="tx1"/>
                  </a:solidFill>
                  <a:latin typeface="Arial" panose="020B0604020202020204" pitchFamily="34" charset="0"/>
                </a:defRPr>
              </a:lvl1pPr>
              <a:lvl2pPr marL="742950" indent="-285750">
                <a:spcBef>
                  <a:spcPct val="20000"/>
                </a:spcBef>
                <a:buChar char="–"/>
                <a:tabLst>
                  <a:tab pos="685800" algn="l"/>
                </a:tabLst>
                <a:defRPr sz="2800">
                  <a:solidFill>
                    <a:schemeClr val="tx1"/>
                  </a:solidFill>
                  <a:latin typeface="Arial" panose="020B0604020202020204" pitchFamily="34" charset="0"/>
                </a:defRPr>
              </a:lvl2pPr>
              <a:lvl3pPr marL="1143000" indent="-228600">
                <a:spcBef>
                  <a:spcPct val="20000"/>
                </a:spcBef>
                <a:buChar char="•"/>
                <a:tabLst>
                  <a:tab pos="685800" algn="l"/>
                </a:tabLst>
                <a:defRPr sz="2400">
                  <a:solidFill>
                    <a:schemeClr val="tx1"/>
                  </a:solidFill>
                  <a:latin typeface="Arial" panose="020B0604020202020204" pitchFamily="34" charset="0"/>
                </a:defRPr>
              </a:lvl3pPr>
              <a:lvl4pPr marL="1600200" indent="-228600">
                <a:spcBef>
                  <a:spcPct val="20000"/>
                </a:spcBef>
                <a:buChar char="–"/>
                <a:tabLst>
                  <a:tab pos="685800" algn="l"/>
                </a:tabLst>
                <a:defRPr sz="2000">
                  <a:solidFill>
                    <a:schemeClr val="tx1"/>
                  </a:solidFill>
                  <a:latin typeface="Arial" panose="020B0604020202020204" pitchFamily="34" charset="0"/>
                </a:defRPr>
              </a:lvl4pPr>
              <a:lvl5pPr marL="2057400" indent="-228600">
                <a:spcBef>
                  <a:spcPct val="20000"/>
                </a:spcBef>
                <a:buChar char="»"/>
                <a:tabLst>
                  <a:tab pos="685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685800" algn="l"/>
                </a:tabLs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90000"/>
                </a:lnSpc>
                <a:spcBef>
                  <a:spcPct val="20000"/>
                </a:spcBef>
                <a:spcAft>
                  <a:spcPts val="0"/>
                </a:spcAft>
                <a:buClrTx/>
                <a:buSzTx/>
                <a:buFontTx/>
                <a:buNone/>
                <a:tabLst>
                  <a:tab pos="685800" algn="l"/>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Kết</a:t>
              </a:r>
              <a:r>
                <a:rPr kumimoji="0" lang="en-US" sz="2800" b="0" i="0" u="none" strike="noStrike" kern="1200" cap="none" spc="0" normalizeH="0" noProof="0" dirty="0">
                  <a:ln>
                    <a:noFill/>
                  </a:ln>
                  <a:solidFill>
                    <a:srgbClr val="000000"/>
                  </a:solidFill>
                  <a:effectLst/>
                  <a:uLnTx/>
                  <a:uFillTx/>
                  <a:latin typeface="Arial" panose="020B0604020202020204" pitchFamily="34" charset="0"/>
                  <a:ea typeface="+mn-ea"/>
                  <a:cs typeface="+mn-cs"/>
                </a:rPr>
                <a:t> bạn với người đó luôn</a:t>
              </a:r>
              <a:endParaRPr kumimoji="0" lang="en-US" sz="2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grpSp>
      <p:grpSp>
        <p:nvGrpSpPr>
          <p:cNvPr id="28688" name="Group 16"/>
          <p:cNvGrpSpPr>
            <a:grpSpLocks/>
          </p:cNvGrpSpPr>
          <p:nvPr/>
        </p:nvGrpSpPr>
        <p:grpSpPr bwMode="auto">
          <a:xfrm rot="5400000">
            <a:off x="205742" y="5751513"/>
            <a:ext cx="838200" cy="152400"/>
            <a:chOff x="0" y="1896"/>
            <a:chExt cx="5760" cy="120"/>
          </a:xfrm>
        </p:grpSpPr>
        <p:sp>
          <p:nvSpPr>
            <p:cNvPr id="724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4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691" name="Group 19"/>
          <p:cNvGrpSpPr>
            <a:grpSpLocks/>
          </p:cNvGrpSpPr>
          <p:nvPr/>
        </p:nvGrpSpPr>
        <p:grpSpPr bwMode="auto">
          <a:xfrm rot="5400000">
            <a:off x="215267" y="4598988"/>
            <a:ext cx="838200" cy="171450"/>
            <a:chOff x="0" y="1896"/>
            <a:chExt cx="5760" cy="120"/>
          </a:xfrm>
        </p:grpSpPr>
        <p:sp>
          <p:nvSpPr>
            <p:cNvPr id="723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4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694" name="Group 22"/>
          <p:cNvGrpSpPr>
            <a:grpSpLocks/>
          </p:cNvGrpSpPr>
          <p:nvPr/>
        </p:nvGrpSpPr>
        <p:grpSpPr bwMode="auto">
          <a:xfrm rot="5400000">
            <a:off x="129542" y="3541713"/>
            <a:ext cx="990600" cy="152400"/>
            <a:chOff x="0" y="1896"/>
            <a:chExt cx="5760" cy="120"/>
          </a:xfrm>
        </p:grpSpPr>
        <p:sp>
          <p:nvSpPr>
            <p:cNvPr id="723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697" name="Group 25"/>
          <p:cNvGrpSpPr>
            <a:grpSpLocks/>
          </p:cNvGrpSpPr>
          <p:nvPr/>
        </p:nvGrpSpPr>
        <p:grpSpPr bwMode="auto">
          <a:xfrm rot="5400000">
            <a:off x="-154767" y="2257464"/>
            <a:ext cx="1676400" cy="152400"/>
            <a:chOff x="0" y="1896"/>
            <a:chExt cx="5760" cy="120"/>
          </a:xfrm>
        </p:grpSpPr>
        <p:sp>
          <p:nvSpPr>
            <p:cNvPr id="723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28701" name="Group 29"/>
          <p:cNvGrpSpPr>
            <a:grpSpLocks/>
          </p:cNvGrpSpPr>
          <p:nvPr/>
        </p:nvGrpSpPr>
        <p:grpSpPr bwMode="auto">
          <a:xfrm>
            <a:off x="189883" y="2583919"/>
            <a:ext cx="922322" cy="824440"/>
            <a:chOff x="150" y="1172"/>
            <a:chExt cx="580" cy="623"/>
          </a:xfrm>
        </p:grpSpPr>
        <p:grpSp>
          <p:nvGrpSpPr>
            <p:cNvPr id="7224" name="Group 30"/>
            <p:cNvGrpSpPr>
              <a:grpSpLocks/>
            </p:cNvGrpSpPr>
            <p:nvPr/>
          </p:nvGrpSpPr>
          <p:grpSpPr bwMode="auto">
            <a:xfrm rot="5400000">
              <a:off x="128" y="1194"/>
              <a:ext cx="623" cy="580"/>
              <a:chOff x="1859" y="1824"/>
              <a:chExt cx="2006" cy="1801"/>
            </a:xfrm>
          </p:grpSpPr>
          <p:sp>
            <p:nvSpPr>
              <p:cNvPr id="2870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0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0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2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0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1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3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1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A</a:t>
              </a:r>
            </a:p>
          </p:txBody>
        </p:sp>
      </p:grpSp>
      <p:grpSp>
        <p:nvGrpSpPr>
          <p:cNvPr id="28713" name="Group 41"/>
          <p:cNvGrpSpPr>
            <a:grpSpLocks/>
          </p:cNvGrpSpPr>
          <p:nvPr/>
        </p:nvGrpSpPr>
        <p:grpSpPr bwMode="auto">
          <a:xfrm>
            <a:off x="177183" y="3726919"/>
            <a:ext cx="922322" cy="824440"/>
            <a:chOff x="150" y="1172"/>
            <a:chExt cx="580" cy="623"/>
          </a:xfrm>
        </p:grpSpPr>
        <p:grpSp>
          <p:nvGrpSpPr>
            <p:cNvPr id="7213" name="Group 42"/>
            <p:cNvGrpSpPr>
              <a:grpSpLocks/>
            </p:cNvGrpSpPr>
            <p:nvPr/>
          </p:nvGrpSpPr>
          <p:grpSpPr bwMode="auto">
            <a:xfrm rot="5400000">
              <a:off x="128" y="1194"/>
              <a:ext cx="623" cy="580"/>
              <a:chOff x="1859" y="1824"/>
              <a:chExt cx="2006" cy="1801"/>
            </a:xfrm>
          </p:grpSpPr>
          <p:sp>
            <p:nvSpPr>
              <p:cNvPr id="2871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1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1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2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2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2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B</a:t>
              </a:r>
            </a:p>
          </p:txBody>
        </p:sp>
      </p:grpSp>
      <p:grpSp>
        <p:nvGrpSpPr>
          <p:cNvPr id="28725" name="Group 53"/>
          <p:cNvGrpSpPr>
            <a:grpSpLocks/>
          </p:cNvGrpSpPr>
          <p:nvPr/>
        </p:nvGrpSpPr>
        <p:grpSpPr bwMode="auto">
          <a:xfrm>
            <a:off x="189883" y="4881032"/>
            <a:ext cx="922322" cy="824441"/>
            <a:chOff x="150" y="1172"/>
            <a:chExt cx="580" cy="623"/>
          </a:xfrm>
        </p:grpSpPr>
        <p:grpSp>
          <p:nvGrpSpPr>
            <p:cNvPr id="7202" name="Group 54"/>
            <p:cNvGrpSpPr>
              <a:grpSpLocks/>
            </p:cNvGrpSpPr>
            <p:nvPr/>
          </p:nvGrpSpPr>
          <p:grpSpPr bwMode="auto">
            <a:xfrm rot="5400000">
              <a:off x="128" y="1194"/>
              <a:ext cx="623" cy="580"/>
              <a:chOff x="1859" y="1824"/>
              <a:chExt cx="2006" cy="1801"/>
            </a:xfrm>
          </p:grpSpPr>
          <p:sp>
            <p:nvSpPr>
              <p:cNvPr id="2872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2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0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0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3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3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1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3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C</a:t>
              </a:r>
            </a:p>
          </p:txBody>
        </p:sp>
      </p:grpSp>
      <p:grpSp>
        <p:nvGrpSpPr>
          <p:cNvPr id="28737" name="Group 65"/>
          <p:cNvGrpSpPr>
            <a:grpSpLocks/>
          </p:cNvGrpSpPr>
          <p:nvPr/>
        </p:nvGrpSpPr>
        <p:grpSpPr bwMode="auto">
          <a:xfrm>
            <a:off x="177172" y="5871632"/>
            <a:ext cx="922322" cy="824441"/>
            <a:chOff x="150" y="1172"/>
            <a:chExt cx="580" cy="623"/>
          </a:xfrm>
        </p:grpSpPr>
        <p:grpSp>
          <p:nvGrpSpPr>
            <p:cNvPr id="7191" name="Group 66"/>
            <p:cNvGrpSpPr>
              <a:grpSpLocks/>
            </p:cNvGrpSpPr>
            <p:nvPr/>
          </p:nvGrpSpPr>
          <p:grpSpPr bwMode="auto">
            <a:xfrm rot="5400000">
              <a:off x="128" y="1194"/>
              <a:ext cx="623" cy="580"/>
              <a:chOff x="1859" y="1824"/>
              <a:chExt cx="2006" cy="1801"/>
            </a:xfrm>
          </p:grpSpPr>
          <p:sp>
            <p:nvSpPr>
              <p:cNvPr id="2873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9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9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9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74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0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2874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D</a:t>
              </a:r>
            </a:p>
          </p:txBody>
        </p:sp>
      </p:grpSp>
      <p:sp>
        <p:nvSpPr>
          <p:cNvPr id="28749" name="WordArt 77"/>
          <p:cNvSpPr>
            <a:spLocks noChangeArrowheads="1" noChangeShapeType="1" noTextEdit="1"/>
          </p:cNvSpPr>
          <p:nvPr/>
        </p:nvSpPr>
        <p:spPr bwMode="auto">
          <a:xfrm>
            <a:off x="11153366" y="3973512"/>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pic>
        <p:nvPicPr>
          <p:cNvPr id="2875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3737" y="474114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51" name="WordArt 79"/>
          <p:cNvSpPr>
            <a:spLocks noChangeArrowheads="1" noChangeShapeType="1" noTextEdit="1"/>
          </p:cNvSpPr>
          <p:nvPr/>
        </p:nvSpPr>
        <p:spPr bwMode="auto">
          <a:xfrm>
            <a:off x="11025269" y="6035726"/>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28752" name="WordArt 80"/>
          <p:cNvSpPr>
            <a:spLocks noChangeArrowheads="1" noChangeShapeType="1" noTextEdit="1"/>
          </p:cNvSpPr>
          <p:nvPr/>
        </p:nvSpPr>
        <p:spPr bwMode="auto">
          <a:xfrm>
            <a:off x="11165271" y="2673149"/>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28700" name="AutoShape 28" descr="Recycled paper">
            <a:hlinkClick r:id="rId5" action="ppaction://hlinksldjump"/>
          </p:cNvPr>
          <p:cNvSpPr>
            <a:spLocks noChangeArrowheads="1"/>
          </p:cNvSpPr>
          <p:nvPr/>
        </p:nvSpPr>
        <p:spPr bwMode="auto">
          <a:xfrm>
            <a:off x="609100" y="1063516"/>
            <a:ext cx="11322934" cy="1349633"/>
          </a:xfrm>
          <a:prstGeom prst="horizontalScroll">
            <a:avLst>
              <a:gd name="adj" fmla="val 12500"/>
            </a:avLst>
          </a:prstGeom>
          <a:solidFill>
            <a:srgbClr val="FFFFCC"/>
          </a:solidFill>
          <a:ln w="9525">
            <a:solidFill>
              <a:schemeClr val="tx1"/>
            </a:solidFill>
            <a:round/>
            <a:headEnd/>
            <a:tailEnd/>
          </a:ln>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Em lướt </a:t>
            </a:r>
            <a:r>
              <a:rPr lang="en-US" sz="3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facebook</a:t>
            </a:r>
            <a:r>
              <a:rPr lang="en-US" sz="3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và gặp 1 anh đẹp trai muốn kết bạn với em. Khi đó em sẽ làm gì?</a:t>
            </a:r>
            <a:endParaRPr kumimoji="0" lang="en-US" sz="3000" b="0"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7187" name="Group 85"/>
          <p:cNvGrpSpPr>
            <a:grpSpLocks/>
          </p:cNvGrpSpPr>
          <p:nvPr/>
        </p:nvGrpSpPr>
        <p:grpSpPr bwMode="auto">
          <a:xfrm>
            <a:off x="1661941" y="16626"/>
            <a:ext cx="9101137" cy="665892"/>
            <a:chOff x="432" y="912"/>
            <a:chExt cx="5088" cy="912"/>
          </a:xfrm>
          <a:solidFill>
            <a:srgbClr val="00FFFF"/>
          </a:solidFill>
        </p:grpSpPr>
        <p:sp>
          <p:nvSpPr>
            <p:cNvPr id="7188"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89"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B09EA"/>
                </a:solidFill>
                <a:effectLst/>
                <a:uLnTx/>
                <a:uFillTx/>
                <a:latin typeface="Arial" panose="020B0604020202020204" pitchFamily="34" charset="0"/>
                <a:ea typeface="+mn-ea"/>
                <a:cs typeface="+mn-cs"/>
              </a:endParaRPr>
            </a:p>
          </p:txBody>
        </p:sp>
        <p:sp>
          <p:nvSpPr>
            <p:cNvPr id="7190"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3600" b="1" kern="1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KỸ NĂNG SỐNG</a:t>
              </a:r>
              <a:endParaRPr kumimoji="0" lang="vi-VN" sz="3600" b="1" i="0" u="none" strike="noStrike" kern="10" cap="none" spc="0" normalizeH="0" baseline="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631108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8697"/>
                                        </p:tgtEl>
                                        <p:attrNameLst>
                                          <p:attrName>style.visibility</p:attrName>
                                        </p:attrNameLst>
                                      </p:cBhvr>
                                      <p:to>
                                        <p:strVal val="visible"/>
                                      </p:to>
                                    </p:set>
                                    <p:animEffect transition="in" filter="slide(fromTop)">
                                      <p:cBhvr>
                                        <p:cTn id="7" dur="500"/>
                                        <p:tgtEl>
                                          <p:spTgt spid="2869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8701"/>
                                        </p:tgtEl>
                                        <p:attrNameLst>
                                          <p:attrName>style.visibility</p:attrName>
                                        </p:attrNameLst>
                                      </p:cBhvr>
                                      <p:to>
                                        <p:strVal val="visible"/>
                                      </p:to>
                                    </p:set>
                                    <p:anim calcmode="lin" valueType="num">
                                      <p:cBhvr>
                                        <p:cTn id="11" dur="500" fill="hold"/>
                                        <p:tgtEl>
                                          <p:spTgt spid="28701"/>
                                        </p:tgtEl>
                                        <p:attrNameLst>
                                          <p:attrName>ppt_w</p:attrName>
                                        </p:attrNameLst>
                                      </p:cBhvr>
                                      <p:tavLst>
                                        <p:tav tm="0">
                                          <p:val>
                                            <p:fltVal val="0"/>
                                          </p:val>
                                        </p:tav>
                                        <p:tav tm="100000">
                                          <p:val>
                                            <p:strVal val="#ppt_w"/>
                                          </p:val>
                                        </p:tav>
                                      </p:tavLst>
                                    </p:anim>
                                    <p:anim calcmode="lin" valueType="num">
                                      <p:cBhvr>
                                        <p:cTn id="12" dur="500" fill="hold"/>
                                        <p:tgtEl>
                                          <p:spTgt spid="28701"/>
                                        </p:tgtEl>
                                        <p:attrNameLst>
                                          <p:attrName>ppt_h</p:attrName>
                                        </p:attrNameLst>
                                      </p:cBhvr>
                                      <p:tavLst>
                                        <p:tav tm="0">
                                          <p:val>
                                            <p:fltVal val="0"/>
                                          </p:val>
                                        </p:tav>
                                        <p:tav tm="100000">
                                          <p:val>
                                            <p:strVal val="#ppt_h"/>
                                          </p:val>
                                        </p:tav>
                                      </p:tavLst>
                                    </p:anim>
                                    <p:anim calcmode="lin" valueType="num">
                                      <p:cBhvr>
                                        <p:cTn id="13" dur="500" fill="hold"/>
                                        <p:tgtEl>
                                          <p:spTgt spid="28701"/>
                                        </p:tgtEl>
                                        <p:attrNameLst>
                                          <p:attrName>style.rotation</p:attrName>
                                        </p:attrNameLst>
                                      </p:cBhvr>
                                      <p:tavLst>
                                        <p:tav tm="0">
                                          <p:val>
                                            <p:fltVal val="360"/>
                                          </p:val>
                                        </p:tav>
                                        <p:tav tm="100000">
                                          <p:val>
                                            <p:fltVal val="0"/>
                                          </p:val>
                                        </p:tav>
                                      </p:tavLst>
                                    </p:anim>
                                    <p:animEffect transition="in" filter="fade">
                                      <p:cBhvr>
                                        <p:cTn id="14" dur="500"/>
                                        <p:tgtEl>
                                          <p:spTgt spid="2870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28685"/>
                                        </p:tgtEl>
                                        <p:attrNameLst>
                                          <p:attrName>style.visibility</p:attrName>
                                        </p:attrNameLst>
                                      </p:cBhvr>
                                      <p:to>
                                        <p:strVal val="visible"/>
                                      </p:to>
                                    </p:set>
                                    <p:anim calcmode="lin" valueType="num">
                                      <p:cBhvr>
                                        <p:cTn id="18" dur="500" fill="hold"/>
                                        <p:tgtEl>
                                          <p:spTgt spid="28685"/>
                                        </p:tgtEl>
                                        <p:attrNameLst>
                                          <p:attrName>ppt_x</p:attrName>
                                        </p:attrNameLst>
                                      </p:cBhvr>
                                      <p:tavLst>
                                        <p:tav tm="0">
                                          <p:val>
                                            <p:strVal val="#ppt_x-#ppt_w/2"/>
                                          </p:val>
                                        </p:tav>
                                        <p:tav tm="100000">
                                          <p:val>
                                            <p:strVal val="#ppt_x"/>
                                          </p:val>
                                        </p:tav>
                                      </p:tavLst>
                                    </p:anim>
                                    <p:anim calcmode="lin" valueType="num">
                                      <p:cBhvr>
                                        <p:cTn id="19" dur="500" fill="hold"/>
                                        <p:tgtEl>
                                          <p:spTgt spid="28685"/>
                                        </p:tgtEl>
                                        <p:attrNameLst>
                                          <p:attrName>ppt_y</p:attrName>
                                        </p:attrNameLst>
                                      </p:cBhvr>
                                      <p:tavLst>
                                        <p:tav tm="0">
                                          <p:val>
                                            <p:strVal val="#ppt_y"/>
                                          </p:val>
                                        </p:tav>
                                        <p:tav tm="100000">
                                          <p:val>
                                            <p:strVal val="#ppt_y"/>
                                          </p:val>
                                        </p:tav>
                                      </p:tavLst>
                                    </p:anim>
                                    <p:anim calcmode="lin" valueType="num">
                                      <p:cBhvr>
                                        <p:cTn id="20" dur="500" fill="hold"/>
                                        <p:tgtEl>
                                          <p:spTgt spid="28685"/>
                                        </p:tgtEl>
                                        <p:attrNameLst>
                                          <p:attrName>ppt_w</p:attrName>
                                        </p:attrNameLst>
                                      </p:cBhvr>
                                      <p:tavLst>
                                        <p:tav tm="0">
                                          <p:val>
                                            <p:fltVal val="0"/>
                                          </p:val>
                                        </p:tav>
                                        <p:tav tm="100000">
                                          <p:val>
                                            <p:strVal val="#ppt_w"/>
                                          </p:val>
                                        </p:tav>
                                      </p:tavLst>
                                    </p:anim>
                                    <p:anim calcmode="lin" valueType="num">
                                      <p:cBhvr>
                                        <p:cTn id="21" dur="500" fill="hold"/>
                                        <p:tgtEl>
                                          <p:spTgt spid="2868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28694"/>
                                        </p:tgtEl>
                                        <p:attrNameLst>
                                          <p:attrName>style.visibility</p:attrName>
                                        </p:attrNameLst>
                                      </p:cBhvr>
                                      <p:to>
                                        <p:strVal val="visible"/>
                                      </p:to>
                                    </p:set>
                                    <p:animEffect transition="in" filter="slide(fromTop)">
                                      <p:cBhvr>
                                        <p:cTn id="25" dur="500"/>
                                        <p:tgtEl>
                                          <p:spTgt spid="2869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8713"/>
                                        </p:tgtEl>
                                        <p:attrNameLst>
                                          <p:attrName>style.visibility</p:attrName>
                                        </p:attrNameLst>
                                      </p:cBhvr>
                                      <p:to>
                                        <p:strVal val="visible"/>
                                      </p:to>
                                    </p:set>
                                    <p:anim calcmode="lin" valueType="num">
                                      <p:cBhvr>
                                        <p:cTn id="29" dur="500" fill="hold"/>
                                        <p:tgtEl>
                                          <p:spTgt spid="28713"/>
                                        </p:tgtEl>
                                        <p:attrNameLst>
                                          <p:attrName>ppt_w</p:attrName>
                                        </p:attrNameLst>
                                      </p:cBhvr>
                                      <p:tavLst>
                                        <p:tav tm="0">
                                          <p:val>
                                            <p:fltVal val="0"/>
                                          </p:val>
                                        </p:tav>
                                        <p:tav tm="100000">
                                          <p:val>
                                            <p:strVal val="#ppt_w"/>
                                          </p:val>
                                        </p:tav>
                                      </p:tavLst>
                                    </p:anim>
                                    <p:anim calcmode="lin" valueType="num">
                                      <p:cBhvr>
                                        <p:cTn id="30" dur="500" fill="hold"/>
                                        <p:tgtEl>
                                          <p:spTgt spid="28713"/>
                                        </p:tgtEl>
                                        <p:attrNameLst>
                                          <p:attrName>ppt_h</p:attrName>
                                        </p:attrNameLst>
                                      </p:cBhvr>
                                      <p:tavLst>
                                        <p:tav tm="0">
                                          <p:val>
                                            <p:fltVal val="0"/>
                                          </p:val>
                                        </p:tav>
                                        <p:tav tm="100000">
                                          <p:val>
                                            <p:strVal val="#ppt_h"/>
                                          </p:val>
                                        </p:tav>
                                      </p:tavLst>
                                    </p:anim>
                                    <p:anim calcmode="lin" valueType="num">
                                      <p:cBhvr>
                                        <p:cTn id="31" dur="500" fill="hold"/>
                                        <p:tgtEl>
                                          <p:spTgt spid="28713"/>
                                        </p:tgtEl>
                                        <p:attrNameLst>
                                          <p:attrName>style.rotation</p:attrName>
                                        </p:attrNameLst>
                                      </p:cBhvr>
                                      <p:tavLst>
                                        <p:tav tm="0">
                                          <p:val>
                                            <p:fltVal val="360"/>
                                          </p:val>
                                        </p:tav>
                                        <p:tav tm="100000">
                                          <p:val>
                                            <p:fltVal val="0"/>
                                          </p:val>
                                        </p:tav>
                                      </p:tavLst>
                                    </p:anim>
                                    <p:animEffect transition="in" filter="fade">
                                      <p:cBhvr>
                                        <p:cTn id="32" dur="500"/>
                                        <p:tgtEl>
                                          <p:spTgt spid="2871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28682"/>
                                        </p:tgtEl>
                                        <p:attrNameLst>
                                          <p:attrName>style.visibility</p:attrName>
                                        </p:attrNameLst>
                                      </p:cBhvr>
                                      <p:to>
                                        <p:strVal val="visible"/>
                                      </p:to>
                                    </p:set>
                                    <p:anim calcmode="lin" valueType="num">
                                      <p:cBhvr>
                                        <p:cTn id="36" dur="500" fill="hold"/>
                                        <p:tgtEl>
                                          <p:spTgt spid="28682"/>
                                        </p:tgtEl>
                                        <p:attrNameLst>
                                          <p:attrName>ppt_x</p:attrName>
                                        </p:attrNameLst>
                                      </p:cBhvr>
                                      <p:tavLst>
                                        <p:tav tm="0">
                                          <p:val>
                                            <p:strVal val="#ppt_x-#ppt_w/2"/>
                                          </p:val>
                                        </p:tav>
                                        <p:tav tm="100000">
                                          <p:val>
                                            <p:strVal val="#ppt_x"/>
                                          </p:val>
                                        </p:tav>
                                      </p:tavLst>
                                    </p:anim>
                                    <p:anim calcmode="lin" valueType="num">
                                      <p:cBhvr>
                                        <p:cTn id="37" dur="500" fill="hold"/>
                                        <p:tgtEl>
                                          <p:spTgt spid="28682"/>
                                        </p:tgtEl>
                                        <p:attrNameLst>
                                          <p:attrName>ppt_y</p:attrName>
                                        </p:attrNameLst>
                                      </p:cBhvr>
                                      <p:tavLst>
                                        <p:tav tm="0">
                                          <p:val>
                                            <p:strVal val="#ppt_y"/>
                                          </p:val>
                                        </p:tav>
                                        <p:tav tm="100000">
                                          <p:val>
                                            <p:strVal val="#ppt_y"/>
                                          </p:val>
                                        </p:tav>
                                      </p:tavLst>
                                    </p:anim>
                                    <p:anim calcmode="lin" valueType="num">
                                      <p:cBhvr>
                                        <p:cTn id="38" dur="500" fill="hold"/>
                                        <p:tgtEl>
                                          <p:spTgt spid="28682"/>
                                        </p:tgtEl>
                                        <p:attrNameLst>
                                          <p:attrName>ppt_w</p:attrName>
                                        </p:attrNameLst>
                                      </p:cBhvr>
                                      <p:tavLst>
                                        <p:tav tm="0">
                                          <p:val>
                                            <p:fltVal val="0"/>
                                          </p:val>
                                        </p:tav>
                                        <p:tav tm="100000">
                                          <p:val>
                                            <p:strVal val="#ppt_w"/>
                                          </p:val>
                                        </p:tav>
                                      </p:tavLst>
                                    </p:anim>
                                    <p:anim calcmode="lin" valueType="num">
                                      <p:cBhvr>
                                        <p:cTn id="39" dur="500" fill="hold"/>
                                        <p:tgtEl>
                                          <p:spTgt spid="2868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28691"/>
                                        </p:tgtEl>
                                        <p:attrNameLst>
                                          <p:attrName>style.visibility</p:attrName>
                                        </p:attrNameLst>
                                      </p:cBhvr>
                                      <p:to>
                                        <p:strVal val="visible"/>
                                      </p:to>
                                    </p:set>
                                    <p:animEffect transition="in" filter="slide(fromTop)">
                                      <p:cBhvr>
                                        <p:cTn id="43" dur="500"/>
                                        <p:tgtEl>
                                          <p:spTgt spid="2869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28725"/>
                                        </p:tgtEl>
                                        <p:attrNameLst>
                                          <p:attrName>style.visibility</p:attrName>
                                        </p:attrNameLst>
                                      </p:cBhvr>
                                      <p:to>
                                        <p:strVal val="visible"/>
                                      </p:to>
                                    </p:set>
                                    <p:anim calcmode="lin" valueType="num">
                                      <p:cBhvr>
                                        <p:cTn id="47" dur="500" fill="hold"/>
                                        <p:tgtEl>
                                          <p:spTgt spid="28725"/>
                                        </p:tgtEl>
                                        <p:attrNameLst>
                                          <p:attrName>ppt_w</p:attrName>
                                        </p:attrNameLst>
                                      </p:cBhvr>
                                      <p:tavLst>
                                        <p:tav tm="0">
                                          <p:val>
                                            <p:fltVal val="0"/>
                                          </p:val>
                                        </p:tav>
                                        <p:tav tm="100000">
                                          <p:val>
                                            <p:strVal val="#ppt_w"/>
                                          </p:val>
                                        </p:tav>
                                      </p:tavLst>
                                    </p:anim>
                                    <p:anim calcmode="lin" valueType="num">
                                      <p:cBhvr>
                                        <p:cTn id="48" dur="500" fill="hold"/>
                                        <p:tgtEl>
                                          <p:spTgt spid="28725"/>
                                        </p:tgtEl>
                                        <p:attrNameLst>
                                          <p:attrName>ppt_h</p:attrName>
                                        </p:attrNameLst>
                                      </p:cBhvr>
                                      <p:tavLst>
                                        <p:tav tm="0">
                                          <p:val>
                                            <p:fltVal val="0"/>
                                          </p:val>
                                        </p:tav>
                                        <p:tav tm="100000">
                                          <p:val>
                                            <p:strVal val="#ppt_h"/>
                                          </p:val>
                                        </p:tav>
                                      </p:tavLst>
                                    </p:anim>
                                    <p:anim calcmode="lin" valueType="num">
                                      <p:cBhvr>
                                        <p:cTn id="49" dur="500" fill="hold"/>
                                        <p:tgtEl>
                                          <p:spTgt spid="28725"/>
                                        </p:tgtEl>
                                        <p:attrNameLst>
                                          <p:attrName>style.rotation</p:attrName>
                                        </p:attrNameLst>
                                      </p:cBhvr>
                                      <p:tavLst>
                                        <p:tav tm="0">
                                          <p:val>
                                            <p:fltVal val="360"/>
                                          </p:val>
                                        </p:tav>
                                        <p:tav tm="100000">
                                          <p:val>
                                            <p:fltVal val="0"/>
                                          </p:val>
                                        </p:tav>
                                      </p:tavLst>
                                    </p:anim>
                                    <p:animEffect transition="in" filter="fade">
                                      <p:cBhvr>
                                        <p:cTn id="50" dur="500"/>
                                        <p:tgtEl>
                                          <p:spTgt spid="28725"/>
                                        </p:tgtEl>
                                      </p:cBhvr>
                                    </p:animEffect>
                                  </p:childTnLst>
                                </p:cTn>
                              </p:par>
                            </p:childTnLst>
                          </p:cTn>
                        </p:par>
                        <p:par>
                          <p:cTn id="51" fill="hold" nodeType="afterGroup">
                            <p:stCondLst>
                              <p:cond delay="4000"/>
                            </p:stCondLst>
                            <p:childTnLst>
                              <p:par>
                                <p:cTn id="52" presetID="17" presetClass="entr" presetSubtype="10" fill="hold" nodeType="afterEffect">
                                  <p:stCondLst>
                                    <p:cond delay="0"/>
                                  </p:stCondLst>
                                  <p:childTnLst>
                                    <p:set>
                                      <p:cBhvr>
                                        <p:cTn id="53" dur="1" fill="hold">
                                          <p:stCondLst>
                                            <p:cond delay="0"/>
                                          </p:stCondLst>
                                        </p:cTn>
                                        <p:tgtEl>
                                          <p:spTgt spid="28679"/>
                                        </p:tgtEl>
                                        <p:attrNameLst>
                                          <p:attrName>style.visibility</p:attrName>
                                        </p:attrNameLst>
                                      </p:cBhvr>
                                      <p:to>
                                        <p:strVal val="visible"/>
                                      </p:to>
                                    </p:set>
                                    <p:anim calcmode="lin" valueType="num">
                                      <p:cBhvr>
                                        <p:cTn id="54" dur="500" fill="hold"/>
                                        <p:tgtEl>
                                          <p:spTgt spid="28679"/>
                                        </p:tgtEl>
                                        <p:attrNameLst>
                                          <p:attrName>ppt_w</p:attrName>
                                        </p:attrNameLst>
                                      </p:cBhvr>
                                      <p:tavLst>
                                        <p:tav tm="0">
                                          <p:val>
                                            <p:fltVal val="0"/>
                                          </p:val>
                                        </p:tav>
                                        <p:tav tm="100000">
                                          <p:val>
                                            <p:strVal val="#ppt_w"/>
                                          </p:val>
                                        </p:tav>
                                      </p:tavLst>
                                    </p:anim>
                                    <p:anim calcmode="lin" valueType="num">
                                      <p:cBhvr>
                                        <p:cTn id="55" dur="500" fill="hold"/>
                                        <p:tgtEl>
                                          <p:spTgt spid="28679"/>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4500"/>
                            </p:stCondLst>
                            <p:childTnLst>
                              <p:par>
                                <p:cTn id="57" presetID="12" presetClass="entr" presetSubtype="1" fill="hold" nodeType="afterEffect">
                                  <p:stCondLst>
                                    <p:cond delay="0"/>
                                  </p:stCondLst>
                                  <p:childTnLst>
                                    <p:set>
                                      <p:cBhvr>
                                        <p:cTn id="58" dur="1" fill="hold">
                                          <p:stCondLst>
                                            <p:cond delay="0"/>
                                          </p:stCondLst>
                                        </p:cTn>
                                        <p:tgtEl>
                                          <p:spTgt spid="28688"/>
                                        </p:tgtEl>
                                        <p:attrNameLst>
                                          <p:attrName>style.visibility</p:attrName>
                                        </p:attrNameLst>
                                      </p:cBhvr>
                                      <p:to>
                                        <p:strVal val="visible"/>
                                      </p:to>
                                    </p:set>
                                    <p:animEffect transition="in" filter="slide(fromTop)">
                                      <p:cBhvr>
                                        <p:cTn id="59" dur="500"/>
                                        <p:tgtEl>
                                          <p:spTgt spid="28688"/>
                                        </p:tgtEl>
                                      </p:cBhvr>
                                    </p:animEffect>
                                  </p:childTnLst>
                                </p:cTn>
                              </p:par>
                            </p:childTnLst>
                          </p:cTn>
                        </p:par>
                        <p:par>
                          <p:cTn id="60" fill="hold" nodeType="afterGroup">
                            <p:stCondLst>
                              <p:cond delay="5000"/>
                            </p:stCondLst>
                            <p:childTnLst>
                              <p:par>
                                <p:cTn id="61" presetID="49" presetClass="entr" presetSubtype="0" decel="100000" fill="hold" nodeType="afterEffect">
                                  <p:stCondLst>
                                    <p:cond delay="0"/>
                                  </p:stCondLst>
                                  <p:childTnLst>
                                    <p:set>
                                      <p:cBhvr>
                                        <p:cTn id="62" dur="1" fill="hold">
                                          <p:stCondLst>
                                            <p:cond delay="0"/>
                                          </p:stCondLst>
                                        </p:cTn>
                                        <p:tgtEl>
                                          <p:spTgt spid="28737"/>
                                        </p:tgtEl>
                                        <p:attrNameLst>
                                          <p:attrName>style.visibility</p:attrName>
                                        </p:attrNameLst>
                                      </p:cBhvr>
                                      <p:to>
                                        <p:strVal val="visible"/>
                                      </p:to>
                                    </p:set>
                                    <p:anim calcmode="lin" valueType="num">
                                      <p:cBhvr>
                                        <p:cTn id="63" dur="500" fill="hold"/>
                                        <p:tgtEl>
                                          <p:spTgt spid="28737"/>
                                        </p:tgtEl>
                                        <p:attrNameLst>
                                          <p:attrName>ppt_w</p:attrName>
                                        </p:attrNameLst>
                                      </p:cBhvr>
                                      <p:tavLst>
                                        <p:tav tm="0">
                                          <p:val>
                                            <p:fltVal val="0"/>
                                          </p:val>
                                        </p:tav>
                                        <p:tav tm="100000">
                                          <p:val>
                                            <p:strVal val="#ppt_w"/>
                                          </p:val>
                                        </p:tav>
                                      </p:tavLst>
                                    </p:anim>
                                    <p:anim calcmode="lin" valueType="num">
                                      <p:cBhvr>
                                        <p:cTn id="64" dur="500" fill="hold"/>
                                        <p:tgtEl>
                                          <p:spTgt spid="28737"/>
                                        </p:tgtEl>
                                        <p:attrNameLst>
                                          <p:attrName>ppt_h</p:attrName>
                                        </p:attrNameLst>
                                      </p:cBhvr>
                                      <p:tavLst>
                                        <p:tav tm="0">
                                          <p:val>
                                            <p:fltVal val="0"/>
                                          </p:val>
                                        </p:tav>
                                        <p:tav tm="100000">
                                          <p:val>
                                            <p:strVal val="#ppt_h"/>
                                          </p:val>
                                        </p:tav>
                                      </p:tavLst>
                                    </p:anim>
                                    <p:anim calcmode="lin" valueType="num">
                                      <p:cBhvr>
                                        <p:cTn id="65" dur="500" fill="hold"/>
                                        <p:tgtEl>
                                          <p:spTgt spid="28737"/>
                                        </p:tgtEl>
                                        <p:attrNameLst>
                                          <p:attrName>style.rotation</p:attrName>
                                        </p:attrNameLst>
                                      </p:cBhvr>
                                      <p:tavLst>
                                        <p:tav tm="0">
                                          <p:val>
                                            <p:fltVal val="360"/>
                                          </p:val>
                                        </p:tav>
                                        <p:tav tm="100000">
                                          <p:val>
                                            <p:fltVal val="0"/>
                                          </p:val>
                                        </p:tav>
                                      </p:tavLst>
                                    </p:anim>
                                    <p:animEffect transition="in" filter="fade">
                                      <p:cBhvr>
                                        <p:cTn id="66" dur="500"/>
                                        <p:tgtEl>
                                          <p:spTgt spid="28737"/>
                                        </p:tgtEl>
                                      </p:cBhvr>
                                    </p:animEffect>
                                  </p:childTnLst>
                                </p:cTn>
                              </p:par>
                            </p:childTnLst>
                          </p:cTn>
                        </p:par>
                        <p:par>
                          <p:cTn id="67" fill="hold" nodeType="afterGroup">
                            <p:stCondLst>
                              <p:cond delay="5500"/>
                            </p:stCondLst>
                            <p:childTnLst>
                              <p:par>
                                <p:cTn id="68" presetID="17" presetClass="entr" presetSubtype="8" fill="hold" nodeType="afterEffect">
                                  <p:stCondLst>
                                    <p:cond delay="0"/>
                                  </p:stCondLst>
                                  <p:childTnLst>
                                    <p:set>
                                      <p:cBhvr>
                                        <p:cTn id="69" dur="1" fill="hold">
                                          <p:stCondLst>
                                            <p:cond delay="0"/>
                                          </p:stCondLst>
                                        </p:cTn>
                                        <p:tgtEl>
                                          <p:spTgt spid="28676"/>
                                        </p:tgtEl>
                                        <p:attrNameLst>
                                          <p:attrName>style.visibility</p:attrName>
                                        </p:attrNameLst>
                                      </p:cBhvr>
                                      <p:to>
                                        <p:strVal val="visible"/>
                                      </p:to>
                                    </p:set>
                                    <p:anim calcmode="lin" valueType="num">
                                      <p:cBhvr>
                                        <p:cTn id="70" dur="500" fill="hold"/>
                                        <p:tgtEl>
                                          <p:spTgt spid="28676"/>
                                        </p:tgtEl>
                                        <p:attrNameLst>
                                          <p:attrName>ppt_x</p:attrName>
                                        </p:attrNameLst>
                                      </p:cBhvr>
                                      <p:tavLst>
                                        <p:tav tm="0">
                                          <p:val>
                                            <p:strVal val="#ppt_x-#ppt_w/2"/>
                                          </p:val>
                                        </p:tav>
                                        <p:tav tm="100000">
                                          <p:val>
                                            <p:strVal val="#ppt_x"/>
                                          </p:val>
                                        </p:tav>
                                      </p:tavLst>
                                    </p:anim>
                                    <p:anim calcmode="lin" valueType="num">
                                      <p:cBhvr>
                                        <p:cTn id="71" dur="500" fill="hold"/>
                                        <p:tgtEl>
                                          <p:spTgt spid="28676"/>
                                        </p:tgtEl>
                                        <p:attrNameLst>
                                          <p:attrName>ppt_y</p:attrName>
                                        </p:attrNameLst>
                                      </p:cBhvr>
                                      <p:tavLst>
                                        <p:tav tm="0">
                                          <p:val>
                                            <p:strVal val="#ppt_y"/>
                                          </p:val>
                                        </p:tav>
                                        <p:tav tm="100000">
                                          <p:val>
                                            <p:strVal val="#ppt_y"/>
                                          </p:val>
                                        </p:tav>
                                      </p:tavLst>
                                    </p:anim>
                                    <p:anim calcmode="lin" valueType="num">
                                      <p:cBhvr>
                                        <p:cTn id="72" dur="500" fill="hold"/>
                                        <p:tgtEl>
                                          <p:spTgt spid="28676"/>
                                        </p:tgtEl>
                                        <p:attrNameLst>
                                          <p:attrName>ppt_w</p:attrName>
                                        </p:attrNameLst>
                                      </p:cBhvr>
                                      <p:tavLst>
                                        <p:tav tm="0">
                                          <p:val>
                                            <p:fltVal val="0"/>
                                          </p:val>
                                        </p:tav>
                                        <p:tav tm="100000">
                                          <p:val>
                                            <p:strVal val="#ppt_w"/>
                                          </p:val>
                                        </p:tav>
                                      </p:tavLst>
                                    </p:anim>
                                    <p:anim calcmode="lin" valueType="num">
                                      <p:cBhvr>
                                        <p:cTn id="73" dur="500" fill="hold"/>
                                        <p:tgtEl>
                                          <p:spTgt spid="286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28685"/>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28752"/>
                                        </p:tgtEl>
                                        <p:attrNameLst>
                                          <p:attrName>style.visibility</p:attrName>
                                        </p:attrNameLst>
                                      </p:cBhvr>
                                      <p:to>
                                        <p:strVal val="visible"/>
                                      </p:to>
                                    </p:set>
                                    <p:anim calcmode="lin" valueType="num">
                                      <p:cBhvr>
                                        <p:cTn id="79" dur="500" fill="hold"/>
                                        <p:tgtEl>
                                          <p:spTgt spid="28752"/>
                                        </p:tgtEl>
                                        <p:attrNameLst>
                                          <p:attrName>ppt_w</p:attrName>
                                        </p:attrNameLst>
                                      </p:cBhvr>
                                      <p:tavLst>
                                        <p:tav tm="0">
                                          <p:val>
                                            <p:fltVal val="0"/>
                                          </p:val>
                                        </p:tav>
                                        <p:tav tm="100000">
                                          <p:val>
                                            <p:strVal val="#ppt_w"/>
                                          </p:val>
                                        </p:tav>
                                      </p:tavLst>
                                    </p:anim>
                                    <p:anim calcmode="lin" valueType="num">
                                      <p:cBhvr>
                                        <p:cTn id="80" dur="500" fill="hold"/>
                                        <p:tgtEl>
                                          <p:spTgt spid="2875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5"/>
                  </p:tgtEl>
                </p:cond>
              </p:nextCondLst>
            </p:seq>
            <p:seq concurrent="1" nextAc="seek">
              <p:cTn id="81" restart="whenNotActive" fill="hold" evtFilter="cancelBubble" nodeType="interactiveSeq">
                <p:stCondLst>
                  <p:cond evt="onClick" delay="0">
                    <p:tgtEl>
                      <p:spTgt spid="2868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28749"/>
                                        </p:tgtEl>
                                        <p:attrNameLst>
                                          <p:attrName>style.visibility</p:attrName>
                                        </p:attrNameLst>
                                      </p:cBhvr>
                                      <p:to>
                                        <p:strVal val="visible"/>
                                      </p:to>
                                    </p:set>
                                    <p:anim calcmode="lin" valueType="num">
                                      <p:cBhvr>
                                        <p:cTn id="86" dur="500" fill="hold"/>
                                        <p:tgtEl>
                                          <p:spTgt spid="28749"/>
                                        </p:tgtEl>
                                        <p:attrNameLst>
                                          <p:attrName>ppt_w</p:attrName>
                                        </p:attrNameLst>
                                      </p:cBhvr>
                                      <p:tavLst>
                                        <p:tav tm="0">
                                          <p:val>
                                            <p:fltVal val="0"/>
                                          </p:val>
                                        </p:tav>
                                        <p:tav tm="100000">
                                          <p:val>
                                            <p:strVal val="#ppt_w"/>
                                          </p:val>
                                        </p:tav>
                                      </p:tavLst>
                                    </p:anim>
                                    <p:anim calcmode="lin" valueType="num">
                                      <p:cBhvr>
                                        <p:cTn id="87" dur="500" fill="hold"/>
                                        <p:tgtEl>
                                          <p:spTgt spid="287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82"/>
                  </p:tgtEl>
                </p:cond>
              </p:nextCondLst>
            </p:seq>
            <p:seq concurrent="1" nextAc="seek">
              <p:cTn id="88" restart="whenNotActive" fill="hold" evtFilter="cancelBubble" nodeType="interactiveSeq">
                <p:stCondLst>
                  <p:cond evt="onClick" delay="0">
                    <p:tgtEl>
                      <p:spTgt spid="28679"/>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875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8679"/>
                  </p:tgtEl>
                </p:cond>
              </p:nextCondLst>
            </p:seq>
            <p:seq concurrent="1" nextAc="seek">
              <p:cTn id="93" restart="whenNotActive" fill="hold" evtFilter="cancelBubble" nodeType="interactiveSeq">
                <p:stCondLst>
                  <p:cond evt="onClick" delay="0">
                    <p:tgtEl>
                      <p:spTgt spid="2867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8751"/>
                                        </p:tgtEl>
                                        <p:attrNameLst>
                                          <p:attrName>style.visibility</p:attrName>
                                        </p:attrNameLst>
                                      </p:cBhvr>
                                      <p:to>
                                        <p:strVal val="visible"/>
                                      </p:to>
                                    </p:set>
                                    <p:anim calcmode="lin" valueType="num">
                                      <p:cBhvr>
                                        <p:cTn id="98" dur="500" fill="hold"/>
                                        <p:tgtEl>
                                          <p:spTgt spid="28751"/>
                                        </p:tgtEl>
                                        <p:attrNameLst>
                                          <p:attrName>ppt_w</p:attrName>
                                        </p:attrNameLst>
                                      </p:cBhvr>
                                      <p:tavLst>
                                        <p:tav tm="0">
                                          <p:val>
                                            <p:fltVal val="0"/>
                                          </p:val>
                                        </p:tav>
                                        <p:tav tm="100000">
                                          <p:val>
                                            <p:strVal val="#ppt_w"/>
                                          </p:val>
                                        </p:tav>
                                      </p:tavLst>
                                    </p:anim>
                                    <p:anim calcmode="lin" valueType="num">
                                      <p:cBhvr>
                                        <p:cTn id="99" dur="500" fill="hold"/>
                                        <p:tgtEl>
                                          <p:spTgt spid="2875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67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defRPr/>
            </a:pPr>
            <a:r>
              <a:rPr lang="en-US" altLang="en-US" sz="4000" b="1" dirty="0">
                <a:solidFill>
                  <a:srgbClr val="009900"/>
                </a:solidFill>
                <a:effectLst>
                  <a:outerShdw blurRad="38100" dist="38100" dir="2700000" algn="tl">
                    <a:srgbClr val="C0C0C0"/>
                  </a:outerShdw>
                </a:effectLst>
              </a:rPr>
              <a:t>2</a:t>
            </a:r>
            <a:r>
              <a:rPr lang="en-US" altLang="en-US" sz="4000" b="1">
                <a:solidFill>
                  <a:srgbClr val="009900"/>
                </a:solidFill>
                <a:effectLst>
                  <a:outerShdw blurRad="38100" dist="38100" dir="2700000" algn="tl">
                    <a:srgbClr val="C0C0C0"/>
                  </a:outerShdw>
                </a:effectLst>
              </a:rPr>
              <a:t>. </a:t>
            </a:r>
            <a:r>
              <a:rPr lang="it-IT" sz="4000" b="1">
                <a:solidFill>
                  <a:srgbClr val="009900"/>
                </a:solidFill>
              </a:rPr>
              <a:t>Một số quy tắc sử dụng Internet an toàn</a:t>
            </a:r>
            <a:endParaRPr lang="en-US" altLang="en-US" sz="4000" b="1" dirty="0">
              <a:solidFill>
                <a:srgbClr val="009900"/>
              </a:solidFill>
              <a:effectLst>
                <a:outerShdw blurRad="38100" dist="38100" dir="2700000" algn="tl">
                  <a:srgbClr val="C0C0C0"/>
                </a:outerShdw>
              </a:effectLst>
            </a:endParaRPr>
          </a:p>
        </p:txBody>
      </p:sp>
      <p:pic>
        <p:nvPicPr>
          <p:cNvPr id="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293" t="11872" r="61266" b="60163"/>
          <a:stretch/>
        </p:blipFill>
        <p:spPr bwMode="auto">
          <a:xfrm>
            <a:off x="3374967" y="1143000"/>
            <a:ext cx="3563061"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326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8" name="Group 4"/>
          <p:cNvGrpSpPr>
            <a:grpSpLocks/>
          </p:cNvGrpSpPr>
          <p:nvPr/>
        </p:nvGrpSpPr>
        <p:grpSpPr bwMode="auto">
          <a:xfrm>
            <a:off x="501151" y="5829301"/>
            <a:ext cx="10195425" cy="887413"/>
            <a:chOff x="334" y="3799"/>
            <a:chExt cx="4464" cy="480"/>
          </a:xfrm>
        </p:grpSpPr>
        <p:sp>
          <p:nvSpPr>
            <p:cNvPr id="6225"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6" name="Rectangle 6"/>
            <p:cNvSpPr>
              <a:spLocks noChangeArrowheads="1"/>
            </p:cNvSpPr>
            <p:nvPr/>
          </p:nvSpPr>
          <p:spPr bwMode="auto">
            <a:xfrm>
              <a:off x="539" y="3908"/>
              <a:ext cx="4126"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  Bất kì ai gửi tin nhắn cho mình đều đáng tin cậy</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grpSp>
      <p:grpSp>
        <p:nvGrpSpPr>
          <p:cNvPr id="26631" name="Group 7"/>
          <p:cNvGrpSpPr>
            <a:grpSpLocks/>
          </p:cNvGrpSpPr>
          <p:nvPr/>
        </p:nvGrpSpPr>
        <p:grpSpPr bwMode="auto">
          <a:xfrm>
            <a:off x="513851" y="4639201"/>
            <a:ext cx="10182725" cy="887413"/>
            <a:chOff x="342" y="3175"/>
            <a:chExt cx="4464" cy="480"/>
          </a:xfrm>
        </p:grpSpPr>
        <p:sp>
          <p:nvSpPr>
            <p:cNvPr id="6223"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4" name="Rectangle 9"/>
            <p:cNvSpPr>
              <a:spLocks noChangeArrowheads="1"/>
            </p:cNvSpPr>
            <p:nvPr/>
          </p:nvSpPr>
          <p:spPr bwMode="auto">
            <a:xfrm>
              <a:off x="554" y="3293"/>
              <a:ext cx="4182"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 Tò mò mở thư và tin nhắn của người lạ để xem họ nhắn gì</a:t>
              </a:r>
              <a:endParaRPr lang="en-US" altLang="en-US" sz="1800" dirty="0">
                <a:solidFill>
                  <a:srgbClr val="000000"/>
                </a:solidFill>
                <a:latin typeface="Times New Roman" panose="02020603050405020304" pitchFamily="18" charset="0"/>
                <a:cs typeface="Times New Roman" panose="02020603050405020304" pitchFamily="18" charset="0"/>
              </a:endParaRPr>
            </a:p>
          </p:txBody>
        </p:sp>
      </p:grpSp>
      <p:grpSp>
        <p:nvGrpSpPr>
          <p:cNvPr id="26634" name="Group 10"/>
          <p:cNvGrpSpPr>
            <a:grpSpLocks/>
          </p:cNvGrpSpPr>
          <p:nvPr/>
        </p:nvGrpSpPr>
        <p:grpSpPr bwMode="auto">
          <a:xfrm>
            <a:off x="501152" y="3335463"/>
            <a:ext cx="10082734" cy="887412"/>
            <a:chOff x="334" y="2448"/>
            <a:chExt cx="4464" cy="480"/>
          </a:xfrm>
        </p:grpSpPr>
        <p:sp>
          <p:nvSpPr>
            <p:cNvPr id="6221"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2" name="Rectangle 12"/>
            <p:cNvSpPr>
              <a:spLocks noChangeArrowheads="1"/>
            </p:cNvSpPr>
            <p:nvPr/>
          </p:nvSpPr>
          <p:spPr bwMode="auto">
            <a:xfrm>
              <a:off x="480" y="2564"/>
              <a:ext cx="4270"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rPr>
                <a:t>  </a:t>
              </a:r>
              <a:r>
                <a:rPr lang="en-US" altLang="en-US" sz="2800" dirty="0">
                  <a:solidFill>
                    <a:srgbClr val="000000"/>
                  </a:solidFill>
                  <a:latin typeface="Times New Roman" panose="02020603050405020304" pitchFamily="18" charset="0"/>
                  <a:cs typeface="Times New Roman" panose="02020603050405020304" pitchFamily="18" charset="0"/>
                </a:rPr>
                <a:t>Chỉ mở thư và tin nhắn của người mà em biết</a:t>
              </a:r>
            </a:p>
          </p:txBody>
        </p:sp>
      </p:grpSp>
      <p:grpSp>
        <p:nvGrpSpPr>
          <p:cNvPr id="26637" name="Group 13"/>
          <p:cNvGrpSpPr>
            <a:grpSpLocks/>
          </p:cNvGrpSpPr>
          <p:nvPr/>
        </p:nvGrpSpPr>
        <p:grpSpPr bwMode="auto">
          <a:xfrm>
            <a:off x="513852" y="2059463"/>
            <a:ext cx="10070034" cy="970607"/>
            <a:chOff x="342" y="1728"/>
            <a:chExt cx="4464" cy="525"/>
          </a:xfrm>
        </p:grpSpPr>
        <p:sp>
          <p:nvSpPr>
            <p:cNvPr id="6219"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6220" name="Rectangle 15"/>
            <p:cNvSpPr>
              <a:spLocks noChangeArrowheads="1"/>
            </p:cNvSpPr>
            <p:nvPr/>
          </p:nvSpPr>
          <p:spPr bwMode="auto">
            <a:xfrm>
              <a:off x="589" y="1737"/>
              <a:ext cx="4163" cy="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Tự mình lập tài khoản thư điện tử không cần sự hỗ trợ</a:t>
              </a:r>
            </a:p>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       của người lớn</a:t>
              </a:r>
            </a:p>
          </p:txBody>
        </p:sp>
      </p:grpSp>
      <p:grpSp>
        <p:nvGrpSpPr>
          <p:cNvPr id="26640" name="Group 16"/>
          <p:cNvGrpSpPr>
            <a:grpSpLocks/>
          </p:cNvGrpSpPr>
          <p:nvPr/>
        </p:nvGrpSpPr>
        <p:grpSpPr bwMode="auto">
          <a:xfrm rot="5400000">
            <a:off x="-60823" y="5759450"/>
            <a:ext cx="977900" cy="152400"/>
            <a:chOff x="0" y="1896"/>
            <a:chExt cx="5760" cy="120"/>
          </a:xfrm>
        </p:grpSpPr>
        <p:sp>
          <p:nvSpPr>
            <p:cNvPr id="6217"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8"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43" name="Group 19"/>
          <p:cNvGrpSpPr>
            <a:grpSpLocks/>
          </p:cNvGrpSpPr>
          <p:nvPr/>
        </p:nvGrpSpPr>
        <p:grpSpPr bwMode="auto">
          <a:xfrm rot="5400000">
            <a:off x="-51298" y="4606925"/>
            <a:ext cx="977900" cy="171450"/>
            <a:chOff x="0" y="1896"/>
            <a:chExt cx="5760" cy="120"/>
          </a:xfrm>
        </p:grpSpPr>
        <p:sp>
          <p:nvSpPr>
            <p:cNvPr id="6215"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6"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46" name="Group 22"/>
          <p:cNvGrpSpPr>
            <a:grpSpLocks/>
          </p:cNvGrpSpPr>
          <p:nvPr/>
        </p:nvGrpSpPr>
        <p:grpSpPr bwMode="auto">
          <a:xfrm rot="5400000">
            <a:off x="-149723" y="3536950"/>
            <a:ext cx="1155700" cy="152400"/>
            <a:chOff x="0" y="1896"/>
            <a:chExt cx="5760" cy="120"/>
          </a:xfrm>
        </p:grpSpPr>
        <p:sp>
          <p:nvSpPr>
            <p:cNvPr id="6213"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4"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49" name="Group 25"/>
          <p:cNvGrpSpPr>
            <a:grpSpLocks/>
          </p:cNvGrpSpPr>
          <p:nvPr/>
        </p:nvGrpSpPr>
        <p:grpSpPr bwMode="auto">
          <a:xfrm rot="5400000">
            <a:off x="-549773" y="1917700"/>
            <a:ext cx="1955800" cy="152400"/>
            <a:chOff x="0" y="1896"/>
            <a:chExt cx="5760" cy="120"/>
          </a:xfrm>
        </p:grpSpPr>
        <p:sp>
          <p:nvSpPr>
            <p:cNvPr id="6211"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12"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6653" name="Group 29"/>
          <p:cNvGrpSpPr>
            <a:grpSpLocks/>
          </p:cNvGrpSpPr>
          <p:nvPr/>
        </p:nvGrpSpPr>
        <p:grpSpPr bwMode="auto">
          <a:xfrm>
            <a:off x="-8422" y="2043675"/>
            <a:ext cx="922322" cy="960567"/>
            <a:chOff x="149" y="1174"/>
            <a:chExt cx="580" cy="622"/>
          </a:xfrm>
        </p:grpSpPr>
        <p:grpSp>
          <p:nvGrpSpPr>
            <p:cNvPr id="6200" name="Group 30"/>
            <p:cNvGrpSpPr>
              <a:grpSpLocks/>
            </p:cNvGrpSpPr>
            <p:nvPr/>
          </p:nvGrpSpPr>
          <p:grpSpPr bwMode="auto">
            <a:xfrm rot="5400000">
              <a:off x="128" y="1195"/>
              <a:ext cx="622" cy="580"/>
              <a:chOff x="1864" y="1824"/>
              <a:chExt cx="2003" cy="1801"/>
            </a:xfrm>
          </p:grpSpPr>
          <p:sp>
            <p:nvSpPr>
              <p:cNvPr id="26655" name="AutoShape 31"/>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56" name="AutoShape 32"/>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57"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205"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206"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60" name="Oval 36"/>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208" name="Oval 37"/>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62" name="Oval 38"/>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210"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664" name="Text Box 40"/>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dirty="0">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26665" name="Group 41"/>
          <p:cNvGrpSpPr>
            <a:grpSpLocks/>
          </p:cNvGrpSpPr>
          <p:nvPr/>
        </p:nvGrpSpPr>
        <p:grpSpPr bwMode="auto">
          <a:xfrm>
            <a:off x="-21122" y="3319675"/>
            <a:ext cx="922322" cy="960567"/>
            <a:chOff x="149" y="1174"/>
            <a:chExt cx="580" cy="622"/>
          </a:xfrm>
        </p:grpSpPr>
        <p:grpSp>
          <p:nvGrpSpPr>
            <p:cNvPr id="6189" name="Group 42"/>
            <p:cNvGrpSpPr>
              <a:grpSpLocks/>
            </p:cNvGrpSpPr>
            <p:nvPr/>
          </p:nvGrpSpPr>
          <p:grpSpPr bwMode="auto">
            <a:xfrm rot="5400000">
              <a:off x="128" y="1195"/>
              <a:ext cx="622" cy="580"/>
              <a:chOff x="1864" y="1824"/>
              <a:chExt cx="2003" cy="1801"/>
            </a:xfrm>
          </p:grpSpPr>
          <p:sp>
            <p:nvSpPr>
              <p:cNvPr id="26667" name="AutoShape 43"/>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68" name="AutoShape 44"/>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69"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94"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95"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72" name="Oval 48"/>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97" name="Oval 49"/>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74" name="Oval 50"/>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99"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676" name="Text Box 52"/>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26677" name="Group 53"/>
          <p:cNvGrpSpPr>
            <a:grpSpLocks/>
          </p:cNvGrpSpPr>
          <p:nvPr/>
        </p:nvGrpSpPr>
        <p:grpSpPr bwMode="auto">
          <a:xfrm>
            <a:off x="-8422" y="4623412"/>
            <a:ext cx="922322" cy="960567"/>
            <a:chOff x="149" y="1174"/>
            <a:chExt cx="580" cy="622"/>
          </a:xfrm>
        </p:grpSpPr>
        <p:grpSp>
          <p:nvGrpSpPr>
            <p:cNvPr id="6178" name="Group 54"/>
            <p:cNvGrpSpPr>
              <a:grpSpLocks/>
            </p:cNvGrpSpPr>
            <p:nvPr/>
          </p:nvGrpSpPr>
          <p:grpSpPr bwMode="auto">
            <a:xfrm rot="5400000">
              <a:off x="128" y="1195"/>
              <a:ext cx="622" cy="580"/>
              <a:chOff x="1864" y="1824"/>
              <a:chExt cx="2003" cy="1801"/>
            </a:xfrm>
          </p:grpSpPr>
          <p:sp>
            <p:nvSpPr>
              <p:cNvPr id="26679" name="AutoShape 55"/>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80" name="AutoShape 56"/>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81"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83"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84"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84" name="Oval 60"/>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86" name="Oval 61"/>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86" name="Oval 62"/>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88"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688" name="Text Box 64"/>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dirty="0">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26689" name="Group 65"/>
          <p:cNvGrpSpPr>
            <a:grpSpLocks/>
          </p:cNvGrpSpPr>
          <p:nvPr/>
        </p:nvGrpSpPr>
        <p:grpSpPr bwMode="auto">
          <a:xfrm>
            <a:off x="-21122" y="5813512"/>
            <a:ext cx="922322" cy="960567"/>
            <a:chOff x="149" y="1174"/>
            <a:chExt cx="580" cy="622"/>
          </a:xfrm>
        </p:grpSpPr>
        <p:grpSp>
          <p:nvGrpSpPr>
            <p:cNvPr id="6167" name="Group 66"/>
            <p:cNvGrpSpPr>
              <a:grpSpLocks/>
            </p:cNvGrpSpPr>
            <p:nvPr/>
          </p:nvGrpSpPr>
          <p:grpSpPr bwMode="auto">
            <a:xfrm rot="5400000">
              <a:off x="128" y="1195"/>
              <a:ext cx="622" cy="580"/>
              <a:chOff x="1864" y="1824"/>
              <a:chExt cx="2003" cy="1801"/>
            </a:xfrm>
          </p:grpSpPr>
          <p:sp>
            <p:nvSpPr>
              <p:cNvPr id="26691" name="AutoShape 67"/>
              <p:cNvSpPr>
                <a:spLocks noChangeArrowheads="1"/>
              </p:cNvSpPr>
              <p:nvPr/>
            </p:nvSpPr>
            <p:spPr bwMode="gray">
              <a:xfrm rot="16200000" flipH="1">
                <a:off x="1811" y="2517"/>
                <a:ext cx="307"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92" name="AutoShape 68"/>
              <p:cNvSpPr>
                <a:spLocks noChangeArrowheads="1"/>
              </p:cNvSpPr>
              <p:nvPr/>
            </p:nvSpPr>
            <p:spPr bwMode="gray">
              <a:xfrm rot="5400000" flipH="1">
                <a:off x="3613" y="2477"/>
                <a:ext cx="310" cy="199"/>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6693"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72"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73"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96" name="Oval 72"/>
              <p:cNvSpPr>
                <a:spLocks noChangeArrowheads="1"/>
              </p:cNvSpPr>
              <p:nvPr/>
            </p:nvSpPr>
            <p:spPr bwMode="gray">
              <a:xfrm>
                <a:off x="2606" y="2117"/>
                <a:ext cx="542"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75" name="Oval 73"/>
              <p:cNvSpPr>
                <a:spLocks noChangeArrowheads="1"/>
              </p:cNvSpPr>
              <p:nvPr/>
            </p:nvSpPr>
            <p:spPr bwMode="gray">
              <a:xfrm>
                <a:off x="2614" y="2125"/>
                <a:ext cx="54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6698" name="Oval 74"/>
              <p:cNvSpPr>
                <a:spLocks noChangeArrowheads="1"/>
              </p:cNvSpPr>
              <p:nvPr/>
            </p:nvSpPr>
            <p:spPr bwMode="gray">
              <a:xfrm>
                <a:off x="2331" y="2117"/>
                <a:ext cx="1093"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6177"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6700" name="Text Box 76"/>
            <p:cNvSpPr txBox="1">
              <a:spLocks noChangeArrowheads="1"/>
            </p:cNvSpPr>
            <p:nvPr/>
          </p:nvSpPr>
          <p:spPr bwMode="gray">
            <a:xfrm>
              <a:off x="336" y="1296"/>
              <a:ext cx="283" cy="33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26701" name="WordArt 77"/>
          <p:cNvSpPr>
            <a:spLocks noChangeArrowheads="1" noChangeShapeType="1" noTextEdit="1"/>
          </p:cNvSpPr>
          <p:nvPr/>
        </p:nvSpPr>
        <p:spPr bwMode="auto">
          <a:xfrm>
            <a:off x="11266977" y="2132332"/>
            <a:ext cx="790575" cy="772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26702"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6699" y="3124584"/>
            <a:ext cx="76676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03" name="WordArt 79"/>
          <p:cNvSpPr>
            <a:spLocks noChangeArrowheads="1" noChangeShapeType="1" noTextEdit="1"/>
          </p:cNvSpPr>
          <p:nvPr/>
        </p:nvSpPr>
        <p:spPr bwMode="auto">
          <a:xfrm>
            <a:off x="11306699" y="4634438"/>
            <a:ext cx="790575" cy="8302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6704" name="WordArt 80"/>
          <p:cNvSpPr>
            <a:spLocks noChangeArrowheads="1" noChangeShapeType="1" noTextEdit="1"/>
          </p:cNvSpPr>
          <p:nvPr/>
        </p:nvSpPr>
        <p:spPr bwMode="auto">
          <a:xfrm>
            <a:off x="11306699" y="5864713"/>
            <a:ext cx="790575" cy="830262"/>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6652" name="AutoShape 28" descr="Recycled paper">
            <a:hlinkClick r:id="rId5" action="ppaction://hlinksldjump"/>
          </p:cNvPr>
          <p:cNvSpPr>
            <a:spLocks noChangeArrowheads="1"/>
          </p:cNvSpPr>
          <p:nvPr/>
        </p:nvSpPr>
        <p:spPr bwMode="auto">
          <a:xfrm>
            <a:off x="335279" y="1107451"/>
            <a:ext cx="9706496" cy="736163"/>
          </a:xfrm>
          <a:prstGeom prst="horizontalScroll">
            <a:avLst>
              <a:gd name="adj" fmla="val 12500"/>
            </a:avLst>
          </a:prstGeom>
          <a:solidFill>
            <a:srgbClr val="FFFFCC"/>
          </a:solidFill>
          <a:ln w="9525">
            <a:solidFill>
              <a:schemeClr val="tx1"/>
            </a:solidFill>
            <a:round/>
            <a:headEnd/>
            <a:tailEnd/>
          </a:ln>
          <a:effectLst/>
        </p:spPr>
        <p:txBody>
          <a:bodyPr wrap="square" anchor="ctr">
            <a:spAutoFit/>
          </a:bodyPr>
          <a:lstStyle/>
          <a:p>
            <a:pPr eaLnBrk="0" fontAlgn="base" hangingPunct="0">
              <a:spcBef>
                <a:spcPct val="0"/>
              </a:spcBef>
              <a:spcAft>
                <a:spcPct val="0"/>
              </a:spcAft>
              <a:defRPr/>
            </a:pPr>
            <a:r>
              <a:rPr lang="en-US" altLang="en-US" sz="3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 Em hãy chọn câu trả lời đúng khi sử dụng thư điện tử </a:t>
            </a:r>
            <a:endParaRPr lang="en-US" altLang="en-US" dirty="0">
              <a:solidFill>
                <a:srgbClr val="FF0000"/>
              </a:solidFill>
              <a:latin typeface="Times New Roman" panose="02020603050405020304" pitchFamily="18" charset="0"/>
              <a:cs typeface="Times New Roman" panose="02020603050405020304" pitchFamily="18" charset="0"/>
            </a:endParaRPr>
          </a:p>
        </p:txBody>
      </p:sp>
      <p:grpSp>
        <p:nvGrpSpPr>
          <p:cNvPr id="6163" name="Group 85"/>
          <p:cNvGrpSpPr>
            <a:grpSpLocks/>
          </p:cNvGrpSpPr>
          <p:nvPr/>
        </p:nvGrpSpPr>
        <p:grpSpPr bwMode="auto">
          <a:xfrm>
            <a:off x="1595439" y="80965"/>
            <a:ext cx="9101137" cy="806924"/>
            <a:chOff x="432" y="912"/>
            <a:chExt cx="5088" cy="912"/>
          </a:xfrm>
          <a:solidFill>
            <a:srgbClr val="00FFFF"/>
          </a:solidFill>
        </p:grpSpPr>
        <p:sp>
          <p:nvSpPr>
            <p:cNvPr id="6164"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6165"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6166"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CHẤP NHẬN NHỮNG GÌ</a:t>
              </a:r>
            </a:p>
          </p:txBody>
        </p:sp>
      </p:grpSp>
    </p:spTree>
    <p:extLst>
      <p:ext uri="{BB962C8B-B14F-4D97-AF65-F5344CB8AC3E}">
        <p14:creationId xmlns:p14="http://schemas.microsoft.com/office/powerpoint/2010/main" val="1897112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6649"/>
                                        </p:tgtEl>
                                        <p:attrNameLst>
                                          <p:attrName>style.visibility</p:attrName>
                                        </p:attrNameLst>
                                      </p:cBhvr>
                                      <p:to>
                                        <p:strVal val="visible"/>
                                      </p:to>
                                    </p:set>
                                    <p:animEffect transition="in" filter="slide(fromTop)">
                                      <p:cBhvr>
                                        <p:cTn id="7" dur="500"/>
                                        <p:tgtEl>
                                          <p:spTgt spid="26649"/>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6653"/>
                                        </p:tgtEl>
                                        <p:attrNameLst>
                                          <p:attrName>style.visibility</p:attrName>
                                        </p:attrNameLst>
                                      </p:cBhvr>
                                      <p:to>
                                        <p:strVal val="visible"/>
                                      </p:to>
                                    </p:set>
                                    <p:anim calcmode="lin" valueType="num">
                                      <p:cBhvr>
                                        <p:cTn id="11" dur="500" fill="hold"/>
                                        <p:tgtEl>
                                          <p:spTgt spid="26653"/>
                                        </p:tgtEl>
                                        <p:attrNameLst>
                                          <p:attrName>ppt_w</p:attrName>
                                        </p:attrNameLst>
                                      </p:cBhvr>
                                      <p:tavLst>
                                        <p:tav tm="0">
                                          <p:val>
                                            <p:fltVal val="0"/>
                                          </p:val>
                                        </p:tav>
                                        <p:tav tm="100000">
                                          <p:val>
                                            <p:strVal val="#ppt_w"/>
                                          </p:val>
                                        </p:tav>
                                      </p:tavLst>
                                    </p:anim>
                                    <p:anim calcmode="lin" valueType="num">
                                      <p:cBhvr>
                                        <p:cTn id="12" dur="500" fill="hold"/>
                                        <p:tgtEl>
                                          <p:spTgt spid="26653"/>
                                        </p:tgtEl>
                                        <p:attrNameLst>
                                          <p:attrName>ppt_h</p:attrName>
                                        </p:attrNameLst>
                                      </p:cBhvr>
                                      <p:tavLst>
                                        <p:tav tm="0">
                                          <p:val>
                                            <p:fltVal val="0"/>
                                          </p:val>
                                        </p:tav>
                                        <p:tav tm="100000">
                                          <p:val>
                                            <p:strVal val="#ppt_h"/>
                                          </p:val>
                                        </p:tav>
                                      </p:tavLst>
                                    </p:anim>
                                    <p:anim calcmode="lin" valueType="num">
                                      <p:cBhvr>
                                        <p:cTn id="13" dur="500" fill="hold"/>
                                        <p:tgtEl>
                                          <p:spTgt spid="26653"/>
                                        </p:tgtEl>
                                        <p:attrNameLst>
                                          <p:attrName>style.rotation</p:attrName>
                                        </p:attrNameLst>
                                      </p:cBhvr>
                                      <p:tavLst>
                                        <p:tav tm="0">
                                          <p:val>
                                            <p:fltVal val="360"/>
                                          </p:val>
                                        </p:tav>
                                        <p:tav tm="100000">
                                          <p:val>
                                            <p:fltVal val="0"/>
                                          </p:val>
                                        </p:tav>
                                      </p:tavLst>
                                    </p:anim>
                                    <p:animEffect transition="in" filter="fade">
                                      <p:cBhvr>
                                        <p:cTn id="14" dur="500"/>
                                        <p:tgtEl>
                                          <p:spTgt spid="26653"/>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26637"/>
                                        </p:tgtEl>
                                        <p:attrNameLst>
                                          <p:attrName>style.visibility</p:attrName>
                                        </p:attrNameLst>
                                      </p:cBhvr>
                                      <p:to>
                                        <p:strVal val="visible"/>
                                      </p:to>
                                    </p:set>
                                    <p:anim calcmode="lin" valueType="num">
                                      <p:cBhvr>
                                        <p:cTn id="18" dur="500" fill="hold"/>
                                        <p:tgtEl>
                                          <p:spTgt spid="26637"/>
                                        </p:tgtEl>
                                        <p:attrNameLst>
                                          <p:attrName>ppt_x</p:attrName>
                                        </p:attrNameLst>
                                      </p:cBhvr>
                                      <p:tavLst>
                                        <p:tav tm="0">
                                          <p:val>
                                            <p:strVal val="#ppt_x-#ppt_w/2"/>
                                          </p:val>
                                        </p:tav>
                                        <p:tav tm="100000">
                                          <p:val>
                                            <p:strVal val="#ppt_x"/>
                                          </p:val>
                                        </p:tav>
                                      </p:tavLst>
                                    </p:anim>
                                    <p:anim calcmode="lin" valueType="num">
                                      <p:cBhvr>
                                        <p:cTn id="19" dur="500" fill="hold"/>
                                        <p:tgtEl>
                                          <p:spTgt spid="26637"/>
                                        </p:tgtEl>
                                        <p:attrNameLst>
                                          <p:attrName>ppt_y</p:attrName>
                                        </p:attrNameLst>
                                      </p:cBhvr>
                                      <p:tavLst>
                                        <p:tav tm="0">
                                          <p:val>
                                            <p:strVal val="#ppt_y"/>
                                          </p:val>
                                        </p:tav>
                                        <p:tav tm="100000">
                                          <p:val>
                                            <p:strVal val="#ppt_y"/>
                                          </p:val>
                                        </p:tav>
                                      </p:tavLst>
                                    </p:anim>
                                    <p:anim calcmode="lin" valueType="num">
                                      <p:cBhvr>
                                        <p:cTn id="20" dur="500" fill="hold"/>
                                        <p:tgtEl>
                                          <p:spTgt spid="26637"/>
                                        </p:tgtEl>
                                        <p:attrNameLst>
                                          <p:attrName>ppt_w</p:attrName>
                                        </p:attrNameLst>
                                      </p:cBhvr>
                                      <p:tavLst>
                                        <p:tav tm="0">
                                          <p:val>
                                            <p:fltVal val="0"/>
                                          </p:val>
                                        </p:tav>
                                        <p:tav tm="100000">
                                          <p:val>
                                            <p:strVal val="#ppt_w"/>
                                          </p:val>
                                        </p:tav>
                                      </p:tavLst>
                                    </p:anim>
                                    <p:anim calcmode="lin" valueType="num">
                                      <p:cBhvr>
                                        <p:cTn id="21" dur="500" fill="hold"/>
                                        <p:tgtEl>
                                          <p:spTgt spid="26637"/>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26646"/>
                                        </p:tgtEl>
                                        <p:attrNameLst>
                                          <p:attrName>style.visibility</p:attrName>
                                        </p:attrNameLst>
                                      </p:cBhvr>
                                      <p:to>
                                        <p:strVal val="visible"/>
                                      </p:to>
                                    </p:set>
                                    <p:animEffect transition="in" filter="slide(fromTop)">
                                      <p:cBhvr>
                                        <p:cTn id="25" dur="500"/>
                                        <p:tgtEl>
                                          <p:spTgt spid="26646"/>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26665"/>
                                        </p:tgtEl>
                                        <p:attrNameLst>
                                          <p:attrName>style.visibility</p:attrName>
                                        </p:attrNameLst>
                                      </p:cBhvr>
                                      <p:to>
                                        <p:strVal val="visible"/>
                                      </p:to>
                                    </p:set>
                                    <p:anim calcmode="lin" valueType="num">
                                      <p:cBhvr>
                                        <p:cTn id="29" dur="500" fill="hold"/>
                                        <p:tgtEl>
                                          <p:spTgt spid="26665"/>
                                        </p:tgtEl>
                                        <p:attrNameLst>
                                          <p:attrName>ppt_w</p:attrName>
                                        </p:attrNameLst>
                                      </p:cBhvr>
                                      <p:tavLst>
                                        <p:tav tm="0">
                                          <p:val>
                                            <p:fltVal val="0"/>
                                          </p:val>
                                        </p:tav>
                                        <p:tav tm="100000">
                                          <p:val>
                                            <p:strVal val="#ppt_w"/>
                                          </p:val>
                                        </p:tav>
                                      </p:tavLst>
                                    </p:anim>
                                    <p:anim calcmode="lin" valueType="num">
                                      <p:cBhvr>
                                        <p:cTn id="30" dur="500" fill="hold"/>
                                        <p:tgtEl>
                                          <p:spTgt spid="26665"/>
                                        </p:tgtEl>
                                        <p:attrNameLst>
                                          <p:attrName>ppt_h</p:attrName>
                                        </p:attrNameLst>
                                      </p:cBhvr>
                                      <p:tavLst>
                                        <p:tav tm="0">
                                          <p:val>
                                            <p:fltVal val="0"/>
                                          </p:val>
                                        </p:tav>
                                        <p:tav tm="100000">
                                          <p:val>
                                            <p:strVal val="#ppt_h"/>
                                          </p:val>
                                        </p:tav>
                                      </p:tavLst>
                                    </p:anim>
                                    <p:anim calcmode="lin" valueType="num">
                                      <p:cBhvr>
                                        <p:cTn id="31" dur="500" fill="hold"/>
                                        <p:tgtEl>
                                          <p:spTgt spid="26665"/>
                                        </p:tgtEl>
                                        <p:attrNameLst>
                                          <p:attrName>style.rotation</p:attrName>
                                        </p:attrNameLst>
                                      </p:cBhvr>
                                      <p:tavLst>
                                        <p:tav tm="0">
                                          <p:val>
                                            <p:fltVal val="360"/>
                                          </p:val>
                                        </p:tav>
                                        <p:tav tm="100000">
                                          <p:val>
                                            <p:fltVal val="0"/>
                                          </p:val>
                                        </p:tav>
                                      </p:tavLst>
                                    </p:anim>
                                    <p:animEffect transition="in" filter="fade">
                                      <p:cBhvr>
                                        <p:cTn id="32" dur="500"/>
                                        <p:tgtEl>
                                          <p:spTgt spid="26665"/>
                                        </p:tgtEl>
                                      </p:cBhvr>
                                    </p:animEffect>
                                  </p:childTnLst>
                                </p:cTn>
                              </p:par>
                            </p:childTnLst>
                          </p:cTn>
                        </p:par>
                        <p:par>
                          <p:cTn id="33" fill="hold" nodeType="afterGroup">
                            <p:stCondLst>
                              <p:cond delay="2500"/>
                            </p:stCondLst>
                            <p:childTnLst>
                              <p:par>
                                <p:cTn id="34" presetID="17" presetClass="entr" presetSubtype="10" fill="hold" nodeType="afterEffect">
                                  <p:stCondLst>
                                    <p:cond delay="0"/>
                                  </p:stCondLst>
                                  <p:childTnLst>
                                    <p:set>
                                      <p:cBhvr>
                                        <p:cTn id="35" dur="1" fill="hold">
                                          <p:stCondLst>
                                            <p:cond delay="0"/>
                                          </p:stCondLst>
                                        </p:cTn>
                                        <p:tgtEl>
                                          <p:spTgt spid="26634"/>
                                        </p:tgtEl>
                                        <p:attrNameLst>
                                          <p:attrName>style.visibility</p:attrName>
                                        </p:attrNameLst>
                                      </p:cBhvr>
                                      <p:to>
                                        <p:strVal val="visible"/>
                                      </p:to>
                                    </p:set>
                                    <p:anim calcmode="lin" valueType="num">
                                      <p:cBhvr>
                                        <p:cTn id="36" dur="500" fill="hold"/>
                                        <p:tgtEl>
                                          <p:spTgt spid="26634"/>
                                        </p:tgtEl>
                                        <p:attrNameLst>
                                          <p:attrName>ppt_w</p:attrName>
                                        </p:attrNameLst>
                                      </p:cBhvr>
                                      <p:tavLst>
                                        <p:tav tm="0">
                                          <p:val>
                                            <p:fltVal val="0"/>
                                          </p:val>
                                        </p:tav>
                                        <p:tav tm="100000">
                                          <p:val>
                                            <p:strVal val="#ppt_w"/>
                                          </p:val>
                                        </p:tav>
                                      </p:tavLst>
                                    </p:anim>
                                    <p:anim calcmode="lin" valueType="num">
                                      <p:cBhvr>
                                        <p:cTn id="37" dur="500" fill="hold"/>
                                        <p:tgtEl>
                                          <p:spTgt spid="26634"/>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3000"/>
                            </p:stCondLst>
                            <p:childTnLst>
                              <p:par>
                                <p:cTn id="39" presetID="12" presetClass="entr" presetSubtype="1" fill="hold" nodeType="afterEffect">
                                  <p:stCondLst>
                                    <p:cond delay="0"/>
                                  </p:stCondLst>
                                  <p:childTnLst>
                                    <p:set>
                                      <p:cBhvr>
                                        <p:cTn id="40" dur="1" fill="hold">
                                          <p:stCondLst>
                                            <p:cond delay="0"/>
                                          </p:stCondLst>
                                        </p:cTn>
                                        <p:tgtEl>
                                          <p:spTgt spid="26643"/>
                                        </p:tgtEl>
                                        <p:attrNameLst>
                                          <p:attrName>style.visibility</p:attrName>
                                        </p:attrNameLst>
                                      </p:cBhvr>
                                      <p:to>
                                        <p:strVal val="visible"/>
                                      </p:to>
                                    </p:set>
                                    <p:animEffect transition="in" filter="slide(fromTop)">
                                      <p:cBhvr>
                                        <p:cTn id="41" dur="500"/>
                                        <p:tgtEl>
                                          <p:spTgt spid="26643"/>
                                        </p:tgtEl>
                                      </p:cBhvr>
                                    </p:animEffect>
                                  </p:childTnLst>
                                </p:cTn>
                              </p:par>
                            </p:childTnLst>
                          </p:cTn>
                        </p:par>
                        <p:par>
                          <p:cTn id="42" fill="hold" nodeType="afterGroup">
                            <p:stCondLst>
                              <p:cond delay="3500"/>
                            </p:stCondLst>
                            <p:childTnLst>
                              <p:par>
                                <p:cTn id="43" presetID="49" presetClass="entr" presetSubtype="0" decel="100000" fill="hold" nodeType="afterEffect">
                                  <p:stCondLst>
                                    <p:cond delay="0"/>
                                  </p:stCondLst>
                                  <p:childTnLst>
                                    <p:set>
                                      <p:cBhvr>
                                        <p:cTn id="44" dur="1" fill="hold">
                                          <p:stCondLst>
                                            <p:cond delay="0"/>
                                          </p:stCondLst>
                                        </p:cTn>
                                        <p:tgtEl>
                                          <p:spTgt spid="26677"/>
                                        </p:tgtEl>
                                        <p:attrNameLst>
                                          <p:attrName>style.visibility</p:attrName>
                                        </p:attrNameLst>
                                      </p:cBhvr>
                                      <p:to>
                                        <p:strVal val="visible"/>
                                      </p:to>
                                    </p:set>
                                    <p:anim calcmode="lin" valueType="num">
                                      <p:cBhvr>
                                        <p:cTn id="45" dur="500" fill="hold"/>
                                        <p:tgtEl>
                                          <p:spTgt spid="26677"/>
                                        </p:tgtEl>
                                        <p:attrNameLst>
                                          <p:attrName>ppt_w</p:attrName>
                                        </p:attrNameLst>
                                      </p:cBhvr>
                                      <p:tavLst>
                                        <p:tav tm="0">
                                          <p:val>
                                            <p:fltVal val="0"/>
                                          </p:val>
                                        </p:tav>
                                        <p:tav tm="100000">
                                          <p:val>
                                            <p:strVal val="#ppt_w"/>
                                          </p:val>
                                        </p:tav>
                                      </p:tavLst>
                                    </p:anim>
                                    <p:anim calcmode="lin" valueType="num">
                                      <p:cBhvr>
                                        <p:cTn id="46" dur="500" fill="hold"/>
                                        <p:tgtEl>
                                          <p:spTgt spid="26677"/>
                                        </p:tgtEl>
                                        <p:attrNameLst>
                                          <p:attrName>ppt_h</p:attrName>
                                        </p:attrNameLst>
                                      </p:cBhvr>
                                      <p:tavLst>
                                        <p:tav tm="0">
                                          <p:val>
                                            <p:fltVal val="0"/>
                                          </p:val>
                                        </p:tav>
                                        <p:tav tm="100000">
                                          <p:val>
                                            <p:strVal val="#ppt_h"/>
                                          </p:val>
                                        </p:tav>
                                      </p:tavLst>
                                    </p:anim>
                                    <p:anim calcmode="lin" valueType="num">
                                      <p:cBhvr>
                                        <p:cTn id="47" dur="500" fill="hold"/>
                                        <p:tgtEl>
                                          <p:spTgt spid="26677"/>
                                        </p:tgtEl>
                                        <p:attrNameLst>
                                          <p:attrName>style.rotation</p:attrName>
                                        </p:attrNameLst>
                                      </p:cBhvr>
                                      <p:tavLst>
                                        <p:tav tm="0">
                                          <p:val>
                                            <p:fltVal val="360"/>
                                          </p:val>
                                        </p:tav>
                                        <p:tav tm="100000">
                                          <p:val>
                                            <p:fltVal val="0"/>
                                          </p:val>
                                        </p:tav>
                                      </p:tavLst>
                                    </p:anim>
                                    <p:animEffect transition="in" filter="fade">
                                      <p:cBhvr>
                                        <p:cTn id="48" dur="500"/>
                                        <p:tgtEl>
                                          <p:spTgt spid="26677"/>
                                        </p:tgtEl>
                                      </p:cBhvr>
                                    </p:animEffect>
                                  </p:childTnLst>
                                </p:cTn>
                              </p:par>
                            </p:childTnLst>
                          </p:cTn>
                        </p:par>
                        <p:par>
                          <p:cTn id="49" fill="hold" nodeType="afterGroup">
                            <p:stCondLst>
                              <p:cond delay="4000"/>
                            </p:stCondLst>
                            <p:childTnLst>
                              <p:par>
                                <p:cTn id="50" presetID="17" presetClass="entr" presetSubtype="8" fill="hold" nodeType="afterEffect">
                                  <p:stCondLst>
                                    <p:cond delay="0"/>
                                  </p:stCondLst>
                                  <p:childTnLst>
                                    <p:set>
                                      <p:cBhvr>
                                        <p:cTn id="51" dur="1" fill="hold">
                                          <p:stCondLst>
                                            <p:cond delay="0"/>
                                          </p:stCondLst>
                                        </p:cTn>
                                        <p:tgtEl>
                                          <p:spTgt spid="26631"/>
                                        </p:tgtEl>
                                        <p:attrNameLst>
                                          <p:attrName>style.visibility</p:attrName>
                                        </p:attrNameLst>
                                      </p:cBhvr>
                                      <p:to>
                                        <p:strVal val="visible"/>
                                      </p:to>
                                    </p:set>
                                    <p:anim calcmode="lin" valueType="num">
                                      <p:cBhvr>
                                        <p:cTn id="52" dur="500" fill="hold"/>
                                        <p:tgtEl>
                                          <p:spTgt spid="26631"/>
                                        </p:tgtEl>
                                        <p:attrNameLst>
                                          <p:attrName>ppt_x</p:attrName>
                                        </p:attrNameLst>
                                      </p:cBhvr>
                                      <p:tavLst>
                                        <p:tav tm="0">
                                          <p:val>
                                            <p:strVal val="#ppt_x-#ppt_w/2"/>
                                          </p:val>
                                        </p:tav>
                                        <p:tav tm="100000">
                                          <p:val>
                                            <p:strVal val="#ppt_x"/>
                                          </p:val>
                                        </p:tav>
                                      </p:tavLst>
                                    </p:anim>
                                    <p:anim calcmode="lin" valueType="num">
                                      <p:cBhvr>
                                        <p:cTn id="53" dur="500" fill="hold"/>
                                        <p:tgtEl>
                                          <p:spTgt spid="26631"/>
                                        </p:tgtEl>
                                        <p:attrNameLst>
                                          <p:attrName>ppt_y</p:attrName>
                                        </p:attrNameLst>
                                      </p:cBhvr>
                                      <p:tavLst>
                                        <p:tav tm="0">
                                          <p:val>
                                            <p:strVal val="#ppt_y"/>
                                          </p:val>
                                        </p:tav>
                                        <p:tav tm="100000">
                                          <p:val>
                                            <p:strVal val="#ppt_y"/>
                                          </p:val>
                                        </p:tav>
                                      </p:tavLst>
                                    </p:anim>
                                    <p:anim calcmode="lin" valueType="num">
                                      <p:cBhvr>
                                        <p:cTn id="54" dur="500" fill="hold"/>
                                        <p:tgtEl>
                                          <p:spTgt spid="26631"/>
                                        </p:tgtEl>
                                        <p:attrNameLst>
                                          <p:attrName>ppt_w</p:attrName>
                                        </p:attrNameLst>
                                      </p:cBhvr>
                                      <p:tavLst>
                                        <p:tav tm="0">
                                          <p:val>
                                            <p:fltVal val="0"/>
                                          </p:val>
                                        </p:tav>
                                        <p:tav tm="100000">
                                          <p:val>
                                            <p:strVal val="#ppt_w"/>
                                          </p:val>
                                        </p:tav>
                                      </p:tavLst>
                                    </p:anim>
                                    <p:anim calcmode="lin" valueType="num">
                                      <p:cBhvr>
                                        <p:cTn id="55" dur="500" fill="hold"/>
                                        <p:tgtEl>
                                          <p:spTgt spid="26631"/>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4500"/>
                            </p:stCondLst>
                            <p:childTnLst>
                              <p:par>
                                <p:cTn id="57" presetID="12" presetClass="entr" presetSubtype="1" fill="hold" nodeType="afterEffect">
                                  <p:stCondLst>
                                    <p:cond delay="0"/>
                                  </p:stCondLst>
                                  <p:childTnLst>
                                    <p:set>
                                      <p:cBhvr>
                                        <p:cTn id="58" dur="1" fill="hold">
                                          <p:stCondLst>
                                            <p:cond delay="0"/>
                                          </p:stCondLst>
                                        </p:cTn>
                                        <p:tgtEl>
                                          <p:spTgt spid="26640"/>
                                        </p:tgtEl>
                                        <p:attrNameLst>
                                          <p:attrName>style.visibility</p:attrName>
                                        </p:attrNameLst>
                                      </p:cBhvr>
                                      <p:to>
                                        <p:strVal val="visible"/>
                                      </p:to>
                                    </p:set>
                                    <p:animEffect transition="in" filter="slide(fromTop)">
                                      <p:cBhvr>
                                        <p:cTn id="59" dur="500"/>
                                        <p:tgtEl>
                                          <p:spTgt spid="26640"/>
                                        </p:tgtEl>
                                      </p:cBhvr>
                                    </p:animEffect>
                                  </p:childTnLst>
                                </p:cTn>
                              </p:par>
                            </p:childTnLst>
                          </p:cTn>
                        </p:par>
                        <p:par>
                          <p:cTn id="60" fill="hold" nodeType="afterGroup">
                            <p:stCondLst>
                              <p:cond delay="5000"/>
                            </p:stCondLst>
                            <p:childTnLst>
                              <p:par>
                                <p:cTn id="61" presetID="49" presetClass="entr" presetSubtype="0" decel="100000" fill="hold" nodeType="afterEffect">
                                  <p:stCondLst>
                                    <p:cond delay="0"/>
                                  </p:stCondLst>
                                  <p:childTnLst>
                                    <p:set>
                                      <p:cBhvr>
                                        <p:cTn id="62" dur="1" fill="hold">
                                          <p:stCondLst>
                                            <p:cond delay="0"/>
                                          </p:stCondLst>
                                        </p:cTn>
                                        <p:tgtEl>
                                          <p:spTgt spid="26689"/>
                                        </p:tgtEl>
                                        <p:attrNameLst>
                                          <p:attrName>style.visibility</p:attrName>
                                        </p:attrNameLst>
                                      </p:cBhvr>
                                      <p:to>
                                        <p:strVal val="visible"/>
                                      </p:to>
                                    </p:set>
                                    <p:anim calcmode="lin" valueType="num">
                                      <p:cBhvr>
                                        <p:cTn id="63" dur="500" fill="hold"/>
                                        <p:tgtEl>
                                          <p:spTgt spid="26689"/>
                                        </p:tgtEl>
                                        <p:attrNameLst>
                                          <p:attrName>ppt_w</p:attrName>
                                        </p:attrNameLst>
                                      </p:cBhvr>
                                      <p:tavLst>
                                        <p:tav tm="0">
                                          <p:val>
                                            <p:fltVal val="0"/>
                                          </p:val>
                                        </p:tav>
                                        <p:tav tm="100000">
                                          <p:val>
                                            <p:strVal val="#ppt_w"/>
                                          </p:val>
                                        </p:tav>
                                      </p:tavLst>
                                    </p:anim>
                                    <p:anim calcmode="lin" valueType="num">
                                      <p:cBhvr>
                                        <p:cTn id="64" dur="500" fill="hold"/>
                                        <p:tgtEl>
                                          <p:spTgt spid="26689"/>
                                        </p:tgtEl>
                                        <p:attrNameLst>
                                          <p:attrName>ppt_h</p:attrName>
                                        </p:attrNameLst>
                                      </p:cBhvr>
                                      <p:tavLst>
                                        <p:tav tm="0">
                                          <p:val>
                                            <p:fltVal val="0"/>
                                          </p:val>
                                        </p:tav>
                                        <p:tav tm="100000">
                                          <p:val>
                                            <p:strVal val="#ppt_h"/>
                                          </p:val>
                                        </p:tav>
                                      </p:tavLst>
                                    </p:anim>
                                    <p:anim calcmode="lin" valueType="num">
                                      <p:cBhvr>
                                        <p:cTn id="65" dur="500" fill="hold"/>
                                        <p:tgtEl>
                                          <p:spTgt spid="26689"/>
                                        </p:tgtEl>
                                        <p:attrNameLst>
                                          <p:attrName>style.rotation</p:attrName>
                                        </p:attrNameLst>
                                      </p:cBhvr>
                                      <p:tavLst>
                                        <p:tav tm="0">
                                          <p:val>
                                            <p:fltVal val="360"/>
                                          </p:val>
                                        </p:tav>
                                        <p:tav tm="100000">
                                          <p:val>
                                            <p:fltVal val="0"/>
                                          </p:val>
                                        </p:tav>
                                      </p:tavLst>
                                    </p:anim>
                                    <p:animEffect transition="in" filter="fade">
                                      <p:cBhvr>
                                        <p:cTn id="66" dur="500"/>
                                        <p:tgtEl>
                                          <p:spTgt spid="26689"/>
                                        </p:tgtEl>
                                      </p:cBhvr>
                                    </p:animEffect>
                                  </p:childTnLst>
                                </p:cTn>
                              </p:par>
                            </p:childTnLst>
                          </p:cTn>
                        </p:par>
                        <p:par>
                          <p:cTn id="67" fill="hold" nodeType="afterGroup">
                            <p:stCondLst>
                              <p:cond delay="5500"/>
                            </p:stCondLst>
                            <p:childTnLst>
                              <p:par>
                                <p:cTn id="68" presetID="17" presetClass="entr" presetSubtype="10" fill="hold" nodeType="afterEffect">
                                  <p:stCondLst>
                                    <p:cond delay="0"/>
                                  </p:stCondLst>
                                  <p:childTnLst>
                                    <p:set>
                                      <p:cBhvr>
                                        <p:cTn id="69" dur="1" fill="hold">
                                          <p:stCondLst>
                                            <p:cond delay="0"/>
                                          </p:stCondLst>
                                        </p:cTn>
                                        <p:tgtEl>
                                          <p:spTgt spid="26628"/>
                                        </p:tgtEl>
                                        <p:attrNameLst>
                                          <p:attrName>style.visibility</p:attrName>
                                        </p:attrNameLst>
                                      </p:cBhvr>
                                      <p:to>
                                        <p:strVal val="visible"/>
                                      </p:to>
                                    </p:set>
                                    <p:anim calcmode="lin" valueType="num">
                                      <p:cBhvr>
                                        <p:cTn id="70" dur="500" fill="hold"/>
                                        <p:tgtEl>
                                          <p:spTgt spid="26628"/>
                                        </p:tgtEl>
                                        <p:attrNameLst>
                                          <p:attrName>ppt_w</p:attrName>
                                        </p:attrNameLst>
                                      </p:cBhvr>
                                      <p:tavLst>
                                        <p:tav tm="0">
                                          <p:val>
                                            <p:fltVal val="0"/>
                                          </p:val>
                                        </p:tav>
                                        <p:tav tm="100000">
                                          <p:val>
                                            <p:strVal val="#ppt_w"/>
                                          </p:val>
                                        </p:tav>
                                      </p:tavLst>
                                    </p:anim>
                                    <p:anim calcmode="lin" valueType="num">
                                      <p:cBhvr>
                                        <p:cTn id="71" dur="500" fill="hold"/>
                                        <p:tgtEl>
                                          <p:spTgt spid="266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26637"/>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3" presetClass="entr" presetSubtype="16" fill="hold" nodeType="clickEffect">
                                  <p:stCondLst>
                                    <p:cond delay="0"/>
                                  </p:stCondLst>
                                  <p:childTnLst>
                                    <p:set>
                                      <p:cBhvr>
                                        <p:cTn id="76" dur="1" fill="hold">
                                          <p:stCondLst>
                                            <p:cond delay="0"/>
                                          </p:stCondLst>
                                        </p:cTn>
                                        <p:tgtEl>
                                          <p:spTgt spid="26701"/>
                                        </p:tgtEl>
                                        <p:attrNameLst>
                                          <p:attrName>style.visibility</p:attrName>
                                        </p:attrNameLst>
                                      </p:cBhvr>
                                      <p:to>
                                        <p:strVal val="visible"/>
                                      </p:to>
                                    </p:set>
                                    <p:anim calcmode="lin" valueType="num">
                                      <p:cBhvr>
                                        <p:cTn id="77" dur="500" fill="hold"/>
                                        <p:tgtEl>
                                          <p:spTgt spid="26701"/>
                                        </p:tgtEl>
                                        <p:attrNameLst>
                                          <p:attrName>ppt_w</p:attrName>
                                        </p:attrNameLst>
                                      </p:cBhvr>
                                      <p:tavLst>
                                        <p:tav tm="0">
                                          <p:val>
                                            <p:fltVal val="0"/>
                                          </p:val>
                                        </p:tav>
                                        <p:tav tm="100000">
                                          <p:val>
                                            <p:strVal val="#ppt_w"/>
                                          </p:val>
                                        </p:tav>
                                      </p:tavLst>
                                    </p:anim>
                                    <p:anim calcmode="lin" valueType="num">
                                      <p:cBhvr>
                                        <p:cTn id="78" dur="500" fill="hold"/>
                                        <p:tgtEl>
                                          <p:spTgt spid="2670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637"/>
                  </p:tgtEl>
                </p:cond>
              </p:nextCondLst>
            </p:seq>
            <p:seq concurrent="1" nextAc="seek">
              <p:cTn id="79" restart="whenNotActive" fill="hold" evtFilter="cancelBubble" nodeType="interactiveSeq">
                <p:stCondLst>
                  <p:cond evt="onClick" delay="0">
                    <p:tgtEl>
                      <p:spTgt spid="26634"/>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ntr" presetSubtype="0" fill="hold" nodeType="clickEffect">
                                  <p:stCondLst>
                                    <p:cond delay="0"/>
                                  </p:stCondLst>
                                  <p:childTnLst>
                                    <p:set>
                                      <p:cBhvr>
                                        <p:cTn id="83" dur="1" fill="hold">
                                          <p:stCondLst>
                                            <p:cond delay="0"/>
                                          </p:stCondLst>
                                        </p:cTn>
                                        <p:tgtEl>
                                          <p:spTgt spid="2670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634"/>
                  </p:tgtEl>
                </p:cond>
              </p:nextCondLst>
            </p:seq>
            <p:seq concurrent="1" nextAc="seek">
              <p:cTn id="84" restart="whenNotActive" fill="hold" evtFilter="cancelBubble" nodeType="interactiveSeq">
                <p:stCondLst>
                  <p:cond evt="onClick" delay="0">
                    <p:tgtEl>
                      <p:spTgt spid="26631"/>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3" presetClass="entr" presetSubtype="16" fill="hold" nodeType="clickEffect">
                                  <p:stCondLst>
                                    <p:cond delay="0"/>
                                  </p:stCondLst>
                                  <p:childTnLst>
                                    <p:set>
                                      <p:cBhvr>
                                        <p:cTn id="88" dur="1" fill="hold">
                                          <p:stCondLst>
                                            <p:cond delay="0"/>
                                          </p:stCondLst>
                                        </p:cTn>
                                        <p:tgtEl>
                                          <p:spTgt spid="26703"/>
                                        </p:tgtEl>
                                        <p:attrNameLst>
                                          <p:attrName>style.visibility</p:attrName>
                                        </p:attrNameLst>
                                      </p:cBhvr>
                                      <p:to>
                                        <p:strVal val="visible"/>
                                      </p:to>
                                    </p:set>
                                    <p:anim calcmode="lin" valueType="num">
                                      <p:cBhvr>
                                        <p:cTn id="89" dur="500" fill="hold"/>
                                        <p:tgtEl>
                                          <p:spTgt spid="26703"/>
                                        </p:tgtEl>
                                        <p:attrNameLst>
                                          <p:attrName>ppt_w</p:attrName>
                                        </p:attrNameLst>
                                      </p:cBhvr>
                                      <p:tavLst>
                                        <p:tav tm="0">
                                          <p:val>
                                            <p:fltVal val="0"/>
                                          </p:val>
                                        </p:tav>
                                        <p:tav tm="100000">
                                          <p:val>
                                            <p:strVal val="#ppt_w"/>
                                          </p:val>
                                        </p:tav>
                                      </p:tavLst>
                                    </p:anim>
                                    <p:anim calcmode="lin" valueType="num">
                                      <p:cBhvr>
                                        <p:cTn id="90" dur="500" fill="hold"/>
                                        <p:tgtEl>
                                          <p:spTgt spid="2670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631"/>
                  </p:tgtEl>
                </p:cond>
              </p:nextCondLst>
            </p:seq>
            <p:seq concurrent="1" nextAc="seek">
              <p:cTn id="91" restart="whenNotActive" fill="hold" evtFilter="cancelBubble" nodeType="interactiveSeq">
                <p:stCondLst>
                  <p:cond evt="onClick" delay="0">
                    <p:tgtEl>
                      <p:spTgt spid="26628"/>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23" presetClass="entr" presetSubtype="16" fill="hold" nodeType="clickEffect">
                                  <p:stCondLst>
                                    <p:cond delay="0"/>
                                  </p:stCondLst>
                                  <p:childTnLst>
                                    <p:set>
                                      <p:cBhvr>
                                        <p:cTn id="95" dur="1" fill="hold">
                                          <p:stCondLst>
                                            <p:cond delay="0"/>
                                          </p:stCondLst>
                                        </p:cTn>
                                        <p:tgtEl>
                                          <p:spTgt spid="26704"/>
                                        </p:tgtEl>
                                        <p:attrNameLst>
                                          <p:attrName>style.visibility</p:attrName>
                                        </p:attrNameLst>
                                      </p:cBhvr>
                                      <p:to>
                                        <p:strVal val="visible"/>
                                      </p:to>
                                    </p:set>
                                    <p:anim calcmode="lin" valueType="num">
                                      <p:cBhvr>
                                        <p:cTn id="96" dur="500" fill="hold"/>
                                        <p:tgtEl>
                                          <p:spTgt spid="26704"/>
                                        </p:tgtEl>
                                        <p:attrNameLst>
                                          <p:attrName>ppt_w</p:attrName>
                                        </p:attrNameLst>
                                      </p:cBhvr>
                                      <p:tavLst>
                                        <p:tav tm="0">
                                          <p:val>
                                            <p:fltVal val="0"/>
                                          </p:val>
                                        </p:tav>
                                        <p:tav tm="100000">
                                          <p:val>
                                            <p:strVal val="#ppt_w"/>
                                          </p:val>
                                        </p:tav>
                                      </p:tavLst>
                                    </p:anim>
                                    <p:anim calcmode="lin" valueType="num">
                                      <p:cBhvr>
                                        <p:cTn id="97" dur="500" fill="hold"/>
                                        <p:tgtEl>
                                          <p:spTgt spid="2670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62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393" t="11872" r="43355" b="60163"/>
          <a:stretch/>
        </p:blipFill>
        <p:spPr bwMode="auto">
          <a:xfrm>
            <a:off x="3607724" y="1307369"/>
            <a:ext cx="3940232"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24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6" name="Group 4"/>
          <p:cNvGrpSpPr>
            <a:grpSpLocks/>
          </p:cNvGrpSpPr>
          <p:nvPr/>
        </p:nvGrpSpPr>
        <p:grpSpPr bwMode="auto">
          <a:xfrm>
            <a:off x="531617" y="5805404"/>
            <a:ext cx="10052293" cy="954088"/>
            <a:chOff x="334" y="3732"/>
            <a:chExt cx="4474" cy="601"/>
          </a:xfrm>
        </p:grpSpPr>
        <p:sp>
          <p:nvSpPr>
            <p:cNvPr id="12369"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70" name="Rectangle 6"/>
            <p:cNvSpPr>
              <a:spLocks noChangeArrowheads="1"/>
            </p:cNvSpPr>
            <p:nvPr/>
          </p:nvSpPr>
          <p:spPr bwMode="auto">
            <a:xfrm>
              <a:off x="573" y="3732"/>
              <a:ext cx="4235"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nên tìm kiếm thông tin từ các nguồn tin cậy với sự chợ giúp của người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799" name="Group 7"/>
          <p:cNvGrpSpPr>
            <a:grpSpLocks/>
          </p:cNvGrpSpPr>
          <p:nvPr/>
        </p:nvGrpSpPr>
        <p:grpSpPr bwMode="auto">
          <a:xfrm>
            <a:off x="544317" y="4754914"/>
            <a:ext cx="10095793" cy="762000"/>
            <a:chOff x="342" y="3175"/>
            <a:chExt cx="4489" cy="480"/>
          </a:xfrm>
        </p:grpSpPr>
        <p:sp>
          <p:nvSpPr>
            <p:cNvPr id="12367"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8" name="Rectangle 9"/>
            <p:cNvSpPr>
              <a:spLocks noChangeArrowheads="1"/>
            </p:cNvSpPr>
            <p:nvPr/>
          </p:nvSpPr>
          <p:spPr bwMode="auto">
            <a:xfrm>
              <a:off x="565" y="3265"/>
              <a:ext cx="426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bè biết mật khẩu để nếu quyên còn hỏi bạn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802" name="Group 10"/>
          <p:cNvGrpSpPr>
            <a:grpSpLocks/>
          </p:cNvGrpSpPr>
          <p:nvPr/>
        </p:nvGrpSpPr>
        <p:grpSpPr bwMode="auto">
          <a:xfrm>
            <a:off x="531617" y="3476227"/>
            <a:ext cx="10029826" cy="1039813"/>
            <a:chOff x="334" y="2380"/>
            <a:chExt cx="6318" cy="655"/>
          </a:xfrm>
        </p:grpSpPr>
        <p:sp>
          <p:nvSpPr>
            <p:cNvPr id="12365" name="AutoShape 6"/>
            <p:cNvSpPr>
              <a:spLocks noChangeArrowheads="1"/>
            </p:cNvSpPr>
            <p:nvPr/>
          </p:nvSpPr>
          <p:spPr bwMode="gray">
            <a:xfrm>
              <a:off x="334" y="2448"/>
              <a:ext cx="6318"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6" name="Rectangle 12"/>
            <p:cNvSpPr>
              <a:spLocks noChangeArrowheads="1"/>
            </p:cNvSpPr>
            <p:nvPr/>
          </p:nvSpPr>
          <p:spPr bwMode="auto">
            <a:xfrm>
              <a:off x="652" y="2380"/>
              <a:ext cx="5924" cy="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Chạy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chương trình hay phần mềm trò chơi hấp dẫn tải từ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internet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805" name="Group 13"/>
          <p:cNvGrpSpPr>
            <a:grpSpLocks/>
          </p:cNvGrpSpPr>
          <p:nvPr/>
        </p:nvGrpSpPr>
        <p:grpSpPr bwMode="auto">
          <a:xfrm>
            <a:off x="544316" y="2264142"/>
            <a:ext cx="10039569" cy="911427"/>
            <a:chOff x="342" y="1728"/>
            <a:chExt cx="4464" cy="480"/>
          </a:xfrm>
        </p:grpSpPr>
        <p:sp>
          <p:nvSpPr>
            <p:cNvPr id="12363"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364" name="Rectangle 15"/>
            <p:cNvSpPr>
              <a:spLocks noChangeArrowheads="1"/>
            </p:cNvSpPr>
            <p:nvPr/>
          </p:nvSpPr>
          <p:spPr bwMode="auto">
            <a:xfrm>
              <a:off x="562" y="1863"/>
              <a:ext cx="3833"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nhiều thời gian để truy cập mạng, tìm kiếm thông tin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3808" name="Group 16"/>
          <p:cNvGrpSpPr>
            <a:grpSpLocks/>
          </p:cNvGrpSpPr>
          <p:nvPr/>
        </p:nvGrpSpPr>
        <p:grpSpPr bwMode="auto">
          <a:xfrm rot="5400000">
            <a:off x="39492" y="5753100"/>
            <a:ext cx="838200" cy="152400"/>
            <a:chOff x="0" y="1896"/>
            <a:chExt cx="5760" cy="120"/>
          </a:xfrm>
        </p:grpSpPr>
        <p:sp>
          <p:nvSpPr>
            <p:cNvPr id="12361"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2"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1" name="Group 19"/>
          <p:cNvGrpSpPr>
            <a:grpSpLocks/>
          </p:cNvGrpSpPr>
          <p:nvPr/>
        </p:nvGrpSpPr>
        <p:grpSpPr bwMode="auto">
          <a:xfrm rot="5400000">
            <a:off x="49017" y="4600575"/>
            <a:ext cx="838200" cy="171450"/>
            <a:chOff x="0" y="1896"/>
            <a:chExt cx="5760" cy="120"/>
          </a:xfrm>
        </p:grpSpPr>
        <p:sp>
          <p:nvSpPr>
            <p:cNvPr id="12359"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60"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4" name="Group 22"/>
          <p:cNvGrpSpPr>
            <a:grpSpLocks/>
          </p:cNvGrpSpPr>
          <p:nvPr/>
        </p:nvGrpSpPr>
        <p:grpSpPr bwMode="auto">
          <a:xfrm rot="5400000">
            <a:off x="-36708" y="3543300"/>
            <a:ext cx="990600" cy="152400"/>
            <a:chOff x="0" y="1896"/>
            <a:chExt cx="5760" cy="120"/>
          </a:xfrm>
        </p:grpSpPr>
        <p:sp>
          <p:nvSpPr>
            <p:cNvPr id="12357"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8"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17" name="Group 25"/>
          <p:cNvGrpSpPr>
            <a:grpSpLocks/>
          </p:cNvGrpSpPr>
          <p:nvPr/>
        </p:nvGrpSpPr>
        <p:grpSpPr bwMode="auto">
          <a:xfrm rot="5400000">
            <a:off x="-379608" y="1981200"/>
            <a:ext cx="1676400" cy="152400"/>
            <a:chOff x="0" y="1896"/>
            <a:chExt cx="5760" cy="120"/>
          </a:xfrm>
        </p:grpSpPr>
        <p:sp>
          <p:nvSpPr>
            <p:cNvPr id="12355"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6"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33821" name="Group 29"/>
          <p:cNvGrpSpPr>
            <a:grpSpLocks/>
          </p:cNvGrpSpPr>
          <p:nvPr/>
        </p:nvGrpSpPr>
        <p:grpSpPr bwMode="auto">
          <a:xfrm>
            <a:off x="23633" y="2352757"/>
            <a:ext cx="922322" cy="824441"/>
            <a:chOff x="150" y="1172"/>
            <a:chExt cx="580" cy="623"/>
          </a:xfrm>
        </p:grpSpPr>
        <p:grpSp>
          <p:nvGrpSpPr>
            <p:cNvPr id="12344" name="Group 30"/>
            <p:cNvGrpSpPr>
              <a:grpSpLocks/>
            </p:cNvGrpSpPr>
            <p:nvPr/>
          </p:nvGrpSpPr>
          <p:grpSpPr bwMode="auto">
            <a:xfrm rot="5400000">
              <a:off x="128" y="1194"/>
              <a:ext cx="623" cy="580"/>
              <a:chOff x="1859" y="1824"/>
              <a:chExt cx="2006" cy="1801"/>
            </a:xfrm>
          </p:grpSpPr>
          <p:sp>
            <p:nvSpPr>
              <p:cNvPr id="33823"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4"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5"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9"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0"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28"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2"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0"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54"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32"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A</a:t>
              </a:r>
            </a:p>
          </p:txBody>
        </p:sp>
      </p:grpSp>
      <p:grpSp>
        <p:nvGrpSpPr>
          <p:cNvPr id="33833" name="Group 41"/>
          <p:cNvGrpSpPr>
            <a:grpSpLocks/>
          </p:cNvGrpSpPr>
          <p:nvPr/>
        </p:nvGrpSpPr>
        <p:grpSpPr bwMode="auto">
          <a:xfrm>
            <a:off x="10933" y="3595507"/>
            <a:ext cx="922322" cy="824441"/>
            <a:chOff x="150" y="1172"/>
            <a:chExt cx="580" cy="623"/>
          </a:xfrm>
        </p:grpSpPr>
        <p:grpSp>
          <p:nvGrpSpPr>
            <p:cNvPr id="12333" name="Group 42"/>
            <p:cNvGrpSpPr>
              <a:grpSpLocks/>
            </p:cNvGrpSpPr>
            <p:nvPr/>
          </p:nvGrpSpPr>
          <p:grpSpPr bwMode="auto">
            <a:xfrm rot="5400000">
              <a:off x="128" y="1194"/>
              <a:ext cx="623" cy="580"/>
              <a:chOff x="1859" y="1824"/>
              <a:chExt cx="2006" cy="1801"/>
            </a:xfrm>
          </p:grpSpPr>
          <p:sp>
            <p:nvSpPr>
              <p:cNvPr id="33835"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6"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37"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8"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9"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0"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1"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2"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43"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44"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B</a:t>
              </a:r>
            </a:p>
          </p:txBody>
        </p:sp>
      </p:grpSp>
      <p:grpSp>
        <p:nvGrpSpPr>
          <p:cNvPr id="33845" name="Group 53"/>
          <p:cNvGrpSpPr>
            <a:grpSpLocks/>
          </p:cNvGrpSpPr>
          <p:nvPr/>
        </p:nvGrpSpPr>
        <p:grpSpPr bwMode="auto">
          <a:xfrm>
            <a:off x="23633" y="4766244"/>
            <a:ext cx="922322" cy="824440"/>
            <a:chOff x="150" y="1172"/>
            <a:chExt cx="580" cy="623"/>
          </a:xfrm>
        </p:grpSpPr>
        <p:grpSp>
          <p:nvGrpSpPr>
            <p:cNvPr id="12322" name="Group 54"/>
            <p:cNvGrpSpPr>
              <a:grpSpLocks/>
            </p:cNvGrpSpPr>
            <p:nvPr/>
          </p:nvGrpSpPr>
          <p:grpSpPr bwMode="auto">
            <a:xfrm rot="5400000">
              <a:off x="128" y="1194"/>
              <a:ext cx="623" cy="580"/>
              <a:chOff x="1859" y="1824"/>
              <a:chExt cx="2006" cy="1801"/>
            </a:xfrm>
          </p:grpSpPr>
          <p:sp>
            <p:nvSpPr>
              <p:cNvPr id="33847"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8"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49"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7"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8"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2"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0"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54"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32"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56"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C</a:t>
              </a:r>
            </a:p>
          </p:txBody>
        </p:sp>
      </p:grpSp>
      <p:grpSp>
        <p:nvGrpSpPr>
          <p:cNvPr id="33857" name="Group 65"/>
          <p:cNvGrpSpPr>
            <a:grpSpLocks/>
          </p:cNvGrpSpPr>
          <p:nvPr/>
        </p:nvGrpSpPr>
        <p:grpSpPr bwMode="auto">
          <a:xfrm>
            <a:off x="10933" y="5873219"/>
            <a:ext cx="922322" cy="824440"/>
            <a:chOff x="150" y="1172"/>
            <a:chExt cx="580" cy="623"/>
          </a:xfrm>
        </p:grpSpPr>
        <p:grpSp>
          <p:nvGrpSpPr>
            <p:cNvPr id="12311" name="Group 66"/>
            <p:cNvGrpSpPr>
              <a:grpSpLocks/>
            </p:cNvGrpSpPr>
            <p:nvPr/>
          </p:nvGrpSpPr>
          <p:grpSpPr bwMode="auto">
            <a:xfrm rot="5400000">
              <a:off x="128" y="1194"/>
              <a:ext cx="623" cy="580"/>
              <a:chOff x="1859" y="1824"/>
              <a:chExt cx="2006" cy="1801"/>
            </a:xfrm>
          </p:grpSpPr>
          <p:sp>
            <p:nvSpPr>
              <p:cNvPr id="33859"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0"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1"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6"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7"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4"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19"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866"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21"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33868"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D</a:t>
              </a:r>
            </a:p>
          </p:txBody>
        </p:sp>
      </p:grpSp>
      <p:sp>
        <p:nvSpPr>
          <p:cNvPr id="33869" name="WordArt 77"/>
          <p:cNvSpPr>
            <a:spLocks noChangeArrowheads="1" noChangeShapeType="1" noTextEdit="1"/>
          </p:cNvSpPr>
          <p:nvPr/>
        </p:nvSpPr>
        <p:spPr bwMode="auto">
          <a:xfrm>
            <a:off x="11111343" y="23677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pic>
        <p:nvPicPr>
          <p:cNvPr id="33870"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7543" y="5740400"/>
            <a:ext cx="7667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71" name="WordArt 79"/>
          <p:cNvSpPr>
            <a:spLocks noChangeArrowheads="1" noChangeShapeType="1" noTextEdit="1"/>
          </p:cNvSpPr>
          <p:nvPr/>
        </p:nvSpPr>
        <p:spPr bwMode="auto">
          <a:xfrm>
            <a:off x="11187543" y="4777050"/>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72" name="WordArt 80"/>
          <p:cNvSpPr>
            <a:spLocks noChangeArrowheads="1" noChangeShapeType="1" noTextEdit="1"/>
          </p:cNvSpPr>
          <p:nvPr/>
        </p:nvSpPr>
        <p:spPr bwMode="auto">
          <a:xfrm>
            <a:off x="11111343" y="3660375"/>
            <a:ext cx="790575" cy="7112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0" cap="none" spc="0" normalizeH="0" baseline="0" noProof="0" dirty="0">
                <a:ln w="9525">
                  <a:solidFill>
                    <a:srgbClr val="FF0000"/>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Sai rồi</a:t>
            </a:r>
          </a:p>
        </p:txBody>
      </p:sp>
      <p:sp>
        <p:nvSpPr>
          <p:cNvPr id="33820" name="AutoShape 28" descr="Recycled paper">
            <a:hlinkClick r:id="rId5" action="ppaction://hlinksldjump"/>
          </p:cNvPr>
          <p:cNvSpPr>
            <a:spLocks noChangeArrowheads="1"/>
          </p:cNvSpPr>
          <p:nvPr/>
        </p:nvSpPr>
        <p:spPr bwMode="auto">
          <a:xfrm>
            <a:off x="356505" y="883927"/>
            <a:ext cx="11597801" cy="1267837"/>
          </a:xfrm>
          <a:prstGeom prst="horizontalScroll">
            <a:avLst>
              <a:gd name="adj" fmla="val 12500"/>
            </a:avLst>
          </a:prstGeom>
          <a:solidFill>
            <a:srgbClr val="FFFFCC"/>
          </a:solidFill>
          <a:ln w="9525">
            <a:solidFill>
              <a:schemeClr val="tx1"/>
            </a:solidFill>
            <a:round/>
            <a:headEnd/>
            <a:tailEnd/>
          </a:ln>
          <a:effectLst/>
        </p:spPr>
        <p:txBody>
          <a:bodyPr wrap="square" anchor="ctr">
            <a:spAutoFit/>
          </a:bodyPr>
          <a:lstStyle/>
          <a:p>
            <a:pPr lvl="0"/>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 </a:t>
            </a:r>
            <a:r>
              <a:rPr lang="vi-VN" sz="2800" b="1" dirty="0">
                <a:solidFill>
                  <a:srgbClr val="FF0000"/>
                </a:solidFill>
                <a:latin typeface="Times New Roman" panose="02020603050405020304" pitchFamily="18" charset="0"/>
                <a:cs typeface="Times New Roman" panose="02020603050405020304" pitchFamily="18" charset="0"/>
              </a:rPr>
              <a:t>Để cảnh giác trước những thủ đoạn xâm nhập, phát tán mã độc, thông tin giả trên mạng em nên làm gì.</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2307" name="Group 85"/>
          <p:cNvGrpSpPr>
            <a:grpSpLocks/>
          </p:cNvGrpSpPr>
          <p:nvPr/>
        </p:nvGrpSpPr>
        <p:grpSpPr bwMode="auto">
          <a:xfrm>
            <a:off x="1595439" y="80965"/>
            <a:ext cx="9101137" cy="757238"/>
            <a:chOff x="432" y="912"/>
            <a:chExt cx="5088" cy="912"/>
          </a:xfrm>
          <a:solidFill>
            <a:srgbClr val="00FFFF"/>
          </a:solidFill>
        </p:grpSpPr>
        <p:sp>
          <p:nvSpPr>
            <p:cNvPr id="12308" name="Rectangle 86"/>
            <p:cNvSpPr>
              <a:spLocks noChangeArrowheads="1"/>
            </p:cNvSpPr>
            <p:nvPr/>
          </p:nvSpPr>
          <p:spPr bwMode="auto">
            <a:xfrm>
              <a:off x="432" y="912"/>
              <a:ext cx="5088" cy="912"/>
            </a:xfrm>
            <a:prstGeom prst="rect">
              <a:avLst/>
            </a:prstGeom>
            <a:grp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309" name="Oval 87"/>
            <p:cNvSpPr>
              <a:spLocks noChangeArrowheads="1"/>
            </p:cNvSpPr>
            <p:nvPr/>
          </p:nvSpPr>
          <p:spPr bwMode="auto">
            <a:xfrm>
              <a:off x="576" y="960"/>
              <a:ext cx="4881" cy="672"/>
            </a:xfrm>
            <a:prstGeom prst="ellipse">
              <a:avLst/>
            </a:prstGeom>
            <a:grp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B09EA"/>
                </a:solidFill>
                <a:effectLst/>
                <a:uLnTx/>
                <a:uFillTx/>
                <a:latin typeface="Arial" panose="020B0604020202020204" pitchFamily="34" charset="0"/>
                <a:ea typeface="+mn-ea"/>
                <a:cs typeface="+mn-cs"/>
              </a:endParaRPr>
            </a:p>
          </p:txBody>
        </p:sp>
        <p:sp>
          <p:nvSpPr>
            <p:cNvPr id="12310" name="WordArt 88"/>
            <p:cNvSpPr>
              <a:spLocks noChangeArrowheads="1" noChangeShapeType="1" noTextEdit="1"/>
            </p:cNvSpPr>
            <p:nvPr/>
          </p:nvSpPr>
          <p:spPr bwMode="auto">
            <a:xfrm>
              <a:off x="1056" y="1104"/>
              <a:ext cx="3672" cy="408"/>
            </a:xfrm>
            <a:prstGeom prst="rect">
              <a:avLst/>
            </a:prstGeom>
            <a:grpFill/>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vi-VN" sz="3600" b="1" kern="1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ĐẶT NIỀM TIN VÀO ĐÂU</a:t>
              </a:r>
              <a:endParaRPr kumimoji="0" lang="vi-VN" sz="3600" b="1" i="0" u="none" strike="noStrike" kern="10" cap="none" spc="0" normalizeH="0" baseline="0" noProof="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7935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33817"/>
                                        </p:tgtEl>
                                        <p:attrNameLst>
                                          <p:attrName>style.visibility</p:attrName>
                                        </p:attrNameLst>
                                      </p:cBhvr>
                                      <p:to>
                                        <p:strVal val="visible"/>
                                      </p:to>
                                    </p:set>
                                    <p:animEffect transition="in" filter="slide(fromTop)">
                                      <p:cBhvr>
                                        <p:cTn id="7" dur="500"/>
                                        <p:tgtEl>
                                          <p:spTgt spid="33817"/>
                                        </p:tgtEl>
                                      </p:cBhvr>
                                    </p:animEffect>
                                  </p:childTnLst>
                                </p:cTn>
                              </p:par>
                            </p:childTnLst>
                          </p:cTn>
                        </p:par>
                        <p:par>
                          <p:cTn id="8" fill="hold" nodeType="afterGroup">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33821"/>
                                        </p:tgtEl>
                                        <p:attrNameLst>
                                          <p:attrName>style.visibility</p:attrName>
                                        </p:attrNameLst>
                                      </p:cBhvr>
                                      <p:to>
                                        <p:strVal val="visible"/>
                                      </p:to>
                                    </p:set>
                                    <p:anim calcmode="lin" valueType="num">
                                      <p:cBhvr>
                                        <p:cTn id="11" dur="500" fill="hold"/>
                                        <p:tgtEl>
                                          <p:spTgt spid="33821"/>
                                        </p:tgtEl>
                                        <p:attrNameLst>
                                          <p:attrName>ppt_w</p:attrName>
                                        </p:attrNameLst>
                                      </p:cBhvr>
                                      <p:tavLst>
                                        <p:tav tm="0">
                                          <p:val>
                                            <p:fltVal val="0"/>
                                          </p:val>
                                        </p:tav>
                                        <p:tav tm="100000">
                                          <p:val>
                                            <p:strVal val="#ppt_w"/>
                                          </p:val>
                                        </p:tav>
                                      </p:tavLst>
                                    </p:anim>
                                    <p:anim calcmode="lin" valueType="num">
                                      <p:cBhvr>
                                        <p:cTn id="12" dur="500" fill="hold"/>
                                        <p:tgtEl>
                                          <p:spTgt spid="33821"/>
                                        </p:tgtEl>
                                        <p:attrNameLst>
                                          <p:attrName>ppt_h</p:attrName>
                                        </p:attrNameLst>
                                      </p:cBhvr>
                                      <p:tavLst>
                                        <p:tav tm="0">
                                          <p:val>
                                            <p:fltVal val="0"/>
                                          </p:val>
                                        </p:tav>
                                        <p:tav tm="100000">
                                          <p:val>
                                            <p:strVal val="#ppt_h"/>
                                          </p:val>
                                        </p:tav>
                                      </p:tavLst>
                                    </p:anim>
                                    <p:anim calcmode="lin" valueType="num">
                                      <p:cBhvr>
                                        <p:cTn id="13" dur="500" fill="hold"/>
                                        <p:tgtEl>
                                          <p:spTgt spid="33821"/>
                                        </p:tgtEl>
                                        <p:attrNameLst>
                                          <p:attrName>style.rotation</p:attrName>
                                        </p:attrNameLst>
                                      </p:cBhvr>
                                      <p:tavLst>
                                        <p:tav tm="0">
                                          <p:val>
                                            <p:fltVal val="360"/>
                                          </p:val>
                                        </p:tav>
                                        <p:tav tm="100000">
                                          <p:val>
                                            <p:fltVal val="0"/>
                                          </p:val>
                                        </p:tav>
                                      </p:tavLst>
                                    </p:anim>
                                    <p:animEffect transition="in" filter="fade">
                                      <p:cBhvr>
                                        <p:cTn id="14" dur="500"/>
                                        <p:tgtEl>
                                          <p:spTgt spid="33821"/>
                                        </p:tgtEl>
                                      </p:cBhvr>
                                    </p:animEffect>
                                  </p:childTnLst>
                                </p:cTn>
                              </p:par>
                            </p:childTnLst>
                          </p:cTn>
                        </p:par>
                        <p:par>
                          <p:cTn id="15" fill="hold" nodeType="afterGroup">
                            <p:stCondLst>
                              <p:cond delay="1000"/>
                            </p:stCondLst>
                            <p:childTnLst>
                              <p:par>
                                <p:cTn id="16" presetID="17" presetClass="entr" presetSubtype="8" fill="hold" nodeType="afterEffect">
                                  <p:stCondLst>
                                    <p:cond delay="0"/>
                                  </p:stCondLst>
                                  <p:childTnLst>
                                    <p:set>
                                      <p:cBhvr>
                                        <p:cTn id="17" dur="1" fill="hold">
                                          <p:stCondLst>
                                            <p:cond delay="0"/>
                                          </p:stCondLst>
                                        </p:cTn>
                                        <p:tgtEl>
                                          <p:spTgt spid="33805"/>
                                        </p:tgtEl>
                                        <p:attrNameLst>
                                          <p:attrName>style.visibility</p:attrName>
                                        </p:attrNameLst>
                                      </p:cBhvr>
                                      <p:to>
                                        <p:strVal val="visible"/>
                                      </p:to>
                                    </p:set>
                                    <p:anim calcmode="lin" valueType="num">
                                      <p:cBhvr>
                                        <p:cTn id="18" dur="500" fill="hold"/>
                                        <p:tgtEl>
                                          <p:spTgt spid="33805"/>
                                        </p:tgtEl>
                                        <p:attrNameLst>
                                          <p:attrName>ppt_x</p:attrName>
                                        </p:attrNameLst>
                                      </p:cBhvr>
                                      <p:tavLst>
                                        <p:tav tm="0">
                                          <p:val>
                                            <p:strVal val="#ppt_x-#ppt_w/2"/>
                                          </p:val>
                                        </p:tav>
                                        <p:tav tm="100000">
                                          <p:val>
                                            <p:strVal val="#ppt_x"/>
                                          </p:val>
                                        </p:tav>
                                      </p:tavLst>
                                    </p:anim>
                                    <p:anim calcmode="lin" valueType="num">
                                      <p:cBhvr>
                                        <p:cTn id="19" dur="500" fill="hold"/>
                                        <p:tgtEl>
                                          <p:spTgt spid="33805"/>
                                        </p:tgtEl>
                                        <p:attrNameLst>
                                          <p:attrName>ppt_y</p:attrName>
                                        </p:attrNameLst>
                                      </p:cBhvr>
                                      <p:tavLst>
                                        <p:tav tm="0">
                                          <p:val>
                                            <p:strVal val="#ppt_y"/>
                                          </p:val>
                                        </p:tav>
                                        <p:tav tm="100000">
                                          <p:val>
                                            <p:strVal val="#ppt_y"/>
                                          </p:val>
                                        </p:tav>
                                      </p:tavLst>
                                    </p:anim>
                                    <p:anim calcmode="lin" valueType="num">
                                      <p:cBhvr>
                                        <p:cTn id="20" dur="500" fill="hold"/>
                                        <p:tgtEl>
                                          <p:spTgt spid="33805"/>
                                        </p:tgtEl>
                                        <p:attrNameLst>
                                          <p:attrName>ppt_w</p:attrName>
                                        </p:attrNameLst>
                                      </p:cBhvr>
                                      <p:tavLst>
                                        <p:tav tm="0">
                                          <p:val>
                                            <p:fltVal val="0"/>
                                          </p:val>
                                        </p:tav>
                                        <p:tav tm="100000">
                                          <p:val>
                                            <p:strVal val="#ppt_w"/>
                                          </p:val>
                                        </p:tav>
                                      </p:tavLst>
                                    </p:anim>
                                    <p:anim calcmode="lin" valueType="num">
                                      <p:cBhvr>
                                        <p:cTn id="21" dur="500" fill="hold"/>
                                        <p:tgtEl>
                                          <p:spTgt spid="33805"/>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1500"/>
                            </p:stCondLst>
                            <p:childTnLst>
                              <p:par>
                                <p:cTn id="23" presetID="12" presetClass="entr" presetSubtype="1" fill="hold" nodeType="afterEffect">
                                  <p:stCondLst>
                                    <p:cond delay="0"/>
                                  </p:stCondLst>
                                  <p:childTnLst>
                                    <p:set>
                                      <p:cBhvr>
                                        <p:cTn id="24" dur="1" fill="hold">
                                          <p:stCondLst>
                                            <p:cond delay="0"/>
                                          </p:stCondLst>
                                        </p:cTn>
                                        <p:tgtEl>
                                          <p:spTgt spid="33814"/>
                                        </p:tgtEl>
                                        <p:attrNameLst>
                                          <p:attrName>style.visibility</p:attrName>
                                        </p:attrNameLst>
                                      </p:cBhvr>
                                      <p:to>
                                        <p:strVal val="visible"/>
                                      </p:to>
                                    </p:set>
                                    <p:animEffect transition="in" filter="slide(fromTop)">
                                      <p:cBhvr>
                                        <p:cTn id="25" dur="500"/>
                                        <p:tgtEl>
                                          <p:spTgt spid="33814"/>
                                        </p:tgtEl>
                                      </p:cBhvr>
                                    </p:animEffect>
                                  </p:childTnLst>
                                </p:cTn>
                              </p:par>
                            </p:childTnLst>
                          </p:cTn>
                        </p:par>
                        <p:par>
                          <p:cTn id="26" fill="hold" nodeType="afterGroup">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33833"/>
                                        </p:tgtEl>
                                        <p:attrNameLst>
                                          <p:attrName>style.visibility</p:attrName>
                                        </p:attrNameLst>
                                      </p:cBhvr>
                                      <p:to>
                                        <p:strVal val="visible"/>
                                      </p:to>
                                    </p:set>
                                    <p:anim calcmode="lin" valueType="num">
                                      <p:cBhvr>
                                        <p:cTn id="29" dur="500" fill="hold"/>
                                        <p:tgtEl>
                                          <p:spTgt spid="33833"/>
                                        </p:tgtEl>
                                        <p:attrNameLst>
                                          <p:attrName>ppt_w</p:attrName>
                                        </p:attrNameLst>
                                      </p:cBhvr>
                                      <p:tavLst>
                                        <p:tav tm="0">
                                          <p:val>
                                            <p:fltVal val="0"/>
                                          </p:val>
                                        </p:tav>
                                        <p:tav tm="100000">
                                          <p:val>
                                            <p:strVal val="#ppt_w"/>
                                          </p:val>
                                        </p:tav>
                                      </p:tavLst>
                                    </p:anim>
                                    <p:anim calcmode="lin" valueType="num">
                                      <p:cBhvr>
                                        <p:cTn id="30" dur="500" fill="hold"/>
                                        <p:tgtEl>
                                          <p:spTgt spid="33833"/>
                                        </p:tgtEl>
                                        <p:attrNameLst>
                                          <p:attrName>ppt_h</p:attrName>
                                        </p:attrNameLst>
                                      </p:cBhvr>
                                      <p:tavLst>
                                        <p:tav tm="0">
                                          <p:val>
                                            <p:fltVal val="0"/>
                                          </p:val>
                                        </p:tav>
                                        <p:tav tm="100000">
                                          <p:val>
                                            <p:strVal val="#ppt_h"/>
                                          </p:val>
                                        </p:tav>
                                      </p:tavLst>
                                    </p:anim>
                                    <p:anim calcmode="lin" valueType="num">
                                      <p:cBhvr>
                                        <p:cTn id="31" dur="500" fill="hold"/>
                                        <p:tgtEl>
                                          <p:spTgt spid="33833"/>
                                        </p:tgtEl>
                                        <p:attrNameLst>
                                          <p:attrName>style.rotation</p:attrName>
                                        </p:attrNameLst>
                                      </p:cBhvr>
                                      <p:tavLst>
                                        <p:tav tm="0">
                                          <p:val>
                                            <p:fltVal val="360"/>
                                          </p:val>
                                        </p:tav>
                                        <p:tav tm="100000">
                                          <p:val>
                                            <p:fltVal val="0"/>
                                          </p:val>
                                        </p:tav>
                                      </p:tavLst>
                                    </p:anim>
                                    <p:animEffect transition="in" filter="fade">
                                      <p:cBhvr>
                                        <p:cTn id="32" dur="500"/>
                                        <p:tgtEl>
                                          <p:spTgt spid="33833"/>
                                        </p:tgtEl>
                                      </p:cBhvr>
                                    </p:animEffect>
                                  </p:childTnLst>
                                </p:cTn>
                              </p:par>
                            </p:childTnLst>
                          </p:cTn>
                        </p:par>
                        <p:par>
                          <p:cTn id="33" fill="hold" nodeType="afterGroup">
                            <p:stCondLst>
                              <p:cond delay="2500"/>
                            </p:stCondLst>
                            <p:childTnLst>
                              <p:par>
                                <p:cTn id="34" presetID="17" presetClass="entr" presetSubtype="8" fill="hold" nodeType="afterEffect">
                                  <p:stCondLst>
                                    <p:cond delay="0"/>
                                  </p:stCondLst>
                                  <p:childTnLst>
                                    <p:set>
                                      <p:cBhvr>
                                        <p:cTn id="35" dur="1" fill="hold">
                                          <p:stCondLst>
                                            <p:cond delay="0"/>
                                          </p:stCondLst>
                                        </p:cTn>
                                        <p:tgtEl>
                                          <p:spTgt spid="33802"/>
                                        </p:tgtEl>
                                        <p:attrNameLst>
                                          <p:attrName>style.visibility</p:attrName>
                                        </p:attrNameLst>
                                      </p:cBhvr>
                                      <p:to>
                                        <p:strVal val="visible"/>
                                      </p:to>
                                    </p:set>
                                    <p:anim calcmode="lin" valueType="num">
                                      <p:cBhvr>
                                        <p:cTn id="36" dur="500" fill="hold"/>
                                        <p:tgtEl>
                                          <p:spTgt spid="33802"/>
                                        </p:tgtEl>
                                        <p:attrNameLst>
                                          <p:attrName>ppt_x</p:attrName>
                                        </p:attrNameLst>
                                      </p:cBhvr>
                                      <p:tavLst>
                                        <p:tav tm="0">
                                          <p:val>
                                            <p:strVal val="#ppt_x-#ppt_w/2"/>
                                          </p:val>
                                        </p:tav>
                                        <p:tav tm="100000">
                                          <p:val>
                                            <p:strVal val="#ppt_x"/>
                                          </p:val>
                                        </p:tav>
                                      </p:tavLst>
                                    </p:anim>
                                    <p:anim calcmode="lin" valueType="num">
                                      <p:cBhvr>
                                        <p:cTn id="37" dur="500" fill="hold"/>
                                        <p:tgtEl>
                                          <p:spTgt spid="33802"/>
                                        </p:tgtEl>
                                        <p:attrNameLst>
                                          <p:attrName>ppt_y</p:attrName>
                                        </p:attrNameLst>
                                      </p:cBhvr>
                                      <p:tavLst>
                                        <p:tav tm="0">
                                          <p:val>
                                            <p:strVal val="#ppt_y"/>
                                          </p:val>
                                        </p:tav>
                                        <p:tav tm="100000">
                                          <p:val>
                                            <p:strVal val="#ppt_y"/>
                                          </p:val>
                                        </p:tav>
                                      </p:tavLst>
                                    </p:anim>
                                    <p:anim calcmode="lin" valueType="num">
                                      <p:cBhvr>
                                        <p:cTn id="38" dur="500" fill="hold"/>
                                        <p:tgtEl>
                                          <p:spTgt spid="33802"/>
                                        </p:tgtEl>
                                        <p:attrNameLst>
                                          <p:attrName>ppt_w</p:attrName>
                                        </p:attrNameLst>
                                      </p:cBhvr>
                                      <p:tavLst>
                                        <p:tav tm="0">
                                          <p:val>
                                            <p:fltVal val="0"/>
                                          </p:val>
                                        </p:tav>
                                        <p:tav tm="100000">
                                          <p:val>
                                            <p:strVal val="#ppt_w"/>
                                          </p:val>
                                        </p:tav>
                                      </p:tavLst>
                                    </p:anim>
                                    <p:anim calcmode="lin" valueType="num">
                                      <p:cBhvr>
                                        <p:cTn id="39" dur="500" fill="hold"/>
                                        <p:tgtEl>
                                          <p:spTgt spid="3380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3000"/>
                            </p:stCondLst>
                            <p:childTnLst>
                              <p:par>
                                <p:cTn id="41" presetID="12" presetClass="entr" presetSubtype="1" fill="hold" nodeType="afterEffect">
                                  <p:stCondLst>
                                    <p:cond delay="0"/>
                                  </p:stCondLst>
                                  <p:childTnLst>
                                    <p:set>
                                      <p:cBhvr>
                                        <p:cTn id="42" dur="1" fill="hold">
                                          <p:stCondLst>
                                            <p:cond delay="0"/>
                                          </p:stCondLst>
                                        </p:cTn>
                                        <p:tgtEl>
                                          <p:spTgt spid="33811"/>
                                        </p:tgtEl>
                                        <p:attrNameLst>
                                          <p:attrName>style.visibility</p:attrName>
                                        </p:attrNameLst>
                                      </p:cBhvr>
                                      <p:to>
                                        <p:strVal val="visible"/>
                                      </p:to>
                                    </p:set>
                                    <p:animEffect transition="in" filter="slide(fromTop)">
                                      <p:cBhvr>
                                        <p:cTn id="43" dur="500"/>
                                        <p:tgtEl>
                                          <p:spTgt spid="33811"/>
                                        </p:tgtEl>
                                      </p:cBhvr>
                                    </p:animEffect>
                                  </p:childTnLst>
                                </p:cTn>
                              </p:par>
                            </p:childTnLst>
                          </p:cTn>
                        </p:par>
                        <p:par>
                          <p:cTn id="44" fill="hold" nodeType="afterGroup">
                            <p:stCondLst>
                              <p:cond delay="3500"/>
                            </p:stCondLst>
                            <p:childTnLst>
                              <p:par>
                                <p:cTn id="45" presetID="49" presetClass="entr" presetSubtype="0" decel="100000" fill="hold" nodeType="afterEffect">
                                  <p:stCondLst>
                                    <p:cond delay="0"/>
                                  </p:stCondLst>
                                  <p:childTnLst>
                                    <p:set>
                                      <p:cBhvr>
                                        <p:cTn id="46" dur="1" fill="hold">
                                          <p:stCondLst>
                                            <p:cond delay="0"/>
                                          </p:stCondLst>
                                        </p:cTn>
                                        <p:tgtEl>
                                          <p:spTgt spid="33845"/>
                                        </p:tgtEl>
                                        <p:attrNameLst>
                                          <p:attrName>style.visibility</p:attrName>
                                        </p:attrNameLst>
                                      </p:cBhvr>
                                      <p:to>
                                        <p:strVal val="visible"/>
                                      </p:to>
                                    </p:set>
                                    <p:anim calcmode="lin" valueType="num">
                                      <p:cBhvr>
                                        <p:cTn id="47" dur="500" fill="hold"/>
                                        <p:tgtEl>
                                          <p:spTgt spid="33845"/>
                                        </p:tgtEl>
                                        <p:attrNameLst>
                                          <p:attrName>ppt_w</p:attrName>
                                        </p:attrNameLst>
                                      </p:cBhvr>
                                      <p:tavLst>
                                        <p:tav tm="0">
                                          <p:val>
                                            <p:fltVal val="0"/>
                                          </p:val>
                                        </p:tav>
                                        <p:tav tm="100000">
                                          <p:val>
                                            <p:strVal val="#ppt_w"/>
                                          </p:val>
                                        </p:tav>
                                      </p:tavLst>
                                    </p:anim>
                                    <p:anim calcmode="lin" valueType="num">
                                      <p:cBhvr>
                                        <p:cTn id="48" dur="500" fill="hold"/>
                                        <p:tgtEl>
                                          <p:spTgt spid="33845"/>
                                        </p:tgtEl>
                                        <p:attrNameLst>
                                          <p:attrName>ppt_h</p:attrName>
                                        </p:attrNameLst>
                                      </p:cBhvr>
                                      <p:tavLst>
                                        <p:tav tm="0">
                                          <p:val>
                                            <p:fltVal val="0"/>
                                          </p:val>
                                        </p:tav>
                                        <p:tav tm="100000">
                                          <p:val>
                                            <p:strVal val="#ppt_h"/>
                                          </p:val>
                                        </p:tav>
                                      </p:tavLst>
                                    </p:anim>
                                    <p:anim calcmode="lin" valueType="num">
                                      <p:cBhvr>
                                        <p:cTn id="49" dur="500" fill="hold"/>
                                        <p:tgtEl>
                                          <p:spTgt spid="33845"/>
                                        </p:tgtEl>
                                        <p:attrNameLst>
                                          <p:attrName>style.rotation</p:attrName>
                                        </p:attrNameLst>
                                      </p:cBhvr>
                                      <p:tavLst>
                                        <p:tav tm="0">
                                          <p:val>
                                            <p:fltVal val="360"/>
                                          </p:val>
                                        </p:tav>
                                        <p:tav tm="100000">
                                          <p:val>
                                            <p:fltVal val="0"/>
                                          </p:val>
                                        </p:tav>
                                      </p:tavLst>
                                    </p:anim>
                                    <p:animEffect transition="in" filter="fade">
                                      <p:cBhvr>
                                        <p:cTn id="50" dur="500"/>
                                        <p:tgtEl>
                                          <p:spTgt spid="33845"/>
                                        </p:tgtEl>
                                      </p:cBhvr>
                                    </p:animEffect>
                                  </p:childTnLst>
                                </p:cTn>
                              </p:par>
                            </p:childTnLst>
                          </p:cTn>
                        </p:par>
                        <p:par>
                          <p:cTn id="51" fill="hold" nodeType="afterGroup">
                            <p:stCondLst>
                              <p:cond delay="4000"/>
                            </p:stCondLst>
                            <p:childTnLst>
                              <p:par>
                                <p:cTn id="52" presetID="17" presetClass="entr" presetSubtype="8" fill="hold" nodeType="afterEffect">
                                  <p:stCondLst>
                                    <p:cond delay="0"/>
                                  </p:stCondLst>
                                  <p:childTnLst>
                                    <p:set>
                                      <p:cBhvr>
                                        <p:cTn id="53" dur="1" fill="hold">
                                          <p:stCondLst>
                                            <p:cond delay="0"/>
                                          </p:stCondLst>
                                        </p:cTn>
                                        <p:tgtEl>
                                          <p:spTgt spid="33799"/>
                                        </p:tgtEl>
                                        <p:attrNameLst>
                                          <p:attrName>style.visibility</p:attrName>
                                        </p:attrNameLst>
                                      </p:cBhvr>
                                      <p:to>
                                        <p:strVal val="visible"/>
                                      </p:to>
                                    </p:set>
                                    <p:anim calcmode="lin" valueType="num">
                                      <p:cBhvr>
                                        <p:cTn id="54" dur="500" fill="hold"/>
                                        <p:tgtEl>
                                          <p:spTgt spid="33799"/>
                                        </p:tgtEl>
                                        <p:attrNameLst>
                                          <p:attrName>ppt_x</p:attrName>
                                        </p:attrNameLst>
                                      </p:cBhvr>
                                      <p:tavLst>
                                        <p:tav tm="0">
                                          <p:val>
                                            <p:strVal val="#ppt_x-#ppt_w/2"/>
                                          </p:val>
                                        </p:tav>
                                        <p:tav tm="100000">
                                          <p:val>
                                            <p:strVal val="#ppt_x"/>
                                          </p:val>
                                        </p:tav>
                                      </p:tavLst>
                                    </p:anim>
                                    <p:anim calcmode="lin" valueType="num">
                                      <p:cBhvr>
                                        <p:cTn id="55" dur="500" fill="hold"/>
                                        <p:tgtEl>
                                          <p:spTgt spid="33799"/>
                                        </p:tgtEl>
                                        <p:attrNameLst>
                                          <p:attrName>ppt_y</p:attrName>
                                        </p:attrNameLst>
                                      </p:cBhvr>
                                      <p:tavLst>
                                        <p:tav tm="0">
                                          <p:val>
                                            <p:strVal val="#ppt_y"/>
                                          </p:val>
                                        </p:tav>
                                        <p:tav tm="100000">
                                          <p:val>
                                            <p:strVal val="#ppt_y"/>
                                          </p:val>
                                        </p:tav>
                                      </p:tavLst>
                                    </p:anim>
                                    <p:anim calcmode="lin" valueType="num">
                                      <p:cBhvr>
                                        <p:cTn id="56" dur="500" fill="hold"/>
                                        <p:tgtEl>
                                          <p:spTgt spid="33799"/>
                                        </p:tgtEl>
                                        <p:attrNameLst>
                                          <p:attrName>ppt_w</p:attrName>
                                        </p:attrNameLst>
                                      </p:cBhvr>
                                      <p:tavLst>
                                        <p:tav tm="0">
                                          <p:val>
                                            <p:fltVal val="0"/>
                                          </p:val>
                                        </p:tav>
                                        <p:tav tm="100000">
                                          <p:val>
                                            <p:strVal val="#ppt_w"/>
                                          </p:val>
                                        </p:tav>
                                      </p:tavLst>
                                    </p:anim>
                                    <p:anim calcmode="lin" valueType="num">
                                      <p:cBhvr>
                                        <p:cTn id="57" dur="500" fill="hold"/>
                                        <p:tgtEl>
                                          <p:spTgt spid="33799"/>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4500"/>
                            </p:stCondLst>
                            <p:childTnLst>
                              <p:par>
                                <p:cTn id="59" presetID="12" presetClass="entr" presetSubtype="1" fill="hold" nodeType="afterEffect">
                                  <p:stCondLst>
                                    <p:cond delay="0"/>
                                  </p:stCondLst>
                                  <p:childTnLst>
                                    <p:set>
                                      <p:cBhvr>
                                        <p:cTn id="60" dur="1" fill="hold">
                                          <p:stCondLst>
                                            <p:cond delay="0"/>
                                          </p:stCondLst>
                                        </p:cTn>
                                        <p:tgtEl>
                                          <p:spTgt spid="33808"/>
                                        </p:tgtEl>
                                        <p:attrNameLst>
                                          <p:attrName>style.visibility</p:attrName>
                                        </p:attrNameLst>
                                      </p:cBhvr>
                                      <p:to>
                                        <p:strVal val="visible"/>
                                      </p:to>
                                    </p:set>
                                    <p:animEffect transition="in" filter="slide(fromTop)">
                                      <p:cBhvr>
                                        <p:cTn id="61" dur="500"/>
                                        <p:tgtEl>
                                          <p:spTgt spid="33808"/>
                                        </p:tgtEl>
                                      </p:cBhvr>
                                    </p:animEffect>
                                  </p:childTnLst>
                                </p:cTn>
                              </p:par>
                            </p:childTnLst>
                          </p:cTn>
                        </p:par>
                        <p:par>
                          <p:cTn id="62" fill="hold" nodeType="afterGroup">
                            <p:stCondLst>
                              <p:cond delay="5000"/>
                            </p:stCondLst>
                            <p:childTnLst>
                              <p:par>
                                <p:cTn id="63" presetID="49" presetClass="entr" presetSubtype="0" decel="100000" fill="hold" nodeType="afterEffect">
                                  <p:stCondLst>
                                    <p:cond delay="0"/>
                                  </p:stCondLst>
                                  <p:childTnLst>
                                    <p:set>
                                      <p:cBhvr>
                                        <p:cTn id="64" dur="1" fill="hold">
                                          <p:stCondLst>
                                            <p:cond delay="0"/>
                                          </p:stCondLst>
                                        </p:cTn>
                                        <p:tgtEl>
                                          <p:spTgt spid="33857"/>
                                        </p:tgtEl>
                                        <p:attrNameLst>
                                          <p:attrName>style.visibility</p:attrName>
                                        </p:attrNameLst>
                                      </p:cBhvr>
                                      <p:to>
                                        <p:strVal val="visible"/>
                                      </p:to>
                                    </p:set>
                                    <p:anim calcmode="lin" valueType="num">
                                      <p:cBhvr>
                                        <p:cTn id="65" dur="500" fill="hold"/>
                                        <p:tgtEl>
                                          <p:spTgt spid="33857"/>
                                        </p:tgtEl>
                                        <p:attrNameLst>
                                          <p:attrName>ppt_w</p:attrName>
                                        </p:attrNameLst>
                                      </p:cBhvr>
                                      <p:tavLst>
                                        <p:tav tm="0">
                                          <p:val>
                                            <p:fltVal val="0"/>
                                          </p:val>
                                        </p:tav>
                                        <p:tav tm="100000">
                                          <p:val>
                                            <p:strVal val="#ppt_w"/>
                                          </p:val>
                                        </p:tav>
                                      </p:tavLst>
                                    </p:anim>
                                    <p:anim calcmode="lin" valueType="num">
                                      <p:cBhvr>
                                        <p:cTn id="66" dur="500" fill="hold"/>
                                        <p:tgtEl>
                                          <p:spTgt spid="33857"/>
                                        </p:tgtEl>
                                        <p:attrNameLst>
                                          <p:attrName>ppt_h</p:attrName>
                                        </p:attrNameLst>
                                      </p:cBhvr>
                                      <p:tavLst>
                                        <p:tav tm="0">
                                          <p:val>
                                            <p:fltVal val="0"/>
                                          </p:val>
                                        </p:tav>
                                        <p:tav tm="100000">
                                          <p:val>
                                            <p:strVal val="#ppt_h"/>
                                          </p:val>
                                        </p:tav>
                                      </p:tavLst>
                                    </p:anim>
                                    <p:anim calcmode="lin" valueType="num">
                                      <p:cBhvr>
                                        <p:cTn id="67" dur="500" fill="hold"/>
                                        <p:tgtEl>
                                          <p:spTgt spid="33857"/>
                                        </p:tgtEl>
                                        <p:attrNameLst>
                                          <p:attrName>style.rotation</p:attrName>
                                        </p:attrNameLst>
                                      </p:cBhvr>
                                      <p:tavLst>
                                        <p:tav tm="0">
                                          <p:val>
                                            <p:fltVal val="360"/>
                                          </p:val>
                                        </p:tav>
                                        <p:tav tm="100000">
                                          <p:val>
                                            <p:fltVal val="0"/>
                                          </p:val>
                                        </p:tav>
                                      </p:tavLst>
                                    </p:anim>
                                    <p:animEffect transition="in" filter="fade">
                                      <p:cBhvr>
                                        <p:cTn id="68" dur="500"/>
                                        <p:tgtEl>
                                          <p:spTgt spid="33857"/>
                                        </p:tgtEl>
                                      </p:cBhvr>
                                    </p:animEffect>
                                  </p:childTnLst>
                                </p:cTn>
                              </p:par>
                            </p:childTnLst>
                          </p:cTn>
                        </p:par>
                        <p:par>
                          <p:cTn id="69" fill="hold" nodeType="afterGroup">
                            <p:stCondLst>
                              <p:cond delay="5500"/>
                            </p:stCondLst>
                            <p:childTnLst>
                              <p:par>
                                <p:cTn id="70" presetID="17" presetClass="entr" presetSubtype="8" fill="hold" nodeType="afterEffect">
                                  <p:stCondLst>
                                    <p:cond delay="0"/>
                                  </p:stCondLst>
                                  <p:childTnLst>
                                    <p:set>
                                      <p:cBhvr>
                                        <p:cTn id="71" dur="1" fill="hold">
                                          <p:stCondLst>
                                            <p:cond delay="0"/>
                                          </p:stCondLst>
                                        </p:cTn>
                                        <p:tgtEl>
                                          <p:spTgt spid="33796"/>
                                        </p:tgtEl>
                                        <p:attrNameLst>
                                          <p:attrName>style.visibility</p:attrName>
                                        </p:attrNameLst>
                                      </p:cBhvr>
                                      <p:to>
                                        <p:strVal val="visible"/>
                                      </p:to>
                                    </p:set>
                                    <p:anim calcmode="lin" valueType="num">
                                      <p:cBhvr>
                                        <p:cTn id="72" dur="500" fill="hold"/>
                                        <p:tgtEl>
                                          <p:spTgt spid="33796"/>
                                        </p:tgtEl>
                                        <p:attrNameLst>
                                          <p:attrName>ppt_x</p:attrName>
                                        </p:attrNameLst>
                                      </p:cBhvr>
                                      <p:tavLst>
                                        <p:tav tm="0">
                                          <p:val>
                                            <p:strVal val="#ppt_x-#ppt_w/2"/>
                                          </p:val>
                                        </p:tav>
                                        <p:tav tm="100000">
                                          <p:val>
                                            <p:strVal val="#ppt_x"/>
                                          </p:val>
                                        </p:tav>
                                      </p:tavLst>
                                    </p:anim>
                                    <p:anim calcmode="lin" valueType="num">
                                      <p:cBhvr>
                                        <p:cTn id="73" dur="500" fill="hold"/>
                                        <p:tgtEl>
                                          <p:spTgt spid="33796"/>
                                        </p:tgtEl>
                                        <p:attrNameLst>
                                          <p:attrName>ppt_y</p:attrName>
                                        </p:attrNameLst>
                                      </p:cBhvr>
                                      <p:tavLst>
                                        <p:tav tm="0">
                                          <p:val>
                                            <p:strVal val="#ppt_y"/>
                                          </p:val>
                                        </p:tav>
                                        <p:tav tm="100000">
                                          <p:val>
                                            <p:strVal val="#ppt_y"/>
                                          </p:val>
                                        </p:tav>
                                      </p:tavLst>
                                    </p:anim>
                                    <p:anim calcmode="lin" valueType="num">
                                      <p:cBhvr>
                                        <p:cTn id="74" dur="500" fill="hold"/>
                                        <p:tgtEl>
                                          <p:spTgt spid="33796"/>
                                        </p:tgtEl>
                                        <p:attrNameLst>
                                          <p:attrName>ppt_w</p:attrName>
                                        </p:attrNameLst>
                                      </p:cBhvr>
                                      <p:tavLst>
                                        <p:tav tm="0">
                                          <p:val>
                                            <p:fltVal val="0"/>
                                          </p:val>
                                        </p:tav>
                                        <p:tav tm="100000">
                                          <p:val>
                                            <p:strVal val="#ppt_w"/>
                                          </p:val>
                                        </p:tav>
                                      </p:tavLst>
                                    </p:anim>
                                    <p:anim calcmode="lin" valueType="num">
                                      <p:cBhvr>
                                        <p:cTn id="75" dur="5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805"/>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3" presetClass="entr" presetSubtype="16" fill="hold" nodeType="clickEffect">
                                  <p:stCondLst>
                                    <p:cond delay="0"/>
                                  </p:stCondLst>
                                  <p:childTnLst>
                                    <p:set>
                                      <p:cBhvr>
                                        <p:cTn id="80" dur="1" fill="hold">
                                          <p:stCondLst>
                                            <p:cond delay="0"/>
                                          </p:stCondLst>
                                        </p:cTn>
                                        <p:tgtEl>
                                          <p:spTgt spid="33869"/>
                                        </p:tgtEl>
                                        <p:attrNameLst>
                                          <p:attrName>style.visibility</p:attrName>
                                        </p:attrNameLst>
                                      </p:cBhvr>
                                      <p:to>
                                        <p:strVal val="visible"/>
                                      </p:to>
                                    </p:set>
                                    <p:anim calcmode="lin" valueType="num">
                                      <p:cBhvr>
                                        <p:cTn id="81" dur="500" fill="hold"/>
                                        <p:tgtEl>
                                          <p:spTgt spid="33869"/>
                                        </p:tgtEl>
                                        <p:attrNameLst>
                                          <p:attrName>ppt_w</p:attrName>
                                        </p:attrNameLst>
                                      </p:cBhvr>
                                      <p:tavLst>
                                        <p:tav tm="0">
                                          <p:val>
                                            <p:fltVal val="0"/>
                                          </p:val>
                                        </p:tav>
                                        <p:tav tm="100000">
                                          <p:val>
                                            <p:strVal val="#ppt_w"/>
                                          </p:val>
                                        </p:tav>
                                      </p:tavLst>
                                    </p:anim>
                                    <p:anim calcmode="lin" valueType="num">
                                      <p:cBhvr>
                                        <p:cTn id="82" dur="500" fill="hold"/>
                                        <p:tgtEl>
                                          <p:spTgt spid="3386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5"/>
                  </p:tgtEl>
                </p:cond>
              </p:nextCondLst>
            </p:seq>
            <p:seq concurrent="1" nextAc="seek">
              <p:cTn id="83" restart="whenNotActive" fill="hold" evtFilter="cancelBubble" nodeType="interactiveSeq">
                <p:stCondLst>
                  <p:cond evt="onClick" delay="0">
                    <p:tgtEl>
                      <p:spTgt spid="3380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nodeType="clickEffect">
                                  <p:stCondLst>
                                    <p:cond delay="0"/>
                                  </p:stCondLst>
                                  <p:childTnLst>
                                    <p:set>
                                      <p:cBhvr>
                                        <p:cTn id="87" dur="1" fill="hold">
                                          <p:stCondLst>
                                            <p:cond delay="0"/>
                                          </p:stCondLst>
                                        </p:cTn>
                                        <p:tgtEl>
                                          <p:spTgt spid="33872"/>
                                        </p:tgtEl>
                                        <p:attrNameLst>
                                          <p:attrName>style.visibility</p:attrName>
                                        </p:attrNameLst>
                                      </p:cBhvr>
                                      <p:to>
                                        <p:strVal val="visible"/>
                                      </p:to>
                                    </p:set>
                                    <p:anim calcmode="lin" valueType="num">
                                      <p:cBhvr>
                                        <p:cTn id="88" dur="500" fill="hold"/>
                                        <p:tgtEl>
                                          <p:spTgt spid="33872"/>
                                        </p:tgtEl>
                                        <p:attrNameLst>
                                          <p:attrName>ppt_w</p:attrName>
                                        </p:attrNameLst>
                                      </p:cBhvr>
                                      <p:tavLst>
                                        <p:tav tm="0">
                                          <p:val>
                                            <p:fltVal val="0"/>
                                          </p:val>
                                        </p:tav>
                                        <p:tav tm="100000">
                                          <p:val>
                                            <p:strVal val="#ppt_w"/>
                                          </p:val>
                                        </p:tav>
                                      </p:tavLst>
                                    </p:anim>
                                    <p:anim calcmode="lin" valueType="num">
                                      <p:cBhvr>
                                        <p:cTn id="89" dur="500" fill="hold"/>
                                        <p:tgtEl>
                                          <p:spTgt spid="3387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802"/>
                  </p:tgtEl>
                </p:cond>
              </p:nextCondLst>
            </p:seq>
            <p:seq concurrent="1" nextAc="seek">
              <p:cTn id="90" restart="whenNotActive" fill="hold" evtFilter="cancelBubble" nodeType="interactiveSeq">
                <p:stCondLst>
                  <p:cond evt="onClick" delay="0">
                    <p:tgtEl>
                      <p:spTgt spid="33799"/>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23" presetClass="entr" presetSubtype="16" fill="hold" nodeType="clickEffect">
                                  <p:stCondLst>
                                    <p:cond delay="0"/>
                                  </p:stCondLst>
                                  <p:childTnLst>
                                    <p:set>
                                      <p:cBhvr>
                                        <p:cTn id="94" dur="1" fill="hold">
                                          <p:stCondLst>
                                            <p:cond delay="0"/>
                                          </p:stCondLst>
                                        </p:cTn>
                                        <p:tgtEl>
                                          <p:spTgt spid="33871"/>
                                        </p:tgtEl>
                                        <p:attrNameLst>
                                          <p:attrName>style.visibility</p:attrName>
                                        </p:attrNameLst>
                                      </p:cBhvr>
                                      <p:to>
                                        <p:strVal val="visible"/>
                                      </p:to>
                                    </p:set>
                                    <p:anim calcmode="lin" valueType="num">
                                      <p:cBhvr>
                                        <p:cTn id="95" dur="500" fill="hold"/>
                                        <p:tgtEl>
                                          <p:spTgt spid="33871"/>
                                        </p:tgtEl>
                                        <p:attrNameLst>
                                          <p:attrName>ppt_w</p:attrName>
                                        </p:attrNameLst>
                                      </p:cBhvr>
                                      <p:tavLst>
                                        <p:tav tm="0">
                                          <p:val>
                                            <p:fltVal val="0"/>
                                          </p:val>
                                        </p:tav>
                                        <p:tav tm="100000">
                                          <p:val>
                                            <p:strVal val="#ppt_w"/>
                                          </p:val>
                                        </p:tav>
                                      </p:tavLst>
                                    </p:anim>
                                    <p:anim calcmode="lin" valueType="num">
                                      <p:cBhvr>
                                        <p:cTn id="96" dur="500" fill="hold"/>
                                        <p:tgtEl>
                                          <p:spTgt spid="3387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799"/>
                  </p:tgtEl>
                </p:cond>
              </p:nextCondLst>
            </p:seq>
            <p:seq concurrent="1" nextAc="seek">
              <p:cTn id="97" restart="whenNotActive" fill="hold" evtFilter="cancelBubble" nodeType="interactiveSeq">
                <p:stCondLst>
                  <p:cond evt="onClick" delay="0">
                    <p:tgtEl>
                      <p:spTgt spid="3379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33870"/>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79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7"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053" t="11872" r="24023" b="60163"/>
          <a:stretch/>
        </p:blipFill>
        <p:spPr bwMode="auto">
          <a:xfrm>
            <a:off x="3940234" y="940842"/>
            <a:ext cx="3890070" cy="62247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75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4" name="Group 4"/>
          <p:cNvGrpSpPr>
            <a:grpSpLocks/>
          </p:cNvGrpSpPr>
          <p:nvPr/>
        </p:nvGrpSpPr>
        <p:grpSpPr bwMode="auto">
          <a:xfrm>
            <a:off x="435964" y="6030913"/>
            <a:ext cx="10470458" cy="762000"/>
            <a:chOff x="334" y="3799"/>
            <a:chExt cx="4464" cy="480"/>
          </a:xfrm>
        </p:grpSpPr>
        <p:sp>
          <p:nvSpPr>
            <p:cNvPr id="5201" name="AutoShape 6"/>
            <p:cNvSpPr>
              <a:spLocks noChangeArrowheads="1"/>
            </p:cNvSpPr>
            <p:nvPr/>
          </p:nvSpPr>
          <p:spPr bwMode="gray">
            <a:xfrm>
              <a:off x="334" y="3799"/>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202" name="Rectangle 6"/>
            <p:cNvSpPr>
              <a:spLocks noChangeArrowheads="1"/>
            </p:cNvSpPr>
            <p:nvPr/>
          </p:nvSpPr>
          <p:spPr bwMode="auto">
            <a:xfrm>
              <a:off x="502" y="3888"/>
              <a:ext cx="286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Một mình tự đi gặp người lạ đó vì họ yêu cầu</a:t>
              </a:r>
            </a:p>
          </p:txBody>
        </p:sp>
      </p:grpSp>
      <p:grpSp>
        <p:nvGrpSpPr>
          <p:cNvPr id="25607" name="Group 7"/>
          <p:cNvGrpSpPr>
            <a:grpSpLocks/>
          </p:cNvGrpSpPr>
          <p:nvPr/>
        </p:nvGrpSpPr>
        <p:grpSpPr bwMode="auto">
          <a:xfrm>
            <a:off x="448664" y="5007063"/>
            <a:ext cx="10460536" cy="762000"/>
            <a:chOff x="342" y="3175"/>
            <a:chExt cx="4464" cy="480"/>
          </a:xfrm>
        </p:grpSpPr>
        <p:sp>
          <p:nvSpPr>
            <p:cNvPr id="5199" name="AutoShape 6"/>
            <p:cNvSpPr>
              <a:spLocks noChangeArrowheads="1"/>
            </p:cNvSpPr>
            <p:nvPr/>
          </p:nvSpPr>
          <p:spPr bwMode="gray">
            <a:xfrm>
              <a:off x="342" y="3175"/>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200" name="Rectangle 9"/>
            <p:cNvSpPr>
              <a:spLocks noChangeArrowheads="1"/>
            </p:cNvSpPr>
            <p:nvPr/>
          </p:nvSpPr>
          <p:spPr bwMode="auto">
            <a:xfrm>
              <a:off x="557" y="3242"/>
              <a:ext cx="309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Cung cấp thông tin cá nhân gia đình cho người lạ</a:t>
              </a:r>
            </a:p>
          </p:txBody>
        </p:sp>
      </p:grpSp>
      <p:grpSp>
        <p:nvGrpSpPr>
          <p:cNvPr id="25610" name="Group 10"/>
          <p:cNvGrpSpPr>
            <a:grpSpLocks/>
          </p:cNvGrpSpPr>
          <p:nvPr/>
        </p:nvGrpSpPr>
        <p:grpSpPr bwMode="auto">
          <a:xfrm>
            <a:off x="435963" y="3758539"/>
            <a:ext cx="10613537" cy="954088"/>
            <a:chOff x="334" y="2399"/>
            <a:chExt cx="4525" cy="601"/>
          </a:xfrm>
        </p:grpSpPr>
        <p:sp>
          <p:nvSpPr>
            <p:cNvPr id="5197" name="AutoShape 6"/>
            <p:cNvSpPr>
              <a:spLocks noChangeArrowheads="1"/>
            </p:cNvSpPr>
            <p:nvPr/>
          </p:nvSpPr>
          <p:spPr bwMode="gray">
            <a:xfrm>
              <a:off x="334" y="244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198" name="Rectangle 12"/>
            <p:cNvSpPr>
              <a:spLocks noChangeArrowheads="1"/>
            </p:cNvSpPr>
            <p:nvPr/>
          </p:nvSpPr>
          <p:spPr bwMode="auto">
            <a:xfrm>
              <a:off x="543" y="2399"/>
              <a:ext cx="4316"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Không kể cho Bố Mẹ Thầy Cô giáo hay bạn bè biết tự mình làm theo</a:t>
              </a:r>
            </a:p>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hướng dẫn của người lạ  </a:t>
              </a:r>
            </a:p>
          </p:txBody>
        </p:sp>
      </p:grpSp>
      <p:grpSp>
        <p:nvGrpSpPr>
          <p:cNvPr id="25613" name="Group 13"/>
          <p:cNvGrpSpPr>
            <a:grpSpLocks/>
          </p:cNvGrpSpPr>
          <p:nvPr/>
        </p:nvGrpSpPr>
        <p:grpSpPr bwMode="auto">
          <a:xfrm>
            <a:off x="448663" y="2579951"/>
            <a:ext cx="10460535" cy="954088"/>
            <a:chOff x="342" y="1688"/>
            <a:chExt cx="4464" cy="601"/>
          </a:xfrm>
        </p:grpSpPr>
        <p:sp>
          <p:nvSpPr>
            <p:cNvPr id="5195" name="AutoShape 6"/>
            <p:cNvSpPr>
              <a:spLocks noChangeArrowheads="1"/>
            </p:cNvSpPr>
            <p:nvPr/>
          </p:nvSpPr>
          <p:spPr bwMode="gray">
            <a:xfrm>
              <a:off x="342" y="1728"/>
              <a:ext cx="4464" cy="480"/>
            </a:xfrm>
            <a:prstGeom prst="roundRect">
              <a:avLst>
                <a:gd name="adj" fmla="val 10889"/>
              </a:avLst>
            </a:prstGeom>
            <a:gradFill rotWithShape="1">
              <a:gsLst>
                <a:gs pos="0">
                  <a:srgbClr val="DDDDDD"/>
                </a:gs>
                <a:gs pos="50000">
                  <a:srgbClr val="F3F3F3"/>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2600">
                <a:solidFill>
                  <a:srgbClr val="000000"/>
                </a:solidFill>
                <a:cs typeface="Arial" panose="020B0604020202020204" pitchFamily="34" charset="0"/>
              </a:endParaRPr>
            </a:p>
          </p:txBody>
        </p:sp>
        <p:sp>
          <p:nvSpPr>
            <p:cNvPr id="5196" name="Rectangle 15"/>
            <p:cNvSpPr>
              <a:spLocks noChangeArrowheads="1"/>
            </p:cNvSpPr>
            <p:nvPr/>
          </p:nvSpPr>
          <p:spPr bwMode="auto">
            <a:xfrm>
              <a:off x="503" y="1688"/>
              <a:ext cx="4294"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dirty="0">
                  <a:solidFill>
                    <a:srgbClr val="000000"/>
                  </a:solidFill>
                  <a:latin typeface="Times New Roman" panose="02020603050405020304" pitchFamily="18" charset="0"/>
                  <a:cs typeface="Times New Roman" panose="02020603050405020304" pitchFamily="18" charset="0"/>
                </a:rPr>
                <a:t>Kể ngay tình huống trên cho cha mẹ hoặc thầy cô giáo để được sự giúp đỡ kịp thời</a:t>
              </a:r>
            </a:p>
          </p:txBody>
        </p:sp>
      </p:grpSp>
      <p:grpSp>
        <p:nvGrpSpPr>
          <p:cNvPr id="25616" name="Group 16"/>
          <p:cNvGrpSpPr>
            <a:grpSpLocks/>
          </p:cNvGrpSpPr>
          <p:nvPr/>
        </p:nvGrpSpPr>
        <p:grpSpPr bwMode="auto">
          <a:xfrm rot="5400000">
            <a:off x="-56161" y="5905500"/>
            <a:ext cx="838200" cy="152400"/>
            <a:chOff x="0" y="1896"/>
            <a:chExt cx="5760" cy="120"/>
          </a:xfrm>
        </p:grpSpPr>
        <p:sp>
          <p:nvSpPr>
            <p:cNvPr id="5193" name="Rectangle 1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94" name="Rectangle 18"/>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19" name="Group 19"/>
          <p:cNvGrpSpPr>
            <a:grpSpLocks/>
          </p:cNvGrpSpPr>
          <p:nvPr/>
        </p:nvGrpSpPr>
        <p:grpSpPr bwMode="auto">
          <a:xfrm rot="5400000">
            <a:off x="-46636" y="4752975"/>
            <a:ext cx="838200" cy="171450"/>
            <a:chOff x="0" y="1896"/>
            <a:chExt cx="5760" cy="120"/>
          </a:xfrm>
        </p:grpSpPr>
        <p:sp>
          <p:nvSpPr>
            <p:cNvPr id="5191" name="Rectangle 20"/>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92" name="Rectangle 21"/>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22" name="Group 22"/>
          <p:cNvGrpSpPr>
            <a:grpSpLocks/>
          </p:cNvGrpSpPr>
          <p:nvPr/>
        </p:nvGrpSpPr>
        <p:grpSpPr bwMode="auto">
          <a:xfrm rot="5400000">
            <a:off x="-132361" y="3695700"/>
            <a:ext cx="990600" cy="152400"/>
            <a:chOff x="0" y="1896"/>
            <a:chExt cx="5760" cy="120"/>
          </a:xfrm>
        </p:grpSpPr>
        <p:sp>
          <p:nvSpPr>
            <p:cNvPr id="5189" name="Rectangle 23"/>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90" name="Rectangle 24"/>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25" name="Group 25"/>
          <p:cNvGrpSpPr>
            <a:grpSpLocks/>
          </p:cNvGrpSpPr>
          <p:nvPr/>
        </p:nvGrpSpPr>
        <p:grpSpPr bwMode="auto">
          <a:xfrm rot="5400000">
            <a:off x="-475261" y="2133600"/>
            <a:ext cx="1676400" cy="152400"/>
            <a:chOff x="0" y="1896"/>
            <a:chExt cx="5760" cy="120"/>
          </a:xfrm>
        </p:grpSpPr>
        <p:sp>
          <p:nvSpPr>
            <p:cNvPr id="5187" name="Rectangle 26"/>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88" name="Rectangle 27"/>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grpSp>
        <p:nvGrpSpPr>
          <p:cNvPr id="25629" name="Group 29"/>
          <p:cNvGrpSpPr>
            <a:grpSpLocks/>
          </p:cNvGrpSpPr>
          <p:nvPr/>
        </p:nvGrpSpPr>
        <p:grpSpPr bwMode="auto">
          <a:xfrm>
            <a:off x="-72020" y="2671407"/>
            <a:ext cx="922322" cy="824441"/>
            <a:chOff x="150" y="1172"/>
            <a:chExt cx="580" cy="623"/>
          </a:xfrm>
        </p:grpSpPr>
        <p:grpSp>
          <p:nvGrpSpPr>
            <p:cNvPr id="5176" name="Group 30"/>
            <p:cNvGrpSpPr>
              <a:grpSpLocks/>
            </p:cNvGrpSpPr>
            <p:nvPr/>
          </p:nvGrpSpPr>
          <p:grpSpPr bwMode="auto">
            <a:xfrm rot="5400000">
              <a:off x="128" y="1194"/>
              <a:ext cx="623" cy="580"/>
              <a:chOff x="1859" y="1824"/>
              <a:chExt cx="2006" cy="1801"/>
            </a:xfrm>
          </p:grpSpPr>
          <p:sp>
            <p:nvSpPr>
              <p:cNvPr id="25631" name="AutoShape 31"/>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32" name="AutoShape 32"/>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33" name="AutoShape 33"/>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81" name="Oval 34"/>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82" name="Oval 35"/>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36" name="Oval 36"/>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84" name="Oval 37"/>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38" name="Oval 38"/>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86" name="Oval 39"/>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40" name="Text Box 40"/>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A</a:t>
              </a:r>
            </a:p>
          </p:txBody>
        </p:sp>
      </p:grpSp>
      <p:grpSp>
        <p:nvGrpSpPr>
          <p:cNvPr id="25641" name="Group 41"/>
          <p:cNvGrpSpPr>
            <a:grpSpLocks/>
          </p:cNvGrpSpPr>
          <p:nvPr/>
        </p:nvGrpSpPr>
        <p:grpSpPr bwMode="auto">
          <a:xfrm>
            <a:off x="-84720" y="3831032"/>
            <a:ext cx="922322" cy="824441"/>
            <a:chOff x="150" y="1172"/>
            <a:chExt cx="580" cy="623"/>
          </a:xfrm>
        </p:grpSpPr>
        <p:grpSp>
          <p:nvGrpSpPr>
            <p:cNvPr id="5165" name="Group 42"/>
            <p:cNvGrpSpPr>
              <a:grpSpLocks/>
            </p:cNvGrpSpPr>
            <p:nvPr/>
          </p:nvGrpSpPr>
          <p:grpSpPr bwMode="auto">
            <a:xfrm rot="5400000">
              <a:off x="128" y="1194"/>
              <a:ext cx="623" cy="580"/>
              <a:chOff x="1859" y="1824"/>
              <a:chExt cx="2006" cy="1801"/>
            </a:xfrm>
          </p:grpSpPr>
          <p:sp>
            <p:nvSpPr>
              <p:cNvPr id="25643" name="AutoShape 43"/>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44" name="AutoShape 44"/>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45" name="AutoShape 45"/>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70" name="Oval 46"/>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71" name="Oval 47"/>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48" name="Oval 48"/>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73" name="Oval 49"/>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50" name="Oval 50"/>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75" name="Oval 51"/>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52" name="Text Box 52"/>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B</a:t>
              </a:r>
            </a:p>
          </p:txBody>
        </p:sp>
      </p:grpSp>
      <p:grpSp>
        <p:nvGrpSpPr>
          <p:cNvPr id="25653" name="Group 53"/>
          <p:cNvGrpSpPr>
            <a:grpSpLocks/>
          </p:cNvGrpSpPr>
          <p:nvPr/>
        </p:nvGrpSpPr>
        <p:grpSpPr bwMode="auto">
          <a:xfrm>
            <a:off x="-72020" y="5001769"/>
            <a:ext cx="922322" cy="824440"/>
            <a:chOff x="150" y="1172"/>
            <a:chExt cx="580" cy="623"/>
          </a:xfrm>
        </p:grpSpPr>
        <p:grpSp>
          <p:nvGrpSpPr>
            <p:cNvPr id="5154" name="Group 54"/>
            <p:cNvGrpSpPr>
              <a:grpSpLocks/>
            </p:cNvGrpSpPr>
            <p:nvPr/>
          </p:nvGrpSpPr>
          <p:grpSpPr bwMode="auto">
            <a:xfrm rot="5400000">
              <a:off x="128" y="1194"/>
              <a:ext cx="623" cy="580"/>
              <a:chOff x="1859" y="1824"/>
              <a:chExt cx="2006" cy="1801"/>
            </a:xfrm>
          </p:grpSpPr>
          <p:sp>
            <p:nvSpPr>
              <p:cNvPr id="25655" name="AutoShape 55"/>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56" name="AutoShape 56"/>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57" name="AutoShape 57"/>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59" name="Oval 58"/>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60" name="Oval 59"/>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60" name="Oval 60"/>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62" name="Oval 61"/>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62" name="Oval 62"/>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64" name="Oval 63"/>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64" name="Text Box 64"/>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C</a:t>
              </a:r>
            </a:p>
          </p:txBody>
        </p:sp>
      </p:grpSp>
      <p:grpSp>
        <p:nvGrpSpPr>
          <p:cNvPr id="25665" name="Group 65"/>
          <p:cNvGrpSpPr>
            <a:grpSpLocks/>
          </p:cNvGrpSpPr>
          <p:nvPr/>
        </p:nvGrpSpPr>
        <p:grpSpPr bwMode="auto">
          <a:xfrm>
            <a:off x="-85515" y="6058190"/>
            <a:ext cx="922322" cy="824440"/>
            <a:chOff x="150" y="1172"/>
            <a:chExt cx="580" cy="623"/>
          </a:xfrm>
        </p:grpSpPr>
        <p:grpSp>
          <p:nvGrpSpPr>
            <p:cNvPr id="5143" name="Group 66"/>
            <p:cNvGrpSpPr>
              <a:grpSpLocks/>
            </p:cNvGrpSpPr>
            <p:nvPr/>
          </p:nvGrpSpPr>
          <p:grpSpPr bwMode="auto">
            <a:xfrm rot="5400000">
              <a:off x="128" y="1194"/>
              <a:ext cx="623" cy="580"/>
              <a:chOff x="1859" y="1824"/>
              <a:chExt cx="2006" cy="1801"/>
            </a:xfrm>
          </p:grpSpPr>
          <p:sp>
            <p:nvSpPr>
              <p:cNvPr id="25667" name="AutoShape 67"/>
              <p:cNvSpPr>
                <a:spLocks noChangeArrowheads="1"/>
              </p:cNvSpPr>
              <p:nvPr/>
            </p:nvSpPr>
            <p:spPr bwMode="gray">
              <a:xfrm rot="16200000" flipH="1">
                <a:off x="1813" y="2510"/>
                <a:ext cx="307" cy="21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68" name="AutoShape 68"/>
              <p:cNvSpPr>
                <a:spLocks noChangeArrowheads="1"/>
              </p:cNvSpPr>
              <p:nvPr/>
            </p:nvSpPr>
            <p:spPr bwMode="gray">
              <a:xfrm rot="5400000" flipH="1">
                <a:off x="3608" y="2474"/>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25669" name="AutoShape 69"/>
              <p:cNvSpPr>
                <a:spLocks noChangeArrowheads="1"/>
              </p:cNvSpPr>
              <p:nvPr/>
            </p:nvSpPr>
            <p:spPr bwMode="gray">
              <a:xfrm rot="10800000" flipH="1">
                <a:off x="2725" y="3417"/>
                <a:ext cx="305" cy="208"/>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48" name="Oval 70"/>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49" name="Oval 71"/>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72" name="Oval 72"/>
              <p:cNvSpPr>
                <a:spLocks noChangeArrowheads="1"/>
              </p:cNvSpPr>
              <p:nvPr/>
            </p:nvSpPr>
            <p:spPr bwMode="gray">
              <a:xfrm>
                <a:off x="2567" y="2117"/>
                <a:ext cx="633" cy="101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51" name="Oval 73"/>
              <p:cNvSpPr>
                <a:spLocks noChangeArrowheads="1"/>
              </p:cNvSpPr>
              <p:nvPr/>
            </p:nvSpPr>
            <p:spPr bwMode="gray">
              <a:xfrm>
                <a:off x="2569" y="2125"/>
                <a:ext cx="632" cy="101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25674" name="Oval 74"/>
              <p:cNvSpPr>
                <a:spLocks noChangeArrowheads="1"/>
              </p:cNvSpPr>
              <p:nvPr/>
            </p:nvSpPr>
            <p:spPr bwMode="gray">
              <a:xfrm>
                <a:off x="2334" y="2117"/>
                <a:ext cx="1098" cy="101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base">
                  <a:spcBef>
                    <a:spcPct val="0"/>
                  </a:spcBef>
                  <a:spcAft>
                    <a:spcPct val="0"/>
                  </a:spcAft>
                  <a:defRPr/>
                </a:pPr>
                <a:endParaRPr lang="en-US">
                  <a:solidFill>
                    <a:srgbClr val="000000"/>
                  </a:solidFill>
                  <a:latin typeface="Arial" panose="020B0604020202020204" pitchFamily="34" charset="0"/>
                </a:endParaRPr>
              </a:p>
            </p:txBody>
          </p:sp>
          <p:sp>
            <p:nvSpPr>
              <p:cNvPr id="5153" name="Oval 75"/>
              <p:cNvSpPr>
                <a:spLocks noChangeArrowheads="1"/>
              </p:cNvSpPr>
              <p:nvPr/>
            </p:nvSpPr>
            <p:spPr bwMode="gray">
              <a:xfrm>
                <a:off x="2337" y="2125"/>
                <a:ext cx="1096" cy="1014"/>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grpSp>
        <p:sp>
          <p:nvSpPr>
            <p:cNvPr id="25676" name="Text Box 76"/>
            <p:cNvSpPr txBox="1">
              <a:spLocks noChangeArrowheads="1"/>
            </p:cNvSpPr>
            <p:nvPr/>
          </p:nvSpPr>
          <p:spPr bwMode="gray">
            <a:xfrm>
              <a:off x="336" y="1296"/>
              <a:ext cx="283" cy="3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p>
              <a:pPr algn="ctr" eaLnBrk="0" fontAlgn="base" hangingPunct="0">
                <a:spcBef>
                  <a:spcPct val="0"/>
                </a:spcBef>
                <a:spcAft>
                  <a:spcPct val="0"/>
                </a:spcAft>
                <a:defRPr/>
              </a:pPr>
              <a:r>
                <a:rPr lang="en-US" altLang="en-US" sz="2800" b="1">
                  <a:solidFill>
                    <a:srgbClr val="FF0000"/>
                  </a:solidFill>
                  <a:effectLst>
                    <a:outerShdw blurRad="38100" dist="38100" dir="2700000" algn="tl">
                      <a:srgbClr val="C0C0C0"/>
                    </a:outerShdw>
                  </a:effectLst>
                  <a:latin typeface="Arial" panose="020B0604020202020204" pitchFamily="34" charset="0"/>
                </a:rPr>
                <a:t>D</a:t>
              </a:r>
            </a:p>
          </p:txBody>
        </p:sp>
      </p:grpSp>
      <p:sp>
        <p:nvSpPr>
          <p:cNvPr id="25677" name="WordArt 77"/>
          <p:cNvSpPr>
            <a:spLocks noChangeArrowheads="1" noChangeShapeType="1" noTextEdit="1"/>
          </p:cNvSpPr>
          <p:nvPr/>
        </p:nvSpPr>
        <p:spPr bwMode="auto">
          <a:xfrm>
            <a:off x="11285041" y="39624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pic>
        <p:nvPicPr>
          <p:cNvPr id="25678" name="Picture 78" descr="614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041" y="2597387"/>
            <a:ext cx="76676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79" name="WordArt 79"/>
          <p:cNvSpPr>
            <a:spLocks noChangeArrowheads="1" noChangeShapeType="1" noTextEdit="1"/>
          </p:cNvSpPr>
          <p:nvPr/>
        </p:nvSpPr>
        <p:spPr bwMode="auto">
          <a:xfrm>
            <a:off x="11291391" y="50292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5680" name="WordArt 80"/>
          <p:cNvSpPr>
            <a:spLocks noChangeArrowheads="1" noChangeShapeType="1" noTextEdit="1"/>
          </p:cNvSpPr>
          <p:nvPr/>
        </p:nvSpPr>
        <p:spPr bwMode="auto">
          <a:xfrm>
            <a:off x="11291391" y="5943600"/>
            <a:ext cx="790575" cy="711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Sai rồi</a:t>
            </a:r>
          </a:p>
        </p:txBody>
      </p:sp>
      <p:sp>
        <p:nvSpPr>
          <p:cNvPr id="25628" name="AutoShape 28" descr="Recycled paper">
            <a:hlinkClick r:id="rId5" action="ppaction://hlinksldjump"/>
          </p:cNvPr>
          <p:cNvSpPr>
            <a:spLocks noChangeArrowheads="1"/>
          </p:cNvSpPr>
          <p:nvPr/>
        </p:nvSpPr>
        <p:spPr bwMode="auto">
          <a:xfrm>
            <a:off x="252883" y="989049"/>
            <a:ext cx="10985923" cy="1267837"/>
          </a:xfrm>
          <a:prstGeom prst="horizontalScroll">
            <a:avLst>
              <a:gd name="adj" fmla="val 12500"/>
            </a:avLst>
          </a:prstGeom>
          <a:solidFill>
            <a:srgbClr val="FFFFCC"/>
          </a:solidFill>
          <a:ln w="9525">
            <a:solidFill>
              <a:schemeClr val="tx1"/>
            </a:solidFill>
            <a:round/>
            <a:headEnd/>
            <a:tailEnd/>
          </a:ln>
          <a:effectLst/>
        </p:spPr>
        <p:txBody>
          <a:bodyPr wrap="square" anchor="ctr">
            <a:spAutoFit/>
          </a:bodyPr>
          <a:lstStyle/>
          <a:p>
            <a:pPr eaLnBrk="0" fontAlgn="base" hangingPunct="0">
              <a:spcBef>
                <a:spcPct val="0"/>
              </a:spcBef>
              <a:spcAft>
                <a:spcPct val="0"/>
              </a:spcAft>
              <a:defRPr/>
            </a:pPr>
            <a:r>
              <a:rPr lang="en-US" alt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 Khi gặp phải tình huống bị bắt nạt, đe dọa, lừa đảo hoặc dụ dỗ trên mạng em sẽ làm gì?</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grpSp>
        <p:nvGrpSpPr>
          <p:cNvPr id="5139" name="Group 85"/>
          <p:cNvGrpSpPr>
            <a:grpSpLocks/>
          </p:cNvGrpSpPr>
          <p:nvPr/>
        </p:nvGrpSpPr>
        <p:grpSpPr bwMode="auto">
          <a:xfrm>
            <a:off x="1595439" y="80965"/>
            <a:ext cx="9101137" cy="691296"/>
            <a:chOff x="432" y="912"/>
            <a:chExt cx="5088" cy="912"/>
          </a:xfrm>
        </p:grpSpPr>
        <p:sp>
          <p:nvSpPr>
            <p:cNvPr id="5140" name="Rectangle 86"/>
            <p:cNvSpPr>
              <a:spLocks noChangeArrowheads="1"/>
            </p:cNvSpPr>
            <p:nvPr/>
          </p:nvSpPr>
          <p:spPr bwMode="auto">
            <a:xfrm>
              <a:off x="432" y="912"/>
              <a:ext cx="5088" cy="912"/>
            </a:xfrm>
            <a:prstGeom prst="rect">
              <a:avLst/>
            </a:prstGeom>
            <a:solidFill>
              <a:srgbClr val="DDDDDD"/>
            </a:solidFill>
            <a:ln>
              <a:noFill/>
            </a:ln>
            <a:effectLst>
              <a:outerShdw dist="107763" dir="13500000" algn="ctr" rotWithShape="0">
                <a:srgbClr val="808080">
                  <a:alpha val="50000"/>
                </a:srgbClr>
              </a:outerShdw>
            </a:effectLst>
            <a:extLst>
              <a:ext uri="{91240B29-F687-4F45-9708-019B960494DF}">
                <a14:hiddenLine xmlns:a14="http://schemas.microsoft.com/office/drawing/2010/main" w="9525">
                  <a:solidFill>
                    <a:srgbClr val="DDDDDD"/>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sp>
          <p:nvSpPr>
            <p:cNvPr id="5141" name="Oval 87"/>
            <p:cNvSpPr>
              <a:spLocks noChangeArrowheads="1"/>
            </p:cNvSpPr>
            <p:nvPr/>
          </p:nvSpPr>
          <p:spPr bwMode="auto">
            <a:xfrm>
              <a:off x="619" y="958"/>
              <a:ext cx="4881" cy="672"/>
            </a:xfrm>
            <a:prstGeom prst="ellipse">
              <a:avLst/>
            </a:prstGeom>
            <a:solidFill>
              <a:srgbClr val="00FFFF"/>
            </a:solidFill>
            <a:ln w="9525">
              <a:round/>
              <a:headEnd/>
              <a:tailEnd/>
            </a:ln>
            <a:effectLst/>
            <a:scene3d>
              <a:camera prst="legacyObliqueBottomLeft"/>
              <a:lightRig rig="legacyFlat3" dir="t"/>
            </a:scene3d>
            <a:sp3d extrusionH="430200" prstMaterial="legacyMatte">
              <a:bevelT w="13500" h="13500" prst="angle"/>
              <a:bevelB w="13500" h="13500" prst="angle"/>
              <a:extrusionClr>
                <a:srgbClr val="D7DB29"/>
              </a:extrusionClr>
              <a:contourClr>
                <a:srgbClr val="D7DB29"/>
              </a:contourClr>
            </a:sp3d>
            <a:extLst>
              <a:ext uri="{AF507438-7753-43E0-B8FC-AC1667EBCBE1}">
                <a14:hiddenEffects xmlns:a14="http://schemas.microsoft.com/office/drawing/2010/main">
                  <a:effectLst>
                    <a:outerShdw dist="17961" dir="13500000" algn="ctr" rotWithShape="0">
                      <a:srgbClr val="818319"/>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3600" b="1">
                <a:solidFill>
                  <a:srgbClr val="FB09EA"/>
                </a:solidFill>
              </a:endParaRPr>
            </a:p>
          </p:txBody>
        </p:sp>
        <p:sp>
          <p:nvSpPr>
            <p:cNvPr id="5142" name="WordArt 88"/>
            <p:cNvSpPr>
              <a:spLocks noChangeArrowheads="1" noChangeShapeType="1" noTextEdit="1"/>
            </p:cNvSpPr>
            <p:nvPr/>
          </p:nvSpPr>
          <p:spPr bwMode="auto">
            <a:xfrm>
              <a:off x="1056" y="1104"/>
              <a:ext cx="3672" cy="408"/>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dirty="0">
                  <a:ln w="9525">
                    <a:solidFill>
                      <a:srgbClr val="800080"/>
                    </a:solidFill>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panose="020B0604020202020204" pitchFamily="34" charset="0"/>
                  <a:cs typeface="Arial" panose="020B0604020202020204" pitchFamily="34" charset="0"/>
                </a:rPr>
                <a:t>GIẢI QUYẾT TÌNH HUỐNG</a:t>
              </a:r>
            </a:p>
          </p:txBody>
        </p:sp>
      </p:grpSp>
    </p:spTree>
    <p:extLst>
      <p:ext uri="{BB962C8B-B14F-4D97-AF65-F5344CB8AC3E}">
        <p14:creationId xmlns:p14="http://schemas.microsoft.com/office/powerpoint/2010/main" val="3172150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5625"/>
                                        </p:tgtEl>
                                        <p:attrNameLst>
                                          <p:attrName>style.visibility</p:attrName>
                                        </p:attrNameLst>
                                      </p:cBhvr>
                                      <p:to>
                                        <p:strVal val="visible"/>
                                      </p:to>
                                    </p:set>
                                    <p:animEffect transition="in" filter="slide(fromTop)">
                                      <p:cBhvr>
                                        <p:cTn id="7" dur="1000"/>
                                        <p:tgtEl>
                                          <p:spTgt spid="25625"/>
                                        </p:tgtEl>
                                      </p:cBhvr>
                                    </p:animEffect>
                                  </p:childTnLst>
                                </p:cTn>
                              </p:par>
                            </p:childTnLst>
                          </p:cTn>
                        </p:par>
                        <p:par>
                          <p:cTn id="8" fill="hold" nodeType="afterGroup">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25629"/>
                                        </p:tgtEl>
                                        <p:attrNameLst>
                                          <p:attrName>style.visibility</p:attrName>
                                        </p:attrNameLst>
                                      </p:cBhvr>
                                      <p:to>
                                        <p:strVal val="visible"/>
                                      </p:to>
                                    </p:set>
                                    <p:anim calcmode="lin" valueType="num">
                                      <p:cBhvr>
                                        <p:cTn id="11" dur="500" fill="hold"/>
                                        <p:tgtEl>
                                          <p:spTgt spid="25629"/>
                                        </p:tgtEl>
                                        <p:attrNameLst>
                                          <p:attrName>ppt_w</p:attrName>
                                        </p:attrNameLst>
                                      </p:cBhvr>
                                      <p:tavLst>
                                        <p:tav tm="0">
                                          <p:val>
                                            <p:fltVal val="0"/>
                                          </p:val>
                                        </p:tav>
                                        <p:tav tm="100000">
                                          <p:val>
                                            <p:strVal val="#ppt_w"/>
                                          </p:val>
                                        </p:tav>
                                      </p:tavLst>
                                    </p:anim>
                                    <p:anim calcmode="lin" valueType="num">
                                      <p:cBhvr>
                                        <p:cTn id="12" dur="500" fill="hold"/>
                                        <p:tgtEl>
                                          <p:spTgt spid="25629"/>
                                        </p:tgtEl>
                                        <p:attrNameLst>
                                          <p:attrName>ppt_h</p:attrName>
                                        </p:attrNameLst>
                                      </p:cBhvr>
                                      <p:tavLst>
                                        <p:tav tm="0">
                                          <p:val>
                                            <p:fltVal val="0"/>
                                          </p:val>
                                        </p:tav>
                                        <p:tav tm="100000">
                                          <p:val>
                                            <p:strVal val="#ppt_h"/>
                                          </p:val>
                                        </p:tav>
                                      </p:tavLst>
                                    </p:anim>
                                    <p:anim calcmode="lin" valueType="num">
                                      <p:cBhvr>
                                        <p:cTn id="13" dur="500" fill="hold"/>
                                        <p:tgtEl>
                                          <p:spTgt spid="25629"/>
                                        </p:tgtEl>
                                        <p:attrNameLst>
                                          <p:attrName>style.rotation</p:attrName>
                                        </p:attrNameLst>
                                      </p:cBhvr>
                                      <p:tavLst>
                                        <p:tav tm="0">
                                          <p:val>
                                            <p:fltVal val="360"/>
                                          </p:val>
                                        </p:tav>
                                        <p:tav tm="100000">
                                          <p:val>
                                            <p:fltVal val="0"/>
                                          </p:val>
                                        </p:tav>
                                      </p:tavLst>
                                    </p:anim>
                                    <p:animEffect transition="in" filter="fade">
                                      <p:cBhvr>
                                        <p:cTn id="14" dur="500"/>
                                        <p:tgtEl>
                                          <p:spTgt spid="25629"/>
                                        </p:tgtEl>
                                      </p:cBhvr>
                                    </p:animEffect>
                                  </p:childTnLst>
                                </p:cTn>
                              </p:par>
                            </p:childTnLst>
                          </p:cTn>
                        </p:par>
                        <p:par>
                          <p:cTn id="15" fill="hold" nodeType="afterGroup">
                            <p:stCondLst>
                              <p:cond delay="1500"/>
                            </p:stCondLst>
                            <p:childTnLst>
                              <p:par>
                                <p:cTn id="16" presetID="17" presetClass="entr" presetSubtype="8" fill="hold" nodeType="afterEffect">
                                  <p:stCondLst>
                                    <p:cond delay="0"/>
                                  </p:stCondLst>
                                  <p:childTnLst>
                                    <p:set>
                                      <p:cBhvr>
                                        <p:cTn id="17" dur="1" fill="hold">
                                          <p:stCondLst>
                                            <p:cond delay="0"/>
                                          </p:stCondLst>
                                        </p:cTn>
                                        <p:tgtEl>
                                          <p:spTgt spid="25613"/>
                                        </p:tgtEl>
                                        <p:attrNameLst>
                                          <p:attrName>style.visibility</p:attrName>
                                        </p:attrNameLst>
                                      </p:cBhvr>
                                      <p:to>
                                        <p:strVal val="visible"/>
                                      </p:to>
                                    </p:set>
                                    <p:anim calcmode="lin" valueType="num">
                                      <p:cBhvr>
                                        <p:cTn id="18" dur="500" fill="hold"/>
                                        <p:tgtEl>
                                          <p:spTgt spid="25613"/>
                                        </p:tgtEl>
                                        <p:attrNameLst>
                                          <p:attrName>ppt_x</p:attrName>
                                        </p:attrNameLst>
                                      </p:cBhvr>
                                      <p:tavLst>
                                        <p:tav tm="0">
                                          <p:val>
                                            <p:strVal val="#ppt_x-#ppt_w/2"/>
                                          </p:val>
                                        </p:tav>
                                        <p:tav tm="100000">
                                          <p:val>
                                            <p:strVal val="#ppt_x"/>
                                          </p:val>
                                        </p:tav>
                                      </p:tavLst>
                                    </p:anim>
                                    <p:anim calcmode="lin" valueType="num">
                                      <p:cBhvr>
                                        <p:cTn id="19" dur="500" fill="hold"/>
                                        <p:tgtEl>
                                          <p:spTgt spid="25613"/>
                                        </p:tgtEl>
                                        <p:attrNameLst>
                                          <p:attrName>ppt_y</p:attrName>
                                        </p:attrNameLst>
                                      </p:cBhvr>
                                      <p:tavLst>
                                        <p:tav tm="0">
                                          <p:val>
                                            <p:strVal val="#ppt_y"/>
                                          </p:val>
                                        </p:tav>
                                        <p:tav tm="100000">
                                          <p:val>
                                            <p:strVal val="#ppt_y"/>
                                          </p:val>
                                        </p:tav>
                                      </p:tavLst>
                                    </p:anim>
                                    <p:anim calcmode="lin" valueType="num">
                                      <p:cBhvr>
                                        <p:cTn id="20" dur="500" fill="hold"/>
                                        <p:tgtEl>
                                          <p:spTgt spid="25613"/>
                                        </p:tgtEl>
                                        <p:attrNameLst>
                                          <p:attrName>ppt_w</p:attrName>
                                        </p:attrNameLst>
                                      </p:cBhvr>
                                      <p:tavLst>
                                        <p:tav tm="0">
                                          <p:val>
                                            <p:fltVal val="0"/>
                                          </p:val>
                                        </p:tav>
                                        <p:tav tm="100000">
                                          <p:val>
                                            <p:strVal val="#ppt_w"/>
                                          </p:val>
                                        </p:tav>
                                      </p:tavLst>
                                    </p:anim>
                                    <p:anim calcmode="lin" valueType="num">
                                      <p:cBhvr>
                                        <p:cTn id="21" dur="500" fill="hold"/>
                                        <p:tgtEl>
                                          <p:spTgt spid="25613"/>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000"/>
                            </p:stCondLst>
                            <p:childTnLst>
                              <p:par>
                                <p:cTn id="23" presetID="12" presetClass="entr" presetSubtype="1" fill="hold" nodeType="afterEffect">
                                  <p:stCondLst>
                                    <p:cond delay="0"/>
                                  </p:stCondLst>
                                  <p:childTnLst>
                                    <p:set>
                                      <p:cBhvr>
                                        <p:cTn id="24" dur="1" fill="hold">
                                          <p:stCondLst>
                                            <p:cond delay="0"/>
                                          </p:stCondLst>
                                        </p:cTn>
                                        <p:tgtEl>
                                          <p:spTgt spid="25622"/>
                                        </p:tgtEl>
                                        <p:attrNameLst>
                                          <p:attrName>style.visibility</p:attrName>
                                        </p:attrNameLst>
                                      </p:cBhvr>
                                      <p:to>
                                        <p:strVal val="visible"/>
                                      </p:to>
                                    </p:set>
                                    <p:animEffect transition="in" filter="slide(fromTop)">
                                      <p:cBhvr>
                                        <p:cTn id="25" dur="1000"/>
                                        <p:tgtEl>
                                          <p:spTgt spid="25622"/>
                                        </p:tgtEl>
                                      </p:cBhvr>
                                    </p:animEffect>
                                  </p:childTnLst>
                                </p:cTn>
                              </p:par>
                            </p:childTnLst>
                          </p:cTn>
                        </p:par>
                        <p:par>
                          <p:cTn id="26" fill="hold" nodeType="afterGroup">
                            <p:stCondLst>
                              <p:cond delay="3000"/>
                            </p:stCondLst>
                            <p:childTnLst>
                              <p:par>
                                <p:cTn id="27" presetID="49" presetClass="entr" presetSubtype="0" decel="100000" fill="hold" nodeType="afterEffect">
                                  <p:stCondLst>
                                    <p:cond delay="0"/>
                                  </p:stCondLst>
                                  <p:childTnLst>
                                    <p:set>
                                      <p:cBhvr>
                                        <p:cTn id="28" dur="1" fill="hold">
                                          <p:stCondLst>
                                            <p:cond delay="0"/>
                                          </p:stCondLst>
                                        </p:cTn>
                                        <p:tgtEl>
                                          <p:spTgt spid="25641"/>
                                        </p:tgtEl>
                                        <p:attrNameLst>
                                          <p:attrName>style.visibility</p:attrName>
                                        </p:attrNameLst>
                                      </p:cBhvr>
                                      <p:to>
                                        <p:strVal val="visible"/>
                                      </p:to>
                                    </p:set>
                                    <p:anim calcmode="lin" valueType="num">
                                      <p:cBhvr>
                                        <p:cTn id="29" dur="1000" fill="hold"/>
                                        <p:tgtEl>
                                          <p:spTgt spid="25641"/>
                                        </p:tgtEl>
                                        <p:attrNameLst>
                                          <p:attrName>ppt_w</p:attrName>
                                        </p:attrNameLst>
                                      </p:cBhvr>
                                      <p:tavLst>
                                        <p:tav tm="0">
                                          <p:val>
                                            <p:fltVal val="0"/>
                                          </p:val>
                                        </p:tav>
                                        <p:tav tm="100000">
                                          <p:val>
                                            <p:strVal val="#ppt_w"/>
                                          </p:val>
                                        </p:tav>
                                      </p:tavLst>
                                    </p:anim>
                                    <p:anim calcmode="lin" valueType="num">
                                      <p:cBhvr>
                                        <p:cTn id="30" dur="1000" fill="hold"/>
                                        <p:tgtEl>
                                          <p:spTgt spid="25641"/>
                                        </p:tgtEl>
                                        <p:attrNameLst>
                                          <p:attrName>ppt_h</p:attrName>
                                        </p:attrNameLst>
                                      </p:cBhvr>
                                      <p:tavLst>
                                        <p:tav tm="0">
                                          <p:val>
                                            <p:fltVal val="0"/>
                                          </p:val>
                                        </p:tav>
                                        <p:tav tm="100000">
                                          <p:val>
                                            <p:strVal val="#ppt_h"/>
                                          </p:val>
                                        </p:tav>
                                      </p:tavLst>
                                    </p:anim>
                                    <p:anim calcmode="lin" valueType="num">
                                      <p:cBhvr>
                                        <p:cTn id="31" dur="1000" fill="hold"/>
                                        <p:tgtEl>
                                          <p:spTgt spid="25641"/>
                                        </p:tgtEl>
                                        <p:attrNameLst>
                                          <p:attrName>style.rotation</p:attrName>
                                        </p:attrNameLst>
                                      </p:cBhvr>
                                      <p:tavLst>
                                        <p:tav tm="0">
                                          <p:val>
                                            <p:fltVal val="360"/>
                                          </p:val>
                                        </p:tav>
                                        <p:tav tm="100000">
                                          <p:val>
                                            <p:fltVal val="0"/>
                                          </p:val>
                                        </p:tav>
                                      </p:tavLst>
                                    </p:anim>
                                    <p:animEffect transition="in" filter="fade">
                                      <p:cBhvr>
                                        <p:cTn id="32" dur="1000"/>
                                        <p:tgtEl>
                                          <p:spTgt spid="25641"/>
                                        </p:tgtEl>
                                      </p:cBhvr>
                                    </p:animEffect>
                                  </p:childTnLst>
                                </p:cTn>
                              </p:par>
                            </p:childTnLst>
                          </p:cTn>
                        </p:par>
                        <p:par>
                          <p:cTn id="33" fill="hold" nodeType="afterGroup">
                            <p:stCondLst>
                              <p:cond delay="4000"/>
                            </p:stCondLst>
                            <p:childTnLst>
                              <p:par>
                                <p:cTn id="34" presetID="17" presetClass="entr" presetSubtype="8" fill="hold" nodeType="afterEffect">
                                  <p:stCondLst>
                                    <p:cond delay="0"/>
                                  </p:stCondLst>
                                  <p:childTnLst>
                                    <p:set>
                                      <p:cBhvr>
                                        <p:cTn id="35" dur="1" fill="hold">
                                          <p:stCondLst>
                                            <p:cond delay="0"/>
                                          </p:stCondLst>
                                        </p:cTn>
                                        <p:tgtEl>
                                          <p:spTgt spid="25610"/>
                                        </p:tgtEl>
                                        <p:attrNameLst>
                                          <p:attrName>style.visibility</p:attrName>
                                        </p:attrNameLst>
                                      </p:cBhvr>
                                      <p:to>
                                        <p:strVal val="visible"/>
                                      </p:to>
                                    </p:set>
                                    <p:anim calcmode="lin" valueType="num">
                                      <p:cBhvr>
                                        <p:cTn id="36" dur="500" fill="hold"/>
                                        <p:tgtEl>
                                          <p:spTgt spid="25610"/>
                                        </p:tgtEl>
                                        <p:attrNameLst>
                                          <p:attrName>ppt_x</p:attrName>
                                        </p:attrNameLst>
                                      </p:cBhvr>
                                      <p:tavLst>
                                        <p:tav tm="0">
                                          <p:val>
                                            <p:strVal val="#ppt_x-#ppt_w/2"/>
                                          </p:val>
                                        </p:tav>
                                        <p:tav tm="100000">
                                          <p:val>
                                            <p:strVal val="#ppt_x"/>
                                          </p:val>
                                        </p:tav>
                                      </p:tavLst>
                                    </p:anim>
                                    <p:anim calcmode="lin" valueType="num">
                                      <p:cBhvr>
                                        <p:cTn id="37" dur="500" fill="hold"/>
                                        <p:tgtEl>
                                          <p:spTgt spid="25610"/>
                                        </p:tgtEl>
                                        <p:attrNameLst>
                                          <p:attrName>ppt_y</p:attrName>
                                        </p:attrNameLst>
                                      </p:cBhvr>
                                      <p:tavLst>
                                        <p:tav tm="0">
                                          <p:val>
                                            <p:strVal val="#ppt_y"/>
                                          </p:val>
                                        </p:tav>
                                        <p:tav tm="100000">
                                          <p:val>
                                            <p:strVal val="#ppt_y"/>
                                          </p:val>
                                        </p:tav>
                                      </p:tavLst>
                                    </p:anim>
                                    <p:anim calcmode="lin" valueType="num">
                                      <p:cBhvr>
                                        <p:cTn id="38" dur="500" fill="hold"/>
                                        <p:tgtEl>
                                          <p:spTgt spid="25610"/>
                                        </p:tgtEl>
                                        <p:attrNameLst>
                                          <p:attrName>ppt_w</p:attrName>
                                        </p:attrNameLst>
                                      </p:cBhvr>
                                      <p:tavLst>
                                        <p:tav tm="0">
                                          <p:val>
                                            <p:fltVal val="0"/>
                                          </p:val>
                                        </p:tav>
                                        <p:tav tm="100000">
                                          <p:val>
                                            <p:strVal val="#ppt_w"/>
                                          </p:val>
                                        </p:tav>
                                      </p:tavLst>
                                    </p:anim>
                                    <p:anim calcmode="lin" valueType="num">
                                      <p:cBhvr>
                                        <p:cTn id="39" dur="500" fill="hold"/>
                                        <p:tgtEl>
                                          <p:spTgt spid="25610"/>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4500"/>
                            </p:stCondLst>
                            <p:childTnLst>
                              <p:par>
                                <p:cTn id="41" presetID="12" presetClass="entr" presetSubtype="1" fill="hold" nodeType="afterEffect">
                                  <p:stCondLst>
                                    <p:cond delay="0"/>
                                  </p:stCondLst>
                                  <p:childTnLst>
                                    <p:set>
                                      <p:cBhvr>
                                        <p:cTn id="42" dur="1" fill="hold">
                                          <p:stCondLst>
                                            <p:cond delay="0"/>
                                          </p:stCondLst>
                                        </p:cTn>
                                        <p:tgtEl>
                                          <p:spTgt spid="25619"/>
                                        </p:tgtEl>
                                        <p:attrNameLst>
                                          <p:attrName>style.visibility</p:attrName>
                                        </p:attrNameLst>
                                      </p:cBhvr>
                                      <p:to>
                                        <p:strVal val="visible"/>
                                      </p:to>
                                    </p:set>
                                    <p:animEffect transition="in" filter="slide(fromTop)">
                                      <p:cBhvr>
                                        <p:cTn id="43" dur="1000"/>
                                        <p:tgtEl>
                                          <p:spTgt spid="25619"/>
                                        </p:tgtEl>
                                      </p:cBhvr>
                                    </p:animEffect>
                                  </p:childTnLst>
                                </p:cTn>
                              </p:par>
                            </p:childTnLst>
                          </p:cTn>
                        </p:par>
                        <p:par>
                          <p:cTn id="44" fill="hold" nodeType="afterGroup">
                            <p:stCondLst>
                              <p:cond delay="5500"/>
                            </p:stCondLst>
                            <p:childTnLst>
                              <p:par>
                                <p:cTn id="45" presetID="49" presetClass="entr" presetSubtype="0" decel="100000" fill="hold" nodeType="afterEffect">
                                  <p:stCondLst>
                                    <p:cond delay="0"/>
                                  </p:stCondLst>
                                  <p:childTnLst>
                                    <p:set>
                                      <p:cBhvr>
                                        <p:cTn id="46" dur="1" fill="hold">
                                          <p:stCondLst>
                                            <p:cond delay="0"/>
                                          </p:stCondLst>
                                        </p:cTn>
                                        <p:tgtEl>
                                          <p:spTgt spid="25653"/>
                                        </p:tgtEl>
                                        <p:attrNameLst>
                                          <p:attrName>style.visibility</p:attrName>
                                        </p:attrNameLst>
                                      </p:cBhvr>
                                      <p:to>
                                        <p:strVal val="visible"/>
                                      </p:to>
                                    </p:set>
                                    <p:anim calcmode="lin" valueType="num">
                                      <p:cBhvr>
                                        <p:cTn id="47" dur="1000" fill="hold"/>
                                        <p:tgtEl>
                                          <p:spTgt spid="25653"/>
                                        </p:tgtEl>
                                        <p:attrNameLst>
                                          <p:attrName>ppt_w</p:attrName>
                                        </p:attrNameLst>
                                      </p:cBhvr>
                                      <p:tavLst>
                                        <p:tav tm="0">
                                          <p:val>
                                            <p:fltVal val="0"/>
                                          </p:val>
                                        </p:tav>
                                        <p:tav tm="100000">
                                          <p:val>
                                            <p:strVal val="#ppt_w"/>
                                          </p:val>
                                        </p:tav>
                                      </p:tavLst>
                                    </p:anim>
                                    <p:anim calcmode="lin" valueType="num">
                                      <p:cBhvr>
                                        <p:cTn id="48" dur="1000" fill="hold"/>
                                        <p:tgtEl>
                                          <p:spTgt spid="25653"/>
                                        </p:tgtEl>
                                        <p:attrNameLst>
                                          <p:attrName>ppt_h</p:attrName>
                                        </p:attrNameLst>
                                      </p:cBhvr>
                                      <p:tavLst>
                                        <p:tav tm="0">
                                          <p:val>
                                            <p:fltVal val="0"/>
                                          </p:val>
                                        </p:tav>
                                        <p:tav tm="100000">
                                          <p:val>
                                            <p:strVal val="#ppt_h"/>
                                          </p:val>
                                        </p:tav>
                                      </p:tavLst>
                                    </p:anim>
                                    <p:anim calcmode="lin" valueType="num">
                                      <p:cBhvr>
                                        <p:cTn id="49" dur="1000" fill="hold"/>
                                        <p:tgtEl>
                                          <p:spTgt spid="25653"/>
                                        </p:tgtEl>
                                        <p:attrNameLst>
                                          <p:attrName>style.rotation</p:attrName>
                                        </p:attrNameLst>
                                      </p:cBhvr>
                                      <p:tavLst>
                                        <p:tav tm="0">
                                          <p:val>
                                            <p:fltVal val="360"/>
                                          </p:val>
                                        </p:tav>
                                        <p:tav tm="100000">
                                          <p:val>
                                            <p:fltVal val="0"/>
                                          </p:val>
                                        </p:tav>
                                      </p:tavLst>
                                    </p:anim>
                                    <p:animEffect transition="in" filter="fade">
                                      <p:cBhvr>
                                        <p:cTn id="50" dur="1000"/>
                                        <p:tgtEl>
                                          <p:spTgt spid="25653"/>
                                        </p:tgtEl>
                                      </p:cBhvr>
                                    </p:animEffect>
                                  </p:childTnLst>
                                </p:cTn>
                              </p:par>
                            </p:childTnLst>
                          </p:cTn>
                        </p:par>
                        <p:par>
                          <p:cTn id="51" fill="hold" nodeType="afterGroup">
                            <p:stCondLst>
                              <p:cond delay="6500"/>
                            </p:stCondLst>
                            <p:childTnLst>
                              <p:par>
                                <p:cTn id="52" presetID="17" presetClass="entr" presetSubtype="8" fill="hold" nodeType="afterEffect">
                                  <p:stCondLst>
                                    <p:cond delay="0"/>
                                  </p:stCondLst>
                                  <p:childTnLst>
                                    <p:set>
                                      <p:cBhvr>
                                        <p:cTn id="53" dur="1" fill="hold">
                                          <p:stCondLst>
                                            <p:cond delay="0"/>
                                          </p:stCondLst>
                                        </p:cTn>
                                        <p:tgtEl>
                                          <p:spTgt spid="25607"/>
                                        </p:tgtEl>
                                        <p:attrNameLst>
                                          <p:attrName>style.visibility</p:attrName>
                                        </p:attrNameLst>
                                      </p:cBhvr>
                                      <p:to>
                                        <p:strVal val="visible"/>
                                      </p:to>
                                    </p:set>
                                    <p:anim calcmode="lin" valueType="num">
                                      <p:cBhvr>
                                        <p:cTn id="54" dur="500" fill="hold"/>
                                        <p:tgtEl>
                                          <p:spTgt spid="25607"/>
                                        </p:tgtEl>
                                        <p:attrNameLst>
                                          <p:attrName>ppt_x</p:attrName>
                                        </p:attrNameLst>
                                      </p:cBhvr>
                                      <p:tavLst>
                                        <p:tav tm="0">
                                          <p:val>
                                            <p:strVal val="#ppt_x-#ppt_w/2"/>
                                          </p:val>
                                        </p:tav>
                                        <p:tav tm="100000">
                                          <p:val>
                                            <p:strVal val="#ppt_x"/>
                                          </p:val>
                                        </p:tav>
                                      </p:tavLst>
                                    </p:anim>
                                    <p:anim calcmode="lin" valueType="num">
                                      <p:cBhvr>
                                        <p:cTn id="55" dur="500" fill="hold"/>
                                        <p:tgtEl>
                                          <p:spTgt spid="25607"/>
                                        </p:tgtEl>
                                        <p:attrNameLst>
                                          <p:attrName>ppt_y</p:attrName>
                                        </p:attrNameLst>
                                      </p:cBhvr>
                                      <p:tavLst>
                                        <p:tav tm="0">
                                          <p:val>
                                            <p:strVal val="#ppt_y"/>
                                          </p:val>
                                        </p:tav>
                                        <p:tav tm="100000">
                                          <p:val>
                                            <p:strVal val="#ppt_y"/>
                                          </p:val>
                                        </p:tav>
                                      </p:tavLst>
                                    </p:anim>
                                    <p:anim calcmode="lin" valueType="num">
                                      <p:cBhvr>
                                        <p:cTn id="56" dur="500" fill="hold"/>
                                        <p:tgtEl>
                                          <p:spTgt spid="25607"/>
                                        </p:tgtEl>
                                        <p:attrNameLst>
                                          <p:attrName>ppt_w</p:attrName>
                                        </p:attrNameLst>
                                      </p:cBhvr>
                                      <p:tavLst>
                                        <p:tav tm="0">
                                          <p:val>
                                            <p:fltVal val="0"/>
                                          </p:val>
                                        </p:tav>
                                        <p:tav tm="100000">
                                          <p:val>
                                            <p:strVal val="#ppt_w"/>
                                          </p:val>
                                        </p:tav>
                                      </p:tavLst>
                                    </p:anim>
                                    <p:anim calcmode="lin" valueType="num">
                                      <p:cBhvr>
                                        <p:cTn id="57" dur="500" fill="hold"/>
                                        <p:tgtEl>
                                          <p:spTgt spid="25607"/>
                                        </p:tgtEl>
                                        <p:attrNameLst>
                                          <p:attrName>ppt_h</p:attrName>
                                        </p:attrNameLst>
                                      </p:cBhvr>
                                      <p:tavLst>
                                        <p:tav tm="0">
                                          <p:val>
                                            <p:strVal val="#ppt_h"/>
                                          </p:val>
                                        </p:tav>
                                        <p:tav tm="100000">
                                          <p:val>
                                            <p:strVal val="#ppt_h"/>
                                          </p:val>
                                        </p:tav>
                                      </p:tavLst>
                                    </p:anim>
                                  </p:childTnLst>
                                </p:cTn>
                              </p:par>
                            </p:childTnLst>
                          </p:cTn>
                        </p:par>
                        <p:par>
                          <p:cTn id="58" fill="hold" nodeType="afterGroup">
                            <p:stCondLst>
                              <p:cond delay="7000"/>
                            </p:stCondLst>
                            <p:childTnLst>
                              <p:par>
                                <p:cTn id="59" presetID="12" presetClass="entr" presetSubtype="1" fill="hold" nodeType="afterEffect">
                                  <p:stCondLst>
                                    <p:cond delay="0"/>
                                  </p:stCondLst>
                                  <p:childTnLst>
                                    <p:set>
                                      <p:cBhvr>
                                        <p:cTn id="60" dur="1" fill="hold">
                                          <p:stCondLst>
                                            <p:cond delay="0"/>
                                          </p:stCondLst>
                                        </p:cTn>
                                        <p:tgtEl>
                                          <p:spTgt spid="25616"/>
                                        </p:tgtEl>
                                        <p:attrNameLst>
                                          <p:attrName>style.visibility</p:attrName>
                                        </p:attrNameLst>
                                      </p:cBhvr>
                                      <p:to>
                                        <p:strVal val="visible"/>
                                      </p:to>
                                    </p:set>
                                    <p:animEffect transition="in" filter="slide(fromTop)">
                                      <p:cBhvr>
                                        <p:cTn id="61" dur="1000"/>
                                        <p:tgtEl>
                                          <p:spTgt spid="25616"/>
                                        </p:tgtEl>
                                      </p:cBhvr>
                                    </p:animEffect>
                                  </p:childTnLst>
                                </p:cTn>
                              </p:par>
                            </p:childTnLst>
                          </p:cTn>
                        </p:par>
                        <p:par>
                          <p:cTn id="62" fill="hold" nodeType="afterGroup">
                            <p:stCondLst>
                              <p:cond delay="8000"/>
                            </p:stCondLst>
                            <p:childTnLst>
                              <p:par>
                                <p:cTn id="63" presetID="49" presetClass="entr" presetSubtype="0" decel="100000" fill="hold" nodeType="afterEffect">
                                  <p:stCondLst>
                                    <p:cond delay="0"/>
                                  </p:stCondLst>
                                  <p:childTnLst>
                                    <p:set>
                                      <p:cBhvr>
                                        <p:cTn id="64" dur="1" fill="hold">
                                          <p:stCondLst>
                                            <p:cond delay="0"/>
                                          </p:stCondLst>
                                        </p:cTn>
                                        <p:tgtEl>
                                          <p:spTgt spid="25665"/>
                                        </p:tgtEl>
                                        <p:attrNameLst>
                                          <p:attrName>style.visibility</p:attrName>
                                        </p:attrNameLst>
                                      </p:cBhvr>
                                      <p:to>
                                        <p:strVal val="visible"/>
                                      </p:to>
                                    </p:set>
                                    <p:anim calcmode="lin" valueType="num">
                                      <p:cBhvr>
                                        <p:cTn id="65" dur="1000" fill="hold"/>
                                        <p:tgtEl>
                                          <p:spTgt spid="25665"/>
                                        </p:tgtEl>
                                        <p:attrNameLst>
                                          <p:attrName>ppt_w</p:attrName>
                                        </p:attrNameLst>
                                      </p:cBhvr>
                                      <p:tavLst>
                                        <p:tav tm="0">
                                          <p:val>
                                            <p:fltVal val="0"/>
                                          </p:val>
                                        </p:tav>
                                        <p:tav tm="100000">
                                          <p:val>
                                            <p:strVal val="#ppt_w"/>
                                          </p:val>
                                        </p:tav>
                                      </p:tavLst>
                                    </p:anim>
                                    <p:anim calcmode="lin" valueType="num">
                                      <p:cBhvr>
                                        <p:cTn id="66" dur="1000" fill="hold"/>
                                        <p:tgtEl>
                                          <p:spTgt spid="25665"/>
                                        </p:tgtEl>
                                        <p:attrNameLst>
                                          <p:attrName>ppt_h</p:attrName>
                                        </p:attrNameLst>
                                      </p:cBhvr>
                                      <p:tavLst>
                                        <p:tav tm="0">
                                          <p:val>
                                            <p:fltVal val="0"/>
                                          </p:val>
                                        </p:tav>
                                        <p:tav tm="100000">
                                          <p:val>
                                            <p:strVal val="#ppt_h"/>
                                          </p:val>
                                        </p:tav>
                                      </p:tavLst>
                                    </p:anim>
                                    <p:anim calcmode="lin" valueType="num">
                                      <p:cBhvr>
                                        <p:cTn id="67" dur="1000" fill="hold"/>
                                        <p:tgtEl>
                                          <p:spTgt spid="25665"/>
                                        </p:tgtEl>
                                        <p:attrNameLst>
                                          <p:attrName>style.rotation</p:attrName>
                                        </p:attrNameLst>
                                      </p:cBhvr>
                                      <p:tavLst>
                                        <p:tav tm="0">
                                          <p:val>
                                            <p:fltVal val="360"/>
                                          </p:val>
                                        </p:tav>
                                        <p:tav tm="100000">
                                          <p:val>
                                            <p:fltVal val="0"/>
                                          </p:val>
                                        </p:tav>
                                      </p:tavLst>
                                    </p:anim>
                                    <p:animEffect transition="in" filter="fade">
                                      <p:cBhvr>
                                        <p:cTn id="68" dur="1000"/>
                                        <p:tgtEl>
                                          <p:spTgt spid="25665"/>
                                        </p:tgtEl>
                                      </p:cBhvr>
                                    </p:animEffect>
                                  </p:childTnLst>
                                </p:cTn>
                              </p:par>
                            </p:childTnLst>
                          </p:cTn>
                        </p:par>
                        <p:par>
                          <p:cTn id="69" fill="hold" nodeType="afterGroup">
                            <p:stCondLst>
                              <p:cond delay="9000"/>
                            </p:stCondLst>
                            <p:childTnLst>
                              <p:par>
                                <p:cTn id="70" presetID="17" presetClass="entr" presetSubtype="8" fill="hold" nodeType="afterEffect">
                                  <p:stCondLst>
                                    <p:cond delay="0"/>
                                  </p:stCondLst>
                                  <p:childTnLst>
                                    <p:set>
                                      <p:cBhvr>
                                        <p:cTn id="71" dur="1" fill="hold">
                                          <p:stCondLst>
                                            <p:cond delay="0"/>
                                          </p:stCondLst>
                                        </p:cTn>
                                        <p:tgtEl>
                                          <p:spTgt spid="25604"/>
                                        </p:tgtEl>
                                        <p:attrNameLst>
                                          <p:attrName>style.visibility</p:attrName>
                                        </p:attrNameLst>
                                      </p:cBhvr>
                                      <p:to>
                                        <p:strVal val="visible"/>
                                      </p:to>
                                    </p:set>
                                    <p:anim calcmode="lin" valueType="num">
                                      <p:cBhvr>
                                        <p:cTn id="72" dur="500" fill="hold"/>
                                        <p:tgtEl>
                                          <p:spTgt spid="25604"/>
                                        </p:tgtEl>
                                        <p:attrNameLst>
                                          <p:attrName>ppt_x</p:attrName>
                                        </p:attrNameLst>
                                      </p:cBhvr>
                                      <p:tavLst>
                                        <p:tav tm="0">
                                          <p:val>
                                            <p:strVal val="#ppt_x-#ppt_w/2"/>
                                          </p:val>
                                        </p:tav>
                                        <p:tav tm="100000">
                                          <p:val>
                                            <p:strVal val="#ppt_x"/>
                                          </p:val>
                                        </p:tav>
                                      </p:tavLst>
                                    </p:anim>
                                    <p:anim calcmode="lin" valueType="num">
                                      <p:cBhvr>
                                        <p:cTn id="73" dur="500" fill="hold"/>
                                        <p:tgtEl>
                                          <p:spTgt spid="25604"/>
                                        </p:tgtEl>
                                        <p:attrNameLst>
                                          <p:attrName>ppt_y</p:attrName>
                                        </p:attrNameLst>
                                      </p:cBhvr>
                                      <p:tavLst>
                                        <p:tav tm="0">
                                          <p:val>
                                            <p:strVal val="#ppt_y"/>
                                          </p:val>
                                        </p:tav>
                                        <p:tav tm="100000">
                                          <p:val>
                                            <p:strVal val="#ppt_y"/>
                                          </p:val>
                                        </p:tav>
                                      </p:tavLst>
                                    </p:anim>
                                    <p:anim calcmode="lin" valueType="num">
                                      <p:cBhvr>
                                        <p:cTn id="74" dur="500" fill="hold"/>
                                        <p:tgtEl>
                                          <p:spTgt spid="25604"/>
                                        </p:tgtEl>
                                        <p:attrNameLst>
                                          <p:attrName>ppt_w</p:attrName>
                                        </p:attrNameLst>
                                      </p:cBhvr>
                                      <p:tavLst>
                                        <p:tav tm="0">
                                          <p:val>
                                            <p:fltVal val="0"/>
                                          </p:val>
                                        </p:tav>
                                        <p:tav tm="100000">
                                          <p:val>
                                            <p:strVal val="#ppt_w"/>
                                          </p:val>
                                        </p:tav>
                                      </p:tavLst>
                                    </p:anim>
                                    <p:anim calcmode="lin" valueType="num">
                                      <p:cBhvr>
                                        <p:cTn id="75" dur="500" fill="hold"/>
                                        <p:tgtEl>
                                          <p:spTgt spid="2560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5613"/>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567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613"/>
                  </p:tgtEl>
                </p:cond>
              </p:nextCondLst>
            </p:seq>
            <p:seq concurrent="1" nextAc="seek">
              <p:cTn id="81" restart="whenNotActive" fill="hold" evtFilter="cancelBubble" nodeType="interactiveSeq">
                <p:stCondLst>
                  <p:cond evt="onClick" delay="0">
                    <p:tgtEl>
                      <p:spTgt spid="25610"/>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3" presetClass="entr" presetSubtype="16" fill="hold" nodeType="clickEffect">
                                  <p:stCondLst>
                                    <p:cond delay="0"/>
                                  </p:stCondLst>
                                  <p:childTnLst>
                                    <p:set>
                                      <p:cBhvr>
                                        <p:cTn id="85" dur="1" fill="hold">
                                          <p:stCondLst>
                                            <p:cond delay="0"/>
                                          </p:stCondLst>
                                        </p:cTn>
                                        <p:tgtEl>
                                          <p:spTgt spid="25677"/>
                                        </p:tgtEl>
                                        <p:attrNameLst>
                                          <p:attrName>style.visibility</p:attrName>
                                        </p:attrNameLst>
                                      </p:cBhvr>
                                      <p:to>
                                        <p:strVal val="visible"/>
                                      </p:to>
                                    </p:set>
                                    <p:anim calcmode="lin" valueType="num">
                                      <p:cBhvr>
                                        <p:cTn id="86" dur="500" fill="hold"/>
                                        <p:tgtEl>
                                          <p:spTgt spid="25677"/>
                                        </p:tgtEl>
                                        <p:attrNameLst>
                                          <p:attrName>ppt_w</p:attrName>
                                        </p:attrNameLst>
                                      </p:cBhvr>
                                      <p:tavLst>
                                        <p:tav tm="0">
                                          <p:val>
                                            <p:fltVal val="0"/>
                                          </p:val>
                                        </p:tav>
                                        <p:tav tm="100000">
                                          <p:val>
                                            <p:strVal val="#ppt_w"/>
                                          </p:val>
                                        </p:tav>
                                      </p:tavLst>
                                    </p:anim>
                                    <p:anim calcmode="lin" valueType="num">
                                      <p:cBhvr>
                                        <p:cTn id="87" dur="500" fill="hold"/>
                                        <p:tgtEl>
                                          <p:spTgt spid="2567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10"/>
                  </p:tgtEl>
                </p:cond>
              </p:nextCondLst>
            </p:seq>
            <p:seq concurrent="1" nextAc="seek">
              <p:cTn id="88" restart="whenNotActive" fill="hold" evtFilter="cancelBubble" nodeType="interactiveSeq">
                <p:stCondLst>
                  <p:cond evt="onClick" delay="0">
                    <p:tgtEl>
                      <p:spTgt spid="25607"/>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23" presetClass="entr" presetSubtype="16" fill="hold" nodeType="clickEffect">
                                  <p:stCondLst>
                                    <p:cond delay="0"/>
                                  </p:stCondLst>
                                  <p:childTnLst>
                                    <p:set>
                                      <p:cBhvr>
                                        <p:cTn id="92" dur="1" fill="hold">
                                          <p:stCondLst>
                                            <p:cond delay="0"/>
                                          </p:stCondLst>
                                        </p:cTn>
                                        <p:tgtEl>
                                          <p:spTgt spid="25679"/>
                                        </p:tgtEl>
                                        <p:attrNameLst>
                                          <p:attrName>style.visibility</p:attrName>
                                        </p:attrNameLst>
                                      </p:cBhvr>
                                      <p:to>
                                        <p:strVal val="visible"/>
                                      </p:to>
                                    </p:set>
                                    <p:anim calcmode="lin" valueType="num">
                                      <p:cBhvr>
                                        <p:cTn id="93" dur="500" fill="hold"/>
                                        <p:tgtEl>
                                          <p:spTgt spid="25679"/>
                                        </p:tgtEl>
                                        <p:attrNameLst>
                                          <p:attrName>ppt_w</p:attrName>
                                        </p:attrNameLst>
                                      </p:cBhvr>
                                      <p:tavLst>
                                        <p:tav tm="0">
                                          <p:val>
                                            <p:fltVal val="0"/>
                                          </p:val>
                                        </p:tav>
                                        <p:tav tm="100000">
                                          <p:val>
                                            <p:strVal val="#ppt_w"/>
                                          </p:val>
                                        </p:tav>
                                      </p:tavLst>
                                    </p:anim>
                                    <p:anim calcmode="lin" valueType="num">
                                      <p:cBhvr>
                                        <p:cTn id="94" dur="500" fill="hold"/>
                                        <p:tgtEl>
                                          <p:spTgt spid="2567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07"/>
                  </p:tgtEl>
                </p:cond>
              </p:nextCondLst>
            </p:seq>
            <p:seq concurrent="1" nextAc="seek">
              <p:cTn id="95" restart="whenNotActive" fill="hold" evtFilter="cancelBubble" nodeType="interactiveSeq">
                <p:stCondLst>
                  <p:cond evt="onClick" delay="0">
                    <p:tgtEl>
                      <p:spTgt spid="25604"/>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3" presetClass="entr" presetSubtype="16" fill="hold" nodeType="clickEffect">
                                  <p:stCondLst>
                                    <p:cond delay="0"/>
                                  </p:stCondLst>
                                  <p:childTnLst>
                                    <p:set>
                                      <p:cBhvr>
                                        <p:cTn id="99" dur="1" fill="hold">
                                          <p:stCondLst>
                                            <p:cond delay="0"/>
                                          </p:stCondLst>
                                        </p:cTn>
                                        <p:tgtEl>
                                          <p:spTgt spid="25680"/>
                                        </p:tgtEl>
                                        <p:attrNameLst>
                                          <p:attrName>style.visibility</p:attrName>
                                        </p:attrNameLst>
                                      </p:cBhvr>
                                      <p:to>
                                        <p:strVal val="visible"/>
                                      </p:to>
                                    </p:set>
                                    <p:anim calcmode="lin" valueType="num">
                                      <p:cBhvr>
                                        <p:cTn id="100" dur="500" fill="hold"/>
                                        <p:tgtEl>
                                          <p:spTgt spid="25680"/>
                                        </p:tgtEl>
                                        <p:attrNameLst>
                                          <p:attrName>ppt_w</p:attrName>
                                        </p:attrNameLst>
                                      </p:cBhvr>
                                      <p:tavLst>
                                        <p:tav tm="0">
                                          <p:val>
                                            <p:fltVal val="0"/>
                                          </p:val>
                                        </p:tav>
                                        <p:tav tm="100000">
                                          <p:val>
                                            <p:strVal val="#ppt_w"/>
                                          </p:val>
                                        </p:tav>
                                      </p:tavLst>
                                    </p:anim>
                                    <p:anim calcmode="lin" valueType="num">
                                      <p:cBhvr>
                                        <p:cTn id="101" dur="500" fill="hold"/>
                                        <p:tgtEl>
                                          <p:spTgt spid="2568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560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8"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5132" t="11872" r="7229" b="60163"/>
          <a:stretch/>
        </p:blipFill>
        <p:spPr bwMode="auto">
          <a:xfrm>
            <a:off x="4705004" y="1174364"/>
            <a:ext cx="3913337" cy="58249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673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977" t="11872" r="78765" b="60163"/>
          <a:stretch/>
        </p:blipFill>
        <p:spPr bwMode="auto">
          <a:xfrm>
            <a:off x="58018" y="1254803"/>
            <a:ext cx="2037807"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2</a:t>
            </a:r>
            <a:r>
              <a:rPr kumimoji="0" lang="en-US" altLang="en-US" sz="4000" b="1" i="0" u="none" strike="noStrike" kern="1200" cap="none" spc="0" normalizeH="0" baseline="0" noProof="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a:ln>
                  <a:noFill/>
                </a:ln>
                <a:solidFill>
                  <a:srgbClr val="009900"/>
                </a:solidFill>
                <a:effectLst/>
                <a:uLnTx/>
                <a:uFillTx/>
                <a:latin typeface="Arial" panose="020B0604020202020204" pitchFamily="34" charset="0"/>
                <a:ea typeface="+mn-ea"/>
                <a:cs typeface="Arial" panose="020B0604020202020204" pitchFamily="34" charset="0"/>
              </a:rPr>
              <a:t>Một số quy tắc sử dụng Internet an toàn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pic>
        <p:nvPicPr>
          <p:cNvPr id="5"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293" t="11872" r="61266" b="60163"/>
          <a:stretch/>
        </p:blipFill>
        <p:spPr bwMode="auto">
          <a:xfrm>
            <a:off x="1891713" y="1307369"/>
            <a:ext cx="2635624"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8393" t="11872" r="43355" b="60163"/>
          <a:stretch/>
        </p:blipFill>
        <p:spPr bwMode="auto">
          <a:xfrm>
            <a:off x="4596016" y="1307369"/>
            <a:ext cx="2608729"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6053" t="11872" r="24023" b="60163"/>
          <a:stretch/>
        </p:blipFill>
        <p:spPr bwMode="auto">
          <a:xfrm>
            <a:off x="7027531" y="1254803"/>
            <a:ext cx="2847703"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5132" t="11872" r="7229" b="60163"/>
          <a:stretch/>
        </p:blipFill>
        <p:spPr bwMode="auto">
          <a:xfrm>
            <a:off x="9704933" y="1307369"/>
            <a:ext cx="2521131" cy="5715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449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387" y="1417474"/>
            <a:ext cx="11166765" cy="1936428"/>
          </a:xfrm>
          <a:prstGeom prst="rect">
            <a:avLst/>
          </a:prstGeom>
        </p:spPr>
        <p:txBody>
          <a:bodyPr wrap="square">
            <a:spAutoFit/>
          </a:bodyPr>
          <a:lstStyle/>
          <a:p>
            <a:pPr>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Sau giờ thực hành ở phòng máy, bạn Minh quên đăng xuất tài khoản thư điện tử của mình và một ai đó đã dùng tài khoản thư điện tử của Minh để gửi nội dung không hay cho những người khác. Theo em, điều gì có thể xảy ra với Minh ?</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9104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 Hãy chia sẻ thêm những rủi ro trên internet mà em biết</a:t>
            </a:r>
            <a:endParaRPr lang="vi-VN" sz="3600" dirty="0"/>
          </a:p>
        </p:txBody>
      </p:sp>
      <p:sp>
        <p:nvSpPr>
          <p:cNvPr id="2" name="TextBox 1"/>
          <p:cNvSpPr txBox="1"/>
          <p:nvPr/>
        </p:nvSpPr>
        <p:spPr>
          <a:xfrm>
            <a:off x="11676611" y="6488668"/>
            <a:ext cx="515389" cy="369332"/>
          </a:xfrm>
          <a:prstGeom prst="rect">
            <a:avLst/>
          </a:prstGeom>
          <a:noFill/>
        </p:spPr>
        <p:txBody>
          <a:bodyPr wrap="square" rtlCol="0">
            <a:spAutoFit/>
          </a:bodyPr>
          <a:lstStyle/>
          <a:p>
            <a:r>
              <a:rPr lang="en-US" b="1" dirty="0">
                <a:solidFill>
                  <a:srgbClr val="7030A0"/>
                </a:solidFill>
              </a:rPr>
              <a:t>N1</a:t>
            </a:r>
            <a:endParaRPr lang="vi-VN" b="1" dirty="0">
              <a:solidFill>
                <a:srgbClr val="7030A0"/>
              </a:solidFill>
            </a:endParaRPr>
          </a:p>
        </p:txBody>
      </p:sp>
    </p:spTree>
    <p:extLst>
      <p:ext uri="{BB962C8B-B14F-4D97-AF65-F5344CB8AC3E}">
        <p14:creationId xmlns:p14="http://schemas.microsoft.com/office/powerpoint/2010/main" val="1265982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E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6538"/>
            <a:ext cx="12020204" cy="556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9991" y="2583558"/>
            <a:ext cx="2149519" cy="184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744585" y="232956"/>
            <a:ext cx="11299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009900"/>
                </a:solidFill>
                <a:effectLst>
                  <a:outerShdw blurRad="38100" dist="38100" dir="2700000" algn="tl">
                    <a:srgbClr val="C0C0C0"/>
                  </a:outerShdw>
                </a:effectLst>
              </a:rPr>
              <a:t>3</a:t>
            </a:r>
            <a:r>
              <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 </a:t>
            </a:r>
            <a:r>
              <a:rPr kumimoji="0" lang="it-IT" sz="4000" b="1" i="0" u="none" strike="noStrike" kern="1200" cap="none" spc="0" normalizeH="0" baseline="0" noProof="0" dirty="0">
                <a:ln>
                  <a:noFill/>
                </a:ln>
                <a:solidFill>
                  <a:srgbClr val="009900"/>
                </a:solidFill>
                <a:effectLst/>
                <a:uLnTx/>
                <a:uFillTx/>
                <a:latin typeface="Arial" panose="020B0604020202020204" pitchFamily="34" charset="0"/>
                <a:ea typeface="+mn-ea"/>
                <a:cs typeface="Arial" panose="020B0604020202020204" pitchFamily="34" charset="0"/>
              </a:rPr>
              <a:t>An toàn</a:t>
            </a:r>
            <a:r>
              <a:rPr kumimoji="0" lang="it-IT" sz="4000" b="1" i="0" u="none" strike="noStrike" kern="1200" cap="none" spc="0" normalizeH="0" noProof="0" dirty="0">
                <a:ln>
                  <a:noFill/>
                </a:ln>
                <a:solidFill>
                  <a:srgbClr val="009900"/>
                </a:solidFill>
                <a:effectLst/>
                <a:uLnTx/>
                <a:uFillTx/>
                <a:latin typeface="Arial" panose="020B0604020202020204" pitchFamily="34" charset="0"/>
                <a:ea typeface="+mn-ea"/>
                <a:cs typeface="Arial" panose="020B0604020202020204" pitchFamily="34" charset="0"/>
              </a:rPr>
              <a:t> thông tin</a:t>
            </a:r>
            <a:endParaRPr kumimoji="0" lang="en-US" altLang="en-US" sz="4000" b="1" i="0" u="none" strike="noStrike" kern="1200" cap="none" spc="0" normalizeH="0" baseline="0" noProof="0" dirty="0">
              <a:ln>
                <a:noFill/>
              </a:ln>
              <a:solidFill>
                <a:srgbClr val="0099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908933675"/>
      </p:ext>
    </p:extLst>
  </p:cSld>
  <p:clrMapOvr>
    <a:masterClrMapping/>
  </p:clrMapOvr>
  <p:transition>
    <p:blinds/>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129" y="465752"/>
            <a:ext cx="11166765" cy="1905330"/>
          </a:xfrm>
          <a:prstGeom prst="rect">
            <a:avLst/>
          </a:prstGeom>
        </p:spPr>
        <p:txBody>
          <a:bodyPr wrap="square">
            <a:spAutoFit/>
          </a:bodyPr>
          <a:lstStyle/>
          <a:p>
            <a:pPr>
              <a:lnSpc>
                <a:spcPct val="107000"/>
              </a:lnSpc>
              <a:spcAft>
                <a:spcPts val="800"/>
              </a:spcAft>
            </a:pPr>
            <a:r>
              <a:rPr lang="en-US" sz="2800" b="1" u="sng" dirty="0">
                <a:solidFill>
                  <a:srgbClr val="FF0000"/>
                </a:solidFill>
                <a:latin typeface="Times New Roman" panose="02020603050405020304" pitchFamily="18" charset="0"/>
                <a:cs typeface="Times New Roman" panose="02020603050405020304" pitchFamily="18" charset="0"/>
              </a:rPr>
              <a:t>Câu 1:</a:t>
            </a:r>
            <a:r>
              <a:rPr 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Sau giờ thực hành ở phòng máy, bạn Minh quên đăng xuất tài khoản thư điện tử của mình và một ai đó đã dùng tài khoản thư điện tử của Minh để gửi nội dung không hay cho những người khác. Theo em, điều gì có thể xảy ra với Minh ?</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4"/>
          <p:cNvSpPr/>
          <p:nvPr/>
        </p:nvSpPr>
        <p:spPr>
          <a:xfrm>
            <a:off x="388128" y="5255885"/>
            <a:ext cx="11166765" cy="1314591"/>
          </a:xfrm>
          <a:prstGeom prst="rect">
            <a:avLst/>
          </a:prstGeom>
        </p:spPr>
        <p:txBody>
          <a:bodyPr wrap="square">
            <a:spAutoFit/>
          </a:bodyPr>
          <a:lstStyle/>
          <a:p>
            <a:pPr>
              <a:lnSpc>
                <a:spcPct val="107000"/>
              </a:lnSpc>
              <a:spcAft>
                <a:spcPts val="800"/>
              </a:spcAft>
            </a:pPr>
            <a:r>
              <a:rPr lang="en-US" sz="2800" b="1" u="sng" dirty="0">
                <a:solidFill>
                  <a:srgbClr val="FF0000"/>
                </a:solidFill>
                <a:latin typeface="Times New Roman" panose="02020603050405020304" pitchFamily="18" charset="0"/>
                <a:cs typeface="Times New Roman" panose="02020603050405020304" pitchFamily="18" charset="0"/>
              </a:rPr>
              <a:t>Câu 4:</a:t>
            </a:r>
            <a:r>
              <a:rPr lang="en-US" sz="2800"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Em được 1 bạn gửi qua mạng cho 1 số thông tin không tốt về 1 bạn khác cùng lớp . Em có đăng lên mạng cho mọi người cùng biết không</a:t>
            </a:r>
          </a:p>
          <a:p>
            <a:pPr>
              <a:lnSpc>
                <a:spcPct val="107000"/>
              </a:lnSpc>
              <a:spcAft>
                <a:spcPts val="800"/>
              </a:spcAft>
            </a:pPr>
            <a:endParaRPr lang="vi-VN" sz="1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388128" y="2893409"/>
            <a:ext cx="11166765" cy="983283"/>
          </a:xfrm>
          <a:prstGeom prst="rect">
            <a:avLst/>
          </a:prstGeom>
        </p:spPr>
        <p:txBody>
          <a:bodyPr wrap="square">
            <a:spAutoFit/>
          </a:bodyPr>
          <a:lstStyle/>
          <a:p>
            <a:pPr>
              <a:lnSpc>
                <a:spcPct val="107000"/>
              </a:lnSpc>
              <a:spcAft>
                <a:spcPts val="800"/>
              </a:spcAft>
            </a:pPr>
            <a:r>
              <a:rPr lang="en-US" sz="2800" b="1" u="sng" dirty="0">
                <a:solidFill>
                  <a:srgbClr val="FF0000"/>
                </a:solidFill>
                <a:latin typeface="Times New Roman" panose="02020603050405020304" pitchFamily="18" charset="0"/>
                <a:cs typeface="Times New Roman" panose="02020603050405020304" pitchFamily="18" charset="0"/>
              </a:rPr>
              <a:t>Câu 2:</a:t>
            </a:r>
            <a:r>
              <a:rPr lang="en-US" sz="2800" dirty="0">
                <a:latin typeface="Times New Roman" panose="02020603050405020304" pitchFamily="18" charset="0"/>
                <a:ea typeface="Arial" panose="020B0604020202020204" pitchFamily="34" charset="0"/>
                <a:cs typeface="Times New Roman" panose="02020603050405020304" pitchFamily="18" charset="0"/>
              </a:rPr>
              <a:t> Nếu thấy đường liên kết hoặc thư gửi từ một người không quen biết thì em sẽ làm gì ?</a:t>
            </a:r>
            <a:endParaRPr lang="vi-VN"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7"/>
          <p:cNvSpPr/>
          <p:nvPr/>
        </p:nvSpPr>
        <p:spPr>
          <a:xfrm>
            <a:off x="388128" y="4399020"/>
            <a:ext cx="11166765" cy="522259"/>
          </a:xfrm>
          <a:prstGeom prst="rect">
            <a:avLst/>
          </a:prstGeom>
        </p:spPr>
        <p:txBody>
          <a:bodyPr wrap="square">
            <a:spAutoFit/>
          </a:bodyPr>
          <a:lstStyle/>
          <a:p>
            <a:pPr>
              <a:lnSpc>
                <a:spcPct val="107000"/>
              </a:lnSpc>
              <a:spcAft>
                <a:spcPts val="800"/>
              </a:spcAft>
            </a:pPr>
            <a:r>
              <a:rPr lang="en-US" sz="2800" b="1" u="sng" dirty="0">
                <a:solidFill>
                  <a:srgbClr val="FF0000"/>
                </a:solidFill>
                <a:latin typeface="Times New Roman" panose="02020603050405020304" pitchFamily="18" charset="0"/>
                <a:cs typeface="Times New Roman" panose="02020603050405020304" pitchFamily="18" charset="0"/>
              </a:rPr>
              <a:t>Câu 3: </a:t>
            </a:r>
            <a:r>
              <a:rPr lang="en-US" sz="2800" dirty="0">
                <a:latin typeface="Times New Roman" panose="02020603050405020304" pitchFamily="18" charset="0"/>
                <a:ea typeface="Arial" panose="020B0604020202020204" pitchFamily="34" charset="0"/>
                <a:cs typeface="Times New Roman" panose="02020603050405020304" pitchFamily="18" charset="0"/>
              </a:rPr>
              <a:t>Em hãy nêu một vài cách để bảo vệ tài khoản thư điện tử?</a:t>
            </a:r>
          </a:p>
        </p:txBody>
      </p:sp>
    </p:spTree>
    <p:extLst>
      <p:ext uri="{BB962C8B-B14F-4D97-AF65-F5344CB8AC3E}">
        <p14:creationId xmlns:p14="http://schemas.microsoft.com/office/powerpoint/2010/main" val="3203202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974" y="621750"/>
            <a:ext cx="11266516" cy="1200329"/>
          </a:xfrm>
          <a:prstGeom prst="rect">
            <a:avLst/>
          </a:prstGeom>
        </p:spPr>
        <p:txBody>
          <a:bodyPr wrap="square">
            <a:spAutoFit/>
          </a:bodyPr>
          <a:lstStyle/>
          <a:p>
            <a:r>
              <a:rPr lang="en-US" sz="2400" b="1" u="sng" dirty="0">
                <a:solidFill>
                  <a:srgbClr val="FF0000"/>
                </a:solidFill>
                <a:latin typeface="Times New Roman" panose="02020603050405020304" pitchFamily="18" charset="0"/>
                <a:cs typeface="Times New Roman" panose="02020603050405020304" pitchFamily="18" charset="0"/>
              </a:rPr>
              <a:t>Câu 1: </a:t>
            </a:r>
            <a:r>
              <a:rPr lang="en-US" sz="2400" dirty="0">
                <a:latin typeface="Times New Roman" panose="02020603050405020304" pitchFamily="18" charset="0"/>
                <a:cs typeface="Times New Roman" panose="02020603050405020304" pitchFamily="18" charset="0"/>
              </a:rPr>
              <a:t>Người nhận thư tỏ thái độ khó chịu với Minh, nghĩ Minh là người không tốt.</a:t>
            </a:r>
          </a:p>
          <a:p>
            <a:r>
              <a:rPr lang="en-US" sz="2400" dirty="0">
                <a:latin typeface="Times New Roman" panose="02020603050405020304" pitchFamily="18" charset="0"/>
                <a:cs typeface="Times New Roman" panose="02020603050405020304" pitchFamily="18" charset="0"/>
              </a:rPr>
              <a:t>             Người nhận thư phê phán Minh</a:t>
            </a:r>
          </a:p>
          <a:p>
            <a:r>
              <a:rPr lang="en-US" sz="2400" dirty="0">
                <a:latin typeface="Times New Roman" panose="02020603050405020304" pitchFamily="18" charset="0"/>
                <a:cs typeface="Times New Roman" panose="02020603050405020304" pitchFamily="18" charset="0"/>
              </a:rPr>
              <a:t>             Hỏi lại Minh tại sao lại nhắn tin như thế</a:t>
            </a:r>
          </a:p>
        </p:txBody>
      </p:sp>
      <p:sp>
        <p:nvSpPr>
          <p:cNvPr id="6" name="Rectangle 5"/>
          <p:cNvSpPr/>
          <p:nvPr/>
        </p:nvSpPr>
        <p:spPr>
          <a:xfrm>
            <a:off x="592974" y="3331413"/>
            <a:ext cx="11266516" cy="1200329"/>
          </a:xfrm>
          <a:prstGeom prst="rect">
            <a:avLst/>
          </a:prstGeom>
        </p:spPr>
        <p:txBody>
          <a:bodyPr wrap="square">
            <a:spAutoFit/>
          </a:bodyPr>
          <a:lstStyle/>
          <a:p>
            <a:r>
              <a:rPr lang="en-US" sz="2400" b="1" u="sng" dirty="0">
                <a:solidFill>
                  <a:srgbClr val="FF0000"/>
                </a:solidFill>
                <a:latin typeface="Times New Roman" panose="02020603050405020304" pitchFamily="18" charset="0"/>
                <a:cs typeface="Times New Roman" panose="02020603050405020304" pitchFamily="18" charset="0"/>
              </a:rPr>
              <a:t>Câu 3: </a:t>
            </a:r>
            <a:r>
              <a:rPr lang="en-US" sz="2400" dirty="0">
                <a:latin typeface="Times New Roman" panose="02020603050405020304" pitchFamily="18" charset="0"/>
                <a:cs typeface="Times New Roman" panose="02020603050405020304" pitchFamily="18" charset="0"/>
              </a:rPr>
              <a:t>Đặt mật khẩu thật mạnh để không bị người khác đoán biết, </a:t>
            </a:r>
          </a:p>
          <a:p>
            <a:r>
              <a:rPr lang="en-US" sz="2400" dirty="0">
                <a:latin typeface="Times New Roman" panose="02020603050405020304" pitchFamily="18" charset="0"/>
                <a:cs typeface="Times New Roman" panose="02020603050405020304" pitchFamily="18" charset="0"/>
              </a:rPr>
              <a:t>             Đăng xuất khi dùng xong </a:t>
            </a:r>
          </a:p>
          <a:p>
            <a:r>
              <a:rPr lang="en-US" sz="2400" dirty="0">
                <a:latin typeface="Times New Roman" panose="02020603050405020304" pitchFamily="18" charset="0"/>
                <a:cs typeface="Times New Roman" panose="02020603050405020304" pitchFamily="18" charset="0"/>
              </a:rPr>
              <a:t>             Cài đặt phần mềm diệt virus</a:t>
            </a:r>
          </a:p>
        </p:txBody>
      </p:sp>
      <p:sp>
        <p:nvSpPr>
          <p:cNvPr id="7" name="Rectangle 6"/>
          <p:cNvSpPr/>
          <p:nvPr/>
        </p:nvSpPr>
        <p:spPr>
          <a:xfrm>
            <a:off x="592974" y="2273802"/>
            <a:ext cx="11266516" cy="461665"/>
          </a:xfrm>
          <a:prstGeom prst="rect">
            <a:avLst/>
          </a:prstGeom>
        </p:spPr>
        <p:txBody>
          <a:bodyPr wrap="square">
            <a:spAutoFit/>
          </a:bodyPr>
          <a:lstStyle/>
          <a:p>
            <a:r>
              <a:rPr lang="en-US" sz="2400" b="1" u="sng" dirty="0">
                <a:solidFill>
                  <a:srgbClr val="FF0000"/>
                </a:solidFill>
                <a:latin typeface="Times New Roman" panose="02020603050405020304" pitchFamily="18" charset="0"/>
                <a:cs typeface="Times New Roman" panose="02020603050405020304" pitchFamily="18" charset="0"/>
              </a:rPr>
              <a:t>Câu 2: </a:t>
            </a:r>
            <a:r>
              <a:rPr lang="en-US" sz="2400" dirty="0">
                <a:latin typeface="Times New Roman" panose="02020603050405020304" pitchFamily="18" charset="0"/>
                <a:cs typeface="Times New Roman" panose="02020603050405020304" pitchFamily="18" charset="0"/>
              </a:rPr>
              <a:t>Không nên mở liên kết hoặc thư điện tử của người lạ </a:t>
            </a:r>
          </a:p>
        </p:txBody>
      </p:sp>
      <p:sp>
        <p:nvSpPr>
          <p:cNvPr id="9" name="TextBox 8"/>
          <p:cNvSpPr txBox="1"/>
          <p:nvPr/>
        </p:nvSpPr>
        <p:spPr>
          <a:xfrm>
            <a:off x="728440" y="5127688"/>
            <a:ext cx="10075025" cy="830997"/>
          </a:xfrm>
          <a:prstGeom prst="rect">
            <a:avLst/>
          </a:prstGeom>
          <a:noFill/>
        </p:spPr>
        <p:txBody>
          <a:bodyPr wrap="square" rtlCol="0">
            <a:spAutoFit/>
          </a:bodyPr>
          <a:lstStyle/>
          <a:p>
            <a:r>
              <a:rPr lang="en-US" sz="2400" b="1" u="sng" dirty="0">
                <a:solidFill>
                  <a:srgbClr val="FF0000"/>
                </a:solidFill>
                <a:latin typeface="Times New Roman" panose="02020603050405020304" pitchFamily="18" charset="0"/>
                <a:cs typeface="Times New Roman" panose="02020603050405020304" pitchFamily="18" charset="0"/>
              </a:rPr>
              <a:t>Câu 4: </a:t>
            </a:r>
            <a:r>
              <a:rPr lang="en-US" sz="2400" dirty="0">
                <a:latin typeface="Times New Roman" panose="02020603050405020304" pitchFamily="18" charset="0"/>
                <a:cs typeface="Times New Roman" panose="02020603050405020304" pitchFamily="18" charset="0"/>
              </a:rPr>
              <a:t>Em sẽ không đăng tin không tốt về bạn cùng lớp lên mạng. Em cần tìm hiểu để biết thông tin đó đúng hay sai và có thể làm gì để giúp đỡ bạn  </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814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596152" y="0"/>
            <a:ext cx="9144000" cy="707886"/>
          </a:xfrm>
          <a:prstGeom prst="rect">
            <a:avLst/>
          </a:prstGeom>
          <a:solidFill>
            <a:schemeClr val="bg1"/>
          </a:solidFill>
          <a:ln>
            <a:noFill/>
          </a:ln>
        </p:spPr>
        <p:txBody>
          <a:bodyPr>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eaLnBrk="1" hangingPunct="1">
              <a:defRPr/>
            </a:pPr>
            <a:r>
              <a:rPr lang="en-US" altLang="en-US" sz="4000" b="1">
                <a:solidFill>
                  <a:srgbClr val="009900"/>
                </a:solidFill>
                <a:effectLst>
                  <a:outerShdw blurRad="38100" dist="38100" dir="2700000" algn="tl">
                    <a:srgbClr val="C0C0C0"/>
                  </a:outerShdw>
                </a:effectLst>
              </a:rPr>
              <a:t>  3. An toàn thông tin</a:t>
            </a:r>
            <a:endParaRPr lang="en-US" altLang="en-US" sz="4000" b="1" dirty="0">
              <a:solidFill>
                <a:srgbClr val="009900"/>
              </a:solidFill>
              <a:effectLst>
                <a:outerShdw blurRad="38100" dist="38100" dir="2700000" algn="tl">
                  <a:srgbClr val="C0C0C0"/>
                </a:outerShdw>
              </a:effectLst>
            </a:endParaRPr>
          </a:p>
        </p:txBody>
      </p:sp>
      <p:sp>
        <p:nvSpPr>
          <p:cNvPr id="5" name="Rectangle 4"/>
          <p:cNvSpPr/>
          <p:nvPr/>
        </p:nvSpPr>
        <p:spPr>
          <a:xfrm>
            <a:off x="596155" y="1086741"/>
            <a:ext cx="11335871" cy="5632311"/>
          </a:xfrm>
          <a:prstGeom prst="rect">
            <a:avLst/>
          </a:prstGeom>
          <a:solidFill>
            <a:schemeClr val="accent6">
              <a:lumMod val="20000"/>
              <a:lumOff val="80000"/>
            </a:schemeClr>
          </a:solidFill>
        </p:spPr>
        <p:txBody>
          <a:bodyPr wrap="square">
            <a:spAutoFit/>
          </a:bodyPr>
          <a:lstStyle/>
          <a:p>
            <a:pPr lvl="0"/>
            <a:r>
              <a:rPr lang="en-US" sz="3600" dirty="0">
                <a:latin typeface="Times New Roman" panose="02020603050405020304" pitchFamily="18" charset="0"/>
                <a:cs typeface="Times New Roman" panose="02020603050405020304" pitchFamily="18" charset="0"/>
              </a:rPr>
              <a:t>- Cài đặt và cập nhập phần mềm chống virus.</a:t>
            </a:r>
          </a:p>
          <a:p>
            <a:pPr lvl="0"/>
            <a:r>
              <a:rPr lang="en-US" sz="3600" dirty="0">
                <a:latin typeface="Times New Roman" panose="02020603050405020304" pitchFamily="18" charset="0"/>
                <a:cs typeface="Times New Roman" panose="02020603050405020304" pitchFamily="18" charset="0"/>
              </a:rPr>
              <a:t>- Đặt mật khẩu mạnh. Bảo vệ mật khẩu.</a:t>
            </a:r>
          </a:p>
          <a:p>
            <a:pPr lvl="0"/>
            <a:r>
              <a:rPr lang="en-US" sz="3600" dirty="0">
                <a:latin typeface="Times New Roman" panose="02020603050405020304" pitchFamily="18" charset="0"/>
                <a:cs typeface="Times New Roman" panose="02020603050405020304" pitchFamily="18" charset="0"/>
              </a:rPr>
              <a:t>- Đăng xuất các tài khoản khi đã dùng xong.</a:t>
            </a:r>
          </a:p>
          <a:p>
            <a:pPr lvl="0"/>
            <a:r>
              <a:rPr lang="en-US" sz="3600" dirty="0">
                <a:latin typeface="Times New Roman" panose="02020603050405020304" pitchFamily="18" charset="0"/>
                <a:cs typeface="Times New Roman" panose="02020603050405020304" pitchFamily="18" charset="0"/>
              </a:rPr>
              <a:t>- Tránh dùng mạng cộng đồng.</a:t>
            </a:r>
          </a:p>
          <a:p>
            <a:pPr lvl="0"/>
            <a:r>
              <a:rPr lang="en-US" sz="3600" dirty="0">
                <a:latin typeface="Times New Roman" panose="02020603050405020304" pitchFamily="18" charset="0"/>
                <a:cs typeface="Times New Roman" panose="02020603050405020304" pitchFamily="18" charset="0"/>
              </a:rPr>
              <a:t>- Không truy cập vào các liên kết lạ; không mở thư điện tử và các tệp đính kèm gửi từ những người không quen; không kết bạn nhắn tin với người lạ.</a:t>
            </a:r>
          </a:p>
          <a:p>
            <a:pPr lvl="0"/>
            <a:r>
              <a:rPr lang="en-US" sz="3600" dirty="0">
                <a:latin typeface="Times New Roman" panose="02020603050405020304" pitchFamily="18" charset="0"/>
                <a:cs typeface="Times New Roman" panose="02020603050405020304" pitchFamily="18" charset="0"/>
              </a:rPr>
              <a:t>- Không chia sẻ những thông tin cá nhân và những thông tin chua được kiểm chứng trên internet; không lan truyền tin giả làm tổn thương đến người khác.</a:t>
            </a:r>
          </a:p>
        </p:txBody>
      </p:sp>
    </p:spTree>
    <p:custDataLst>
      <p:tags r:id="rId1"/>
    </p:custDataLst>
    <p:extLst>
      <p:ext uri="{BB962C8B-B14F-4D97-AF65-F5344CB8AC3E}">
        <p14:creationId xmlns:p14="http://schemas.microsoft.com/office/powerpoint/2010/main" val="244714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207124" y="0"/>
            <a:ext cx="666974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Arial" charset="0"/>
                <a:cs typeface="Arial" charset="0"/>
              </a:rPr>
              <a:t>VẬN DỤNG</a:t>
            </a:r>
          </a:p>
        </p:txBody>
      </p:sp>
      <p:sp>
        <p:nvSpPr>
          <p:cNvPr id="6" name="AutoShape 8"/>
          <p:cNvSpPr>
            <a:spLocks noChangeArrowheads="1"/>
          </p:cNvSpPr>
          <p:nvPr/>
        </p:nvSpPr>
        <p:spPr bwMode="gray">
          <a:xfrm>
            <a:off x="186266" y="1048166"/>
            <a:ext cx="11483291" cy="1861006"/>
          </a:xfrm>
          <a:prstGeom prst="roundRect">
            <a:avLst>
              <a:gd name="adj" fmla="val 50000"/>
            </a:avLst>
          </a:prstGeom>
          <a:noFill/>
          <a:ln w="57150" algn="ctr">
            <a:solidFill>
              <a:schemeClr val="hlink"/>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33B74"/>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Em hãy đưa ra một số cách nhận diện lừa đảo trên mạng.</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389466" y="3213971"/>
            <a:ext cx="11548533" cy="3416320"/>
          </a:xfrm>
          <a:prstGeom prst="rect">
            <a:avLst/>
          </a:prstGeom>
          <a:solidFill>
            <a:srgbClr val="FFCCFF"/>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dirty="0">
                <a:latin typeface="Times New Roman" panose="02020603050405020304" pitchFamily="18" charset="0"/>
                <a:cs typeface="Times New Roman" panose="02020603050405020304" pitchFamily="18" charset="0"/>
              </a:rPr>
              <a:t>-Những chiêu trò trên mạng thường là những lời quảng cáo đánh vào lòng tham vật chất, </a:t>
            </a:r>
          </a:p>
          <a:p>
            <a:r>
              <a:rPr lang="en-US" sz="3600" dirty="0">
                <a:latin typeface="Times New Roman" panose="02020603050405020304" pitchFamily="18" charset="0"/>
                <a:cs typeface="Times New Roman" panose="02020603050405020304" pitchFamily="18" charset="0"/>
              </a:rPr>
              <a:t>-Những lời dụ dỗ, rủ rê làm những việc liên quan đến các vấn đề nhạy cảm, </a:t>
            </a:r>
          </a:p>
          <a:p>
            <a:r>
              <a:rPr lang="en-US" sz="3600" dirty="0">
                <a:latin typeface="Times New Roman" panose="02020603050405020304" pitchFamily="18" charset="0"/>
                <a:cs typeface="Times New Roman" panose="02020603050405020304" pitchFamily="18" charset="0"/>
              </a:rPr>
              <a:t>-Những tin nhắn giới thiệu là người quen của cha mẹ, để bảo em làm điều gì đó </a:t>
            </a:r>
            <a:r>
              <a:rPr lang="en-US" sz="3600" dirty="0" err="1">
                <a:latin typeface="Times New Roman" panose="02020603050405020304" pitchFamily="18" charset="0"/>
                <a:cs typeface="Times New Roman" panose="02020603050405020304" pitchFamily="18" charset="0"/>
              </a:rPr>
              <a:t>ko</a:t>
            </a:r>
            <a:r>
              <a:rPr lang="en-US" sz="3600" dirty="0">
                <a:latin typeface="Times New Roman" panose="02020603050405020304" pitchFamily="18" charset="0"/>
                <a:cs typeface="Times New Roman" panose="02020603050405020304" pitchFamily="18" charset="0"/>
              </a:rPr>
              <a:t> cho ai biết </a:t>
            </a:r>
            <a:endParaRPr lang="vi-VN"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8013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59079" y="143693"/>
            <a:ext cx="11591108" cy="70788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Bài 9: AN TOÀN THÔNG TIN TRÊN INTERNET</a:t>
            </a:r>
          </a:p>
        </p:txBody>
      </p:sp>
      <p:sp>
        <p:nvSpPr>
          <p:cNvPr id="6" name="Text Box 2"/>
          <p:cNvSpPr txBox="1">
            <a:spLocks noChangeArrowheads="1"/>
          </p:cNvSpPr>
          <p:nvPr/>
        </p:nvSpPr>
        <p:spPr bwMode="auto">
          <a:xfrm>
            <a:off x="2204296" y="870476"/>
            <a:ext cx="289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a:solidFill>
                  <a:srgbClr val="000000"/>
                </a:solidFill>
              </a:rPr>
              <a:t>NỘI DUNG</a:t>
            </a:r>
            <a:endParaRPr lang="en-US" altLang="en-US" sz="3200" b="1"/>
          </a:p>
        </p:txBody>
      </p:sp>
      <p:sp>
        <p:nvSpPr>
          <p:cNvPr id="7" name="Line 3"/>
          <p:cNvSpPr>
            <a:spLocks noChangeShapeType="1"/>
          </p:cNvSpPr>
          <p:nvPr/>
        </p:nvSpPr>
        <p:spPr bwMode="auto">
          <a:xfrm>
            <a:off x="6697919" y="1017324"/>
            <a:ext cx="0" cy="57912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4"/>
          <p:cNvSpPr txBox="1">
            <a:spLocks noChangeArrowheads="1"/>
          </p:cNvSpPr>
          <p:nvPr/>
        </p:nvSpPr>
        <p:spPr bwMode="auto">
          <a:xfrm>
            <a:off x="6786412" y="3392204"/>
            <a:ext cx="540558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a:solidFill>
                  <a:srgbClr val="FF0000"/>
                </a:solidFill>
                <a:latin typeface="Times New Roman" panose="02020603050405020304" pitchFamily="18" charset="0"/>
                <a:cs typeface="Times New Roman" panose="02020603050405020304" pitchFamily="18" charset="0"/>
              </a:rPr>
              <a:t>HƯỚNG DẪN VỀ NHÀ :</a:t>
            </a:r>
          </a:p>
          <a:p>
            <a:pPr eaLnBrk="1" hangingPunct="1">
              <a:buFontTx/>
              <a:buChar char="-"/>
            </a:pPr>
            <a:r>
              <a:rPr lang="en-US" altLang="en-US" sz="3600">
                <a:solidFill>
                  <a:srgbClr val="000000"/>
                </a:solidFill>
                <a:latin typeface="Times New Roman" panose="02020603050405020304" pitchFamily="18" charset="0"/>
                <a:cs typeface="Times New Roman" panose="02020603050405020304" pitchFamily="18" charset="0"/>
              </a:rPr>
              <a:t>Học bài, xem nội dung đã học.</a:t>
            </a:r>
          </a:p>
          <a:p>
            <a:pPr eaLnBrk="1" hangingPunct="1">
              <a:buFontTx/>
              <a:buChar char="-"/>
            </a:pPr>
            <a:r>
              <a:rPr lang="en-US" altLang="en-US" sz="3600">
                <a:solidFill>
                  <a:srgbClr val="000000"/>
                </a:solidFill>
                <a:latin typeface="Times New Roman" panose="02020603050405020304" pitchFamily="18" charset="0"/>
                <a:cs typeface="Times New Roman" panose="02020603050405020304" pitchFamily="18" charset="0"/>
              </a:rPr>
              <a:t>Trả lời câu hỏi SGK </a:t>
            </a:r>
          </a:p>
          <a:p>
            <a:pPr eaLnBrk="1" hangingPunct="1">
              <a:buFontTx/>
              <a:buChar char="-"/>
            </a:pPr>
            <a:r>
              <a:rPr lang="en-US" altLang="en-US" sz="3600">
                <a:solidFill>
                  <a:srgbClr val="000000"/>
                </a:solidFill>
                <a:latin typeface="Times New Roman" panose="02020603050405020304" pitchFamily="18" charset="0"/>
                <a:cs typeface="Times New Roman" panose="02020603050405020304" pitchFamily="18" charset="0"/>
              </a:rPr>
              <a:t>Xem trước nội dung bài học tiếp theo: </a:t>
            </a:r>
          </a:p>
        </p:txBody>
      </p:sp>
      <p:pic>
        <p:nvPicPr>
          <p:cNvPr id="9" name="Picture 5" descr="jlgboo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56282" y="1260726"/>
            <a:ext cx="2059516" cy="164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6"/>
          <p:cNvSpPr>
            <a:spLocks noChangeArrowheads="1"/>
          </p:cNvSpPr>
          <p:nvPr/>
        </p:nvSpPr>
        <p:spPr bwMode="auto">
          <a:xfrm>
            <a:off x="7958669" y="873211"/>
            <a:ext cx="1050863" cy="1098409"/>
          </a:xfrm>
          <a:prstGeom prst="star32">
            <a:avLst>
              <a:gd name="adj" fmla="val 4259"/>
            </a:avLst>
          </a:prstGeom>
          <a:noFill/>
          <a:ln w="9525" algn="ctr">
            <a:solidFill>
              <a:srgbClr val="FFFF00"/>
            </a:solidFill>
            <a:miter lim="800000"/>
            <a:headEnd/>
            <a:tailEnd/>
          </a:ln>
          <a:effectLst/>
          <a:extLst>
            <a:ext uri="{909E8E84-426E-40DD-AFC4-6F175D3DCCD1}">
              <a14:hiddenFill xmlns:a14="http://schemas.microsoft.com/office/drawing/2010/main">
                <a:gradFill rotWithShape="0">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 name="AutoShape 7"/>
          <p:cNvSpPr>
            <a:spLocks noChangeArrowheads="1"/>
          </p:cNvSpPr>
          <p:nvPr/>
        </p:nvSpPr>
        <p:spPr bwMode="gray">
          <a:xfrm>
            <a:off x="946196" y="3283616"/>
            <a:ext cx="5537141" cy="2345734"/>
          </a:xfrm>
          <a:prstGeom prst="roundRect">
            <a:avLst>
              <a:gd name="adj" fmla="val 50000"/>
            </a:avLst>
          </a:prstGeom>
          <a:noFill/>
          <a:ln w="5715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pPr>
            <a:r>
              <a:rPr lang="en-US" altLang="en-US" sz="3200" b="1">
                <a:solidFill>
                  <a:srgbClr val="CC00FF"/>
                </a:solidFill>
                <a:cs typeface="Times New Roman" panose="02020603050405020304" pitchFamily="18" charset="0"/>
              </a:rPr>
              <a:t>2. </a:t>
            </a:r>
            <a:r>
              <a:rPr lang="nl-NL" altLang="en-US" sz="3200" b="1"/>
              <a:t>Một số quy tắc </a:t>
            </a:r>
          </a:p>
          <a:p>
            <a:pPr algn="just">
              <a:spcBef>
                <a:spcPct val="20000"/>
              </a:spcBef>
            </a:pPr>
            <a:r>
              <a:rPr lang="nl-NL" altLang="en-US" sz="3200" b="1"/>
              <a:t>an toàn khi sử dụng </a:t>
            </a:r>
            <a:r>
              <a:rPr lang="en-US" altLang="en-US" sz="3200" b="1"/>
              <a:t>Internet.</a:t>
            </a:r>
            <a:endParaRPr lang="nl-NL" altLang="en-US" sz="3200" b="1"/>
          </a:p>
        </p:txBody>
      </p:sp>
      <p:sp>
        <p:nvSpPr>
          <p:cNvPr id="12" name="AutoShape 8"/>
          <p:cNvSpPr>
            <a:spLocks noChangeArrowheads="1"/>
          </p:cNvSpPr>
          <p:nvPr/>
        </p:nvSpPr>
        <p:spPr bwMode="gray">
          <a:xfrm>
            <a:off x="848915" y="1628546"/>
            <a:ext cx="5793935" cy="1514773"/>
          </a:xfrm>
          <a:prstGeom prst="roundRect">
            <a:avLst>
              <a:gd name="adj" fmla="val 50000"/>
            </a:avLst>
          </a:prstGeom>
          <a:noFill/>
          <a:ln w="57150" algn="ctr">
            <a:solidFill>
              <a:schemeClr val="hlink"/>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33B74"/>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pPr>
            <a:r>
              <a:rPr lang="en-US" altLang="en-US" sz="3200" b="1">
                <a:solidFill>
                  <a:srgbClr val="FF3300"/>
                </a:solidFill>
                <a:cs typeface="Times New Roman" panose="02020603050405020304" pitchFamily="18" charset="0"/>
              </a:rPr>
              <a:t>1. </a:t>
            </a:r>
            <a:r>
              <a:rPr lang="en-US" altLang="en-US" sz="3200" b="1">
                <a:solidFill>
                  <a:srgbClr val="009900"/>
                </a:solidFill>
                <a:cs typeface="Times New Roman" panose="02020603050405020304" pitchFamily="18" charset="0"/>
              </a:rPr>
              <a:t>Tác hại và nguy cơ sử dụng </a:t>
            </a:r>
            <a:r>
              <a:rPr lang="en-US" altLang="en-US" sz="3200" b="1">
                <a:solidFill>
                  <a:srgbClr val="009900"/>
                </a:solidFill>
              </a:rPr>
              <a:t>Internet</a:t>
            </a:r>
            <a:r>
              <a:rPr lang="nl-NL" altLang="en-US" sz="3200" b="1">
                <a:solidFill>
                  <a:srgbClr val="009900"/>
                </a:solidFill>
              </a:rPr>
              <a:t>?</a:t>
            </a:r>
          </a:p>
        </p:txBody>
      </p:sp>
      <p:grpSp>
        <p:nvGrpSpPr>
          <p:cNvPr id="13" name="Group 9"/>
          <p:cNvGrpSpPr>
            <a:grpSpLocks/>
          </p:cNvGrpSpPr>
          <p:nvPr/>
        </p:nvGrpSpPr>
        <p:grpSpPr bwMode="auto">
          <a:xfrm>
            <a:off x="180575" y="2185060"/>
            <a:ext cx="609600" cy="604837"/>
            <a:chOff x="2078" y="1680"/>
            <a:chExt cx="1615" cy="1615"/>
          </a:xfrm>
        </p:grpSpPr>
        <p:sp>
          <p:nvSpPr>
            <p:cNvPr id="14" name="Oval 1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 name="Oval 1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 name="Oval 12"/>
            <p:cNvSpPr>
              <a:spLocks noChangeArrowheads="1"/>
            </p:cNvSpPr>
            <p:nvPr/>
          </p:nvSpPr>
          <p:spPr bwMode="gray">
            <a:xfrm>
              <a:off x="2255" y="1796"/>
              <a:ext cx="688" cy="13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cs typeface="+mn-cs"/>
              </a:endParaRPr>
            </a:p>
          </p:txBody>
        </p:sp>
        <p:sp>
          <p:nvSpPr>
            <p:cNvPr id="17" name="Oval 13"/>
            <p:cNvSpPr>
              <a:spLocks noChangeArrowheads="1"/>
            </p:cNvSpPr>
            <p:nvPr/>
          </p:nvSpPr>
          <p:spPr bwMode="gray">
            <a:xfrm>
              <a:off x="2254" y="1795"/>
              <a:ext cx="688" cy="138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 name="Oval 14"/>
            <p:cNvSpPr>
              <a:spLocks noChangeArrowheads="1"/>
            </p:cNvSpPr>
            <p:nvPr/>
          </p:nvSpPr>
          <p:spPr bwMode="gray">
            <a:xfrm>
              <a:off x="2339" y="1795"/>
              <a:ext cx="1093" cy="13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19" name="Oval 15"/>
            <p:cNvSpPr>
              <a:spLocks noChangeArrowheads="1"/>
            </p:cNvSpPr>
            <p:nvPr/>
          </p:nvSpPr>
          <p:spPr bwMode="gray">
            <a:xfrm>
              <a:off x="2337" y="1795"/>
              <a:ext cx="1096" cy="138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20" name="Group 16"/>
          <p:cNvGrpSpPr>
            <a:grpSpLocks/>
          </p:cNvGrpSpPr>
          <p:nvPr/>
        </p:nvGrpSpPr>
        <p:grpSpPr bwMode="auto">
          <a:xfrm>
            <a:off x="245187" y="4218515"/>
            <a:ext cx="609600" cy="604838"/>
            <a:chOff x="2078" y="1680"/>
            <a:chExt cx="1615" cy="1615"/>
          </a:xfrm>
        </p:grpSpPr>
        <p:sp>
          <p:nvSpPr>
            <p:cNvPr id="21" name="Oval 1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 name="Oval 1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Oval 19"/>
            <p:cNvSpPr>
              <a:spLocks noChangeArrowheads="1"/>
            </p:cNvSpPr>
            <p:nvPr/>
          </p:nvSpPr>
          <p:spPr bwMode="gray">
            <a:xfrm>
              <a:off x="2255" y="1796"/>
              <a:ext cx="688" cy="13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a:cs typeface="+mn-cs"/>
              </a:endParaRPr>
            </a:p>
          </p:txBody>
        </p:sp>
        <p:sp>
          <p:nvSpPr>
            <p:cNvPr id="24" name="Oval 20"/>
            <p:cNvSpPr>
              <a:spLocks noChangeArrowheads="1"/>
            </p:cNvSpPr>
            <p:nvPr/>
          </p:nvSpPr>
          <p:spPr bwMode="gray">
            <a:xfrm>
              <a:off x="2254" y="1795"/>
              <a:ext cx="688" cy="1387"/>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 name="Oval 21"/>
            <p:cNvSpPr>
              <a:spLocks noChangeArrowheads="1"/>
            </p:cNvSpPr>
            <p:nvPr/>
          </p:nvSpPr>
          <p:spPr bwMode="gray">
            <a:xfrm>
              <a:off x="2339" y="1795"/>
              <a:ext cx="1093" cy="13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26" name="Oval 22"/>
            <p:cNvSpPr>
              <a:spLocks noChangeArrowheads="1"/>
            </p:cNvSpPr>
            <p:nvPr/>
          </p:nvSpPr>
          <p:spPr bwMode="gray">
            <a:xfrm>
              <a:off x="2337" y="1795"/>
              <a:ext cx="1096" cy="1387"/>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7" name="AutoShape 23"/>
          <p:cNvSpPr>
            <a:spLocks noChangeArrowheads="1"/>
          </p:cNvSpPr>
          <p:nvPr/>
        </p:nvSpPr>
        <p:spPr bwMode="gray">
          <a:xfrm>
            <a:off x="986322" y="5813563"/>
            <a:ext cx="5497017" cy="822305"/>
          </a:xfrm>
          <a:prstGeom prst="roundRect">
            <a:avLst>
              <a:gd name="adj" fmla="val 50000"/>
            </a:avLst>
          </a:prstGeom>
          <a:noFill/>
          <a:ln w="57150" algn="ctr">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pPr>
            <a:r>
              <a:rPr lang="en-US" altLang="en-US" sz="3200" b="1">
                <a:solidFill>
                  <a:srgbClr val="FF0000"/>
                </a:solidFill>
                <a:cs typeface="Times New Roman" panose="02020603050405020304" pitchFamily="18" charset="0"/>
              </a:rPr>
              <a:t>3. </a:t>
            </a:r>
            <a:r>
              <a:rPr lang="en-US" altLang="en-US" sz="3200" b="1">
                <a:solidFill>
                  <a:srgbClr val="FF0066"/>
                </a:solidFill>
              </a:rPr>
              <a:t>An toàn thông tin.</a:t>
            </a:r>
          </a:p>
        </p:txBody>
      </p:sp>
      <p:grpSp>
        <p:nvGrpSpPr>
          <p:cNvPr id="28" name="Group 24"/>
          <p:cNvGrpSpPr>
            <a:grpSpLocks/>
          </p:cNvGrpSpPr>
          <p:nvPr/>
        </p:nvGrpSpPr>
        <p:grpSpPr bwMode="auto">
          <a:xfrm>
            <a:off x="352073" y="5896285"/>
            <a:ext cx="609600" cy="539453"/>
            <a:chOff x="2078" y="1794"/>
            <a:chExt cx="1615" cy="1389"/>
          </a:xfrm>
        </p:grpSpPr>
        <p:sp>
          <p:nvSpPr>
            <p:cNvPr id="29" name="Oval 25"/>
            <p:cNvSpPr>
              <a:spLocks noChangeArrowheads="1"/>
            </p:cNvSpPr>
            <p:nvPr/>
          </p:nvSpPr>
          <p:spPr bwMode="gray">
            <a:xfrm>
              <a:off x="2078" y="1794"/>
              <a:ext cx="1615" cy="1387"/>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Oval 26"/>
            <p:cNvSpPr>
              <a:spLocks noChangeArrowheads="1"/>
            </p:cNvSpPr>
            <p:nvPr/>
          </p:nvSpPr>
          <p:spPr bwMode="gray">
            <a:xfrm>
              <a:off x="2170" y="1817"/>
              <a:ext cx="1430" cy="1337"/>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 name="Oval 27"/>
            <p:cNvSpPr>
              <a:spLocks noChangeArrowheads="1"/>
            </p:cNvSpPr>
            <p:nvPr/>
          </p:nvSpPr>
          <p:spPr bwMode="gray">
            <a:xfrm>
              <a:off x="2255" y="1796"/>
              <a:ext cx="1262" cy="138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32" name="Oval 28"/>
            <p:cNvSpPr>
              <a:spLocks noChangeArrowheads="1"/>
            </p:cNvSpPr>
            <p:nvPr/>
          </p:nvSpPr>
          <p:spPr bwMode="gray">
            <a:xfrm>
              <a:off x="2254" y="1795"/>
              <a:ext cx="1262" cy="1387"/>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3" name="Oval 29"/>
            <p:cNvSpPr>
              <a:spLocks noChangeArrowheads="1"/>
            </p:cNvSpPr>
            <p:nvPr/>
          </p:nvSpPr>
          <p:spPr bwMode="gray">
            <a:xfrm>
              <a:off x="2339" y="1795"/>
              <a:ext cx="1093" cy="138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a:cs typeface="+mn-cs"/>
              </a:endParaRPr>
            </a:p>
          </p:txBody>
        </p:sp>
        <p:sp>
          <p:nvSpPr>
            <p:cNvPr id="34" name="Oval 30"/>
            <p:cNvSpPr>
              <a:spLocks noChangeArrowheads="1"/>
            </p:cNvSpPr>
            <p:nvPr/>
          </p:nvSpPr>
          <p:spPr bwMode="gray">
            <a:xfrm>
              <a:off x="2337" y="1795"/>
              <a:ext cx="1096" cy="1387"/>
            </a:xfrm>
            <a:prstGeom prst="ellipse">
              <a:avLst/>
            </a:prstGeom>
            <a:gradFill rotWithShape="1">
              <a:gsLst>
                <a:gs pos="0">
                  <a:srgbClr val="FFCC99"/>
                </a:gs>
                <a:gs pos="100000">
                  <a:srgbClr val="82684E"/>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Tree>
    <p:custDataLst>
      <p:tags r:id="rId1"/>
    </p:custDataLst>
    <p:extLst>
      <p:ext uri="{BB962C8B-B14F-4D97-AF65-F5344CB8AC3E}">
        <p14:creationId xmlns:p14="http://schemas.microsoft.com/office/powerpoint/2010/main" val="239895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mic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963" y="4610100"/>
            <a:ext cx="24765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WordArt 5"/>
          <p:cNvSpPr>
            <a:spLocks noChangeArrowheads="1" noChangeShapeType="1" noTextEdit="1"/>
          </p:cNvSpPr>
          <p:nvPr/>
        </p:nvSpPr>
        <p:spPr bwMode="auto">
          <a:xfrm>
            <a:off x="1836738" y="1016000"/>
            <a:ext cx="9212262" cy="3556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4000" kern="1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Tiết học đến đây là kết thúc</a:t>
            </a:r>
          </a:p>
          <a:p>
            <a:pPr algn="ctr" fontAlgn="base">
              <a:spcBef>
                <a:spcPct val="0"/>
              </a:spcBef>
              <a:spcAft>
                <a:spcPct val="0"/>
              </a:spcAft>
            </a:pPr>
            <a:r>
              <a:rPr lang="vi-VN" sz="4000" kern="1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Cảm ơn quý Thầy Cô và các em đã tham dự</a:t>
            </a:r>
          </a:p>
        </p:txBody>
      </p:sp>
      <p:pic>
        <p:nvPicPr>
          <p:cNvPr id="39940" name="图片 4" descr="2_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33800"/>
            <a:ext cx="337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图片 4" descr="2_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1400" y="0"/>
            <a:ext cx="337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descr="chum 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79528">
            <a:off x="9758363" y="4470401"/>
            <a:ext cx="22479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6991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p:nvPr/>
        </p:nvSpPr>
        <p:spPr>
          <a:xfrm>
            <a:off x="932375" y="1793772"/>
            <a:ext cx="9843247" cy="670002"/>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rgbClr val="CCCCFF"/>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A. Tải phần mềm, tệp miễn phí trên internet.</a:t>
            </a:r>
          </a:p>
        </p:txBody>
      </p:sp>
      <p:sp>
        <p:nvSpPr>
          <p:cNvPr id="100" name="Google Shape;100;p3"/>
          <p:cNvSpPr/>
          <p:nvPr/>
        </p:nvSpPr>
        <p:spPr>
          <a:xfrm>
            <a:off x="881318" y="2684240"/>
            <a:ext cx="9926007" cy="963528"/>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chemeClr val="accent2">
              <a:lumMod val="20000"/>
              <a:lumOff val="80000"/>
            </a:schemeClr>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B. Mở liên kết được cung cấp trong thư điện tử không biết rõ nguồn gốc.</a:t>
            </a:r>
          </a:p>
        </p:txBody>
      </p:sp>
      <p:sp>
        <p:nvSpPr>
          <p:cNvPr id="101" name="Google Shape;101;p3"/>
          <p:cNvSpPr/>
          <p:nvPr/>
        </p:nvSpPr>
        <p:spPr>
          <a:xfrm>
            <a:off x="812374" y="3837425"/>
            <a:ext cx="9994951" cy="1081055"/>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chemeClr val="accent6">
              <a:lumMod val="20000"/>
              <a:lumOff val="80000"/>
            </a:schemeClr>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C. Định kì thay đổi mật khẩu của tài khoản cá nhân trên mạng xã hội và thư điện tử.</a:t>
            </a:r>
          </a:p>
        </p:txBody>
      </p:sp>
      <p:sp>
        <p:nvSpPr>
          <p:cNvPr id="103" name="Google Shape;103;p3"/>
          <p:cNvSpPr/>
          <p:nvPr/>
        </p:nvSpPr>
        <p:spPr>
          <a:xfrm>
            <a:off x="832378" y="278552"/>
            <a:ext cx="10830137" cy="1200356"/>
          </a:xfrm>
          <a:prstGeom prst="snip2DiagRect">
            <a:avLst>
              <a:gd name="adj1" fmla="val 0"/>
              <a:gd name="adj2" fmla="val 16667"/>
            </a:avLst>
          </a:prstGeom>
          <a:solidFill>
            <a:schemeClr val="lt1">
              <a:alpha val="69803"/>
            </a:schemeClr>
          </a:solidFill>
          <a:ln>
            <a:noFill/>
          </a:ln>
        </p:spPr>
        <p:txBody>
          <a:bodyPr spcFirstLastPara="1" wrap="square" lIns="91425" tIns="45700" rIns="91425" bIns="45700" anchor="ctr" anchorCtr="0">
            <a:noAutofit/>
          </a:bodyPr>
          <a:lstStyle/>
          <a:p>
            <a:r>
              <a:rPr lang="en-US" sz="3600" b="1" i="0" u="none" strike="noStrike" cap="none">
                <a:solidFill>
                  <a:srgbClr val="FF0000"/>
                </a:solidFill>
                <a:latin typeface="Times New Roman" panose="02020603050405020304" pitchFamily="18" charset="0"/>
                <a:ea typeface="Calibri"/>
                <a:cs typeface="Times New Roman" panose="02020603050405020304" pitchFamily="18" charset="0"/>
                <a:sym typeface="Calibri"/>
              </a:rPr>
              <a:t>Câu hỏi 1: </a:t>
            </a:r>
            <a:r>
              <a:rPr lang="en-US" sz="3600">
                <a:solidFill>
                  <a:srgbClr val="0000FF"/>
                </a:solidFill>
                <a:latin typeface="Times New Roman" panose="02020603050405020304" pitchFamily="18" charset="0"/>
                <a:cs typeface="Times New Roman" panose="02020603050405020304" pitchFamily="18" charset="0"/>
              </a:rPr>
              <a:t>Khi sử dụng internet, những việc làm nào sau đây có thể khiến em bị hại?</a:t>
            </a:r>
          </a:p>
        </p:txBody>
      </p:sp>
      <p:sp>
        <p:nvSpPr>
          <p:cNvPr id="105" name="Google Shape;105;p3" descr="100+ những hình ảnh icon buồn - hinhanhsieudep.ne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6" name="Google Shape;106;p3"/>
          <p:cNvPicPr preferRelativeResize="0"/>
          <p:nvPr/>
        </p:nvPicPr>
        <p:blipFill rotWithShape="1">
          <a:blip r:embed="rId4">
            <a:alphaModFix/>
          </a:blip>
          <a:srcRect/>
          <a:stretch/>
        </p:blipFill>
        <p:spPr>
          <a:xfrm>
            <a:off x="10450871" y="3922033"/>
            <a:ext cx="887519" cy="887518"/>
          </a:xfrm>
          <a:prstGeom prst="rect">
            <a:avLst/>
          </a:prstGeom>
          <a:noFill/>
          <a:ln>
            <a:noFill/>
          </a:ln>
        </p:spPr>
      </p:pic>
      <p:pic>
        <p:nvPicPr>
          <p:cNvPr id="108" name="Google Shape;108;p3"/>
          <p:cNvPicPr preferRelativeResize="0"/>
          <p:nvPr/>
        </p:nvPicPr>
        <p:blipFill rotWithShape="1">
          <a:blip r:embed="rId5">
            <a:alphaModFix/>
          </a:blip>
          <a:srcRect/>
          <a:stretch/>
        </p:blipFill>
        <p:spPr>
          <a:xfrm>
            <a:off x="9645490" y="1425767"/>
            <a:ext cx="1024676" cy="1024676"/>
          </a:xfrm>
          <a:prstGeom prst="rect">
            <a:avLst/>
          </a:prstGeom>
          <a:noFill/>
          <a:ln>
            <a:noFill/>
          </a:ln>
        </p:spPr>
      </p:pic>
      <p:sp>
        <p:nvSpPr>
          <p:cNvPr id="11" name="Google Shape;101;p3"/>
          <p:cNvSpPr/>
          <p:nvPr/>
        </p:nvSpPr>
        <p:spPr>
          <a:xfrm>
            <a:off x="780671" y="5082536"/>
            <a:ext cx="9994951" cy="670002"/>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chemeClr val="accent1">
              <a:lumMod val="60000"/>
              <a:lumOff val="40000"/>
            </a:schemeClr>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D. Em có kẻ doạ nạt trên mạng không cho bố mẹ, thầy cô giáo biết.</a:t>
            </a:r>
          </a:p>
        </p:txBody>
      </p:sp>
      <p:sp>
        <p:nvSpPr>
          <p:cNvPr id="12" name="Google Shape;101;p3"/>
          <p:cNvSpPr/>
          <p:nvPr/>
        </p:nvSpPr>
        <p:spPr>
          <a:xfrm>
            <a:off x="780670" y="5916490"/>
            <a:ext cx="9994951" cy="670002"/>
          </a:xfrm>
          <a:custGeom>
            <a:avLst/>
            <a:gdLst/>
            <a:ahLst/>
            <a:cxnLst/>
            <a:rect l="l" t="t" r="r" b="b"/>
            <a:pathLst>
              <a:path w="1590283" h="505847" extrusionOk="0">
                <a:moveTo>
                  <a:pt x="0" y="84310"/>
                </a:moveTo>
                <a:cubicBezTo>
                  <a:pt x="0" y="37747"/>
                  <a:pt x="37747" y="0"/>
                  <a:pt x="84310" y="0"/>
                </a:cubicBezTo>
                <a:lnTo>
                  <a:pt x="1505973" y="0"/>
                </a:lnTo>
                <a:cubicBezTo>
                  <a:pt x="1552536" y="0"/>
                  <a:pt x="1590283" y="37747"/>
                  <a:pt x="1590283" y="84310"/>
                </a:cubicBezTo>
                <a:lnTo>
                  <a:pt x="1590283" y="421537"/>
                </a:lnTo>
                <a:cubicBezTo>
                  <a:pt x="1590283" y="468100"/>
                  <a:pt x="1552536" y="505847"/>
                  <a:pt x="1505973" y="505847"/>
                </a:cubicBezTo>
                <a:lnTo>
                  <a:pt x="84310" y="505847"/>
                </a:lnTo>
                <a:cubicBezTo>
                  <a:pt x="37747" y="505847"/>
                  <a:pt x="0" y="468100"/>
                  <a:pt x="0" y="421537"/>
                </a:cubicBezTo>
                <a:lnTo>
                  <a:pt x="0" y="84310"/>
                </a:lnTo>
                <a:close/>
              </a:path>
            </a:pathLst>
          </a:custGeom>
          <a:solidFill>
            <a:srgbClr val="92D050"/>
          </a:solidFill>
          <a:ln w="12700" cap="flat" cmpd="sng">
            <a:solidFill>
              <a:schemeClr val="lt1"/>
            </a:solidFill>
            <a:prstDash val="solid"/>
            <a:miter lim="800000"/>
            <a:headEnd type="none" w="sm" len="sm"/>
            <a:tailEnd type="none" w="sm" len="sm"/>
          </a:ln>
        </p:spPr>
        <p:txBody>
          <a:bodyPr spcFirstLastPara="1" wrap="square" lIns="119925" tIns="72300" rIns="119925" bIns="72300" anchor="ctr" anchorCtr="0">
            <a:noAutofit/>
          </a:bodyPr>
          <a:lstStyle/>
          <a:p>
            <a:r>
              <a:rPr lang="en-US" sz="2800"/>
              <a:t>E. Làm theo các bài hướng dẫn sử dụng thuốc trên mạng.</a:t>
            </a:r>
          </a:p>
        </p:txBody>
      </p:sp>
      <p:pic>
        <p:nvPicPr>
          <p:cNvPr id="13" name="Google Shape;108;p3"/>
          <p:cNvPicPr preferRelativeResize="0"/>
          <p:nvPr/>
        </p:nvPicPr>
        <p:blipFill rotWithShape="1">
          <a:blip r:embed="rId5">
            <a:alphaModFix/>
          </a:blip>
          <a:srcRect/>
          <a:stretch/>
        </p:blipFill>
        <p:spPr>
          <a:xfrm>
            <a:off x="10157827" y="2572982"/>
            <a:ext cx="1024676" cy="1024676"/>
          </a:xfrm>
          <a:prstGeom prst="rect">
            <a:avLst/>
          </a:prstGeom>
          <a:noFill/>
          <a:ln>
            <a:noFill/>
          </a:ln>
        </p:spPr>
      </p:pic>
      <p:pic>
        <p:nvPicPr>
          <p:cNvPr id="15" name="Google Shape;108;p3"/>
          <p:cNvPicPr preferRelativeResize="0"/>
          <p:nvPr/>
        </p:nvPicPr>
        <p:blipFill rotWithShape="1">
          <a:blip r:embed="rId5">
            <a:alphaModFix/>
          </a:blip>
          <a:srcRect/>
          <a:stretch/>
        </p:blipFill>
        <p:spPr>
          <a:xfrm>
            <a:off x="10670166" y="4996355"/>
            <a:ext cx="1024676" cy="1024676"/>
          </a:xfrm>
          <a:prstGeom prst="rect">
            <a:avLst/>
          </a:prstGeom>
          <a:noFill/>
          <a:ln>
            <a:noFill/>
          </a:ln>
        </p:spPr>
      </p:pic>
      <p:pic>
        <p:nvPicPr>
          <p:cNvPr id="16" name="Google Shape;108;p3"/>
          <p:cNvPicPr preferRelativeResize="0"/>
          <p:nvPr/>
        </p:nvPicPr>
        <p:blipFill rotWithShape="1">
          <a:blip r:embed="rId5">
            <a:alphaModFix/>
          </a:blip>
          <a:srcRect/>
          <a:stretch/>
        </p:blipFill>
        <p:spPr>
          <a:xfrm>
            <a:off x="9938534" y="5833324"/>
            <a:ext cx="1024676" cy="1024676"/>
          </a:xfrm>
          <a:prstGeom prst="rect">
            <a:avLst/>
          </a:prstGeom>
          <a:noFill/>
          <a:ln>
            <a:noFill/>
          </a:ln>
        </p:spPr>
      </p:pic>
    </p:spTree>
    <p:custDataLst>
      <p:tags r:id="rId1"/>
    </p:custDataLst>
    <p:extLst>
      <p:ext uri="{BB962C8B-B14F-4D97-AF65-F5344CB8AC3E}">
        <p14:creationId xmlns:p14="http://schemas.microsoft.com/office/powerpoint/2010/main" val="35356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randombar(horizontal)">
                                      <p:cBhvr>
                                        <p:cTn id="12" dur="500"/>
                                        <p:tgtEl>
                                          <p:spTgt spid="9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randombar(horizontal)">
                                      <p:cBhvr>
                                        <p:cTn id="15" dur="500"/>
                                        <p:tgtEl>
                                          <p:spTgt spid="10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randombar(horizontal)">
                                      <p:cBhvr>
                                        <p:cTn id="18" dur="500"/>
                                        <p:tgtEl>
                                          <p:spTgt spid="10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fade">
                                      <p:cBhvr>
                                        <p:cTn id="29" dur="1000"/>
                                        <p:tgtEl>
                                          <p:spTgt spid="108"/>
                                        </p:tgtEl>
                                      </p:cBhvr>
                                    </p:animEffect>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1000"/>
                                        <p:tgtEl>
                                          <p:spTgt spid="108"/>
                                        </p:tgtEl>
                                      </p:cBhvr>
                                    </p:animEffect>
                                    <p:set>
                                      <p:cBhvr>
                                        <p:cTn id="33" dur="1" fill="hold">
                                          <p:stCondLst>
                                            <p:cond delay="1000"/>
                                          </p:stCondLst>
                                        </p:cTn>
                                        <p:tgtEl>
                                          <p:spTgt spid="10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childTnLst>
                                </p:cTn>
                              </p:par>
                            </p:childTnLst>
                          </p:cTn>
                        </p:par>
                        <p:par>
                          <p:cTn id="39" fill="hold">
                            <p:stCondLst>
                              <p:cond delay="1000"/>
                            </p:stCondLst>
                            <p:childTnLst>
                              <p:par>
                                <p:cTn id="40" presetID="10" presetClass="exit" presetSubtype="0" fill="hold" nodeType="afterEffect">
                                  <p:stCondLst>
                                    <p:cond delay="0"/>
                                  </p:stCondLst>
                                  <p:childTnLst>
                                    <p:animEffect transition="out" filter="fade">
                                      <p:cBhvr>
                                        <p:cTn id="41" dur="1000"/>
                                        <p:tgtEl>
                                          <p:spTgt spid="13"/>
                                        </p:tgtEl>
                                      </p:cBhvr>
                                    </p:animEffect>
                                    <p:set>
                                      <p:cBhvr>
                                        <p:cTn id="42" dur="1" fill="hold">
                                          <p:stCondLst>
                                            <p:cond delay="100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1000"/>
                                        <p:tgtEl>
                                          <p:spTgt spid="106"/>
                                        </p:tgtEl>
                                      </p:cBhvr>
                                    </p:animEffect>
                                    <p:set>
                                      <p:cBhvr>
                                        <p:cTn id="49" dur="1" fill="hold">
                                          <p:stCondLst>
                                            <p:cond delay="1000"/>
                                          </p:stCondLst>
                                        </p:cTn>
                                        <p:tgtEl>
                                          <p:spTgt spid="10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childTnLst>
                                </p:cTn>
                              </p:par>
                            </p:childTnLst>
                          </p:cTn>
                        </p:par>
                        <p:par>
                          <p:cTn id="55" fill="hold">
                            <p:stCondLst>
                              <p:cond delay="1000"/>
                            </p:stCondLst>
                            <p:childTnLst>
                              <p:par>
                                <p:cTn id="56" presetID="10" presetClass="exit" presetSubtype="0" fill="hold" nodeType="afterEffect">
                                  <p:stCondLst>
                                    <p:cond delay="0"/>
                                  </p:stCondLst>
                                  <p:childTnLst>
                                    <p:animEffect transition="out" filter="fade">
                                      <p:cBhvr>
                                        <p:cTn id="57" dur="1000"/>
                                        <p:tgtEl>
                                          <p:spTgt spid="15"/>
                                        </p:tgtEl>
                                      </p:cBhvr>
                                    </p:animEffect>
                                    <p:set>
                                      <p:cBhvr>
                                        <p:cTn id="58" dur="1" fill="hold">
                                          <p:stCondLst>
                                            <p:cond delay="100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childTnLst>
                          </p:cTn>
                        </p:par>
                        <p:par>
                          <p:cTn id="64" fill="hold">
                            <p:stCondLst>
                              <p:cond delay="1000"/>
                            </p:stCondLst>
                            <p:childTnLst>
                              <p:par>
                                <p:cTn id="65" presetID="10" presetClass="exit" presetSubtype="0" fill="hold" nodeType="afterEffect">
                                  <p:stCondLst>
                                    <p:cond delay="0"/>
                                  </p:stCondLst>
                                  <p:childTnLst>
                                    <p:animEffect transition="out" filter="fade">
                                      <p:cBhvr>
                                        <p:cTn id="66" dur="1000"/>
                                        <p:tgtEl>
                                          <p:spTgt spid="16"/>
                                        </p:tgtEl>
                                      </p:cBhvr>
                                    </p:animEffect>
                                    <p:set>
                                      <p:cBhvr>
                                        <p:cTn id="67" dur="1" fill="hold">
                                          <p:stCondLst>
                                            <p:cond delay="100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5" name="Google Shape;115;p4"/>
          <p:cNvSpPr/>
          <p:nvPr/>
        </p:nvSpPr>
        <p:spPr>
          <a:xfrm>
            <a:off x="679046" y="218508"/>
            <a:ext cx="10455121" cy="895963"/>
          </a:xfrm>
          <a:prstGeom prst="snip2DiagRect">
            <a:avLst>
              <a:gd name="adj1" fmla="val 0"/>
              <a:gd name="adj2" fmla="val 16667"/>
            </a:avLst>
          </a:prstGeom>
          <a:solidFill>
            <a:schemeClr val="lt1">
              <a:alpha val="69803"/>
            </a:schemeClr>
          </a:solidFill>
          <a:ln>
            <a:noFill/>
          </a:ln>
        </p:spPr>
        <p:txBody>
          <a:bodyPr spcFirstLastPara="1" wrap="square" lIns="91425" tIns="45700" rIns="91425" bIns="45700" anchor="ctr" anchorCtr="0">
            <a:noAutofit/>
          </a:bodyPr>
          <a:lstStyle/>
          <a:p>
            <a:pPr lvl="0"/>
            <a:r>
              <a:rPr lang="en-US" sz="3200" b="1" i="0" u="none" strike="noStrike" cap="none">
                <a:solidFill>
                  <a:srgbClr val="FF0000"/>
                </a:solidFill>
                <a:latin typeface="Times New Roman" panose="02020603050405020304" pitchFamily="18" charset="0"/>
                <a:ea typeface="Calibri"/>
                <a:cs typeface="Times New Roman" panose="02020603050405020304" pitchFamily="18" charset="0"/>
                <a:sym typeface="Calibri"/>
              </a:rPr>
              <a:t>Câu hỏi 2: </a:t>
            </a:r>
            <a:r>
              <a:rPr lang="en-US" sz="3600">
                <a:solidFill>
                  <a:srgbClr val="0000FF"/>
                </a:solidFill>
                <a:latin typeface="Times New Roman" panose="02020603050405020304" pitchFamily="18" charset="0"/>
                <a:cs typeface="Times New Roman" panose="02020603050405020304" pitchFamily="18" charset="0"/>
              </a:rPr>
              <a:t>Theo em, những tình huống nào sau đây là rủi ro khi sử dụng internet?</a:t>
            </a:r>
          </a:p>
        </p:txBody>
      </p:sp>
      <p:sp>
        <p:nvSpPr>
          <p:cNvPr id="116" name="Google Shape;116;p4"/>
          <p:cNvSpPr/>
          <p:nvPr/>
        </p:nvSpPr>
        <p:spPr>
          <a:xfrm>
            <a:off x="591640" y="1438835"/>
            <a:ext cx="10262307" cy="739014"/>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rgbClr val="CCCCFF"/>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A. </a:t>
            </a:r>
            <a:r>
              <a:rPr lang="en-US" sz="3600">
                <a:latin typeface="Times New Roman" panose="02020603050405020304" pitchFamily="18" charset="0"/>
                <a:cs typeface="Times New Roman" panose="02020603050405020304" pitchFamily="18" charset="0"/>
              </a:rPr>
              <a:t>Máy tính bị hỏng do nhiễm virus hoặc mã độc .</a:t>
            </a:r>
          </a:p>
        </p:txBody>
      </p:sp>
      <p:sp>
        <p:nvSpPr>
          <p:cNvPr id="117" name="Google Shape;117;p4"/>
          <p:cNvSpPr/>
          <p:nvPr/>
        </p:nvSpPr>
        <p:spPr>
          <a:xfrm>
            <a:off x="571463" y="2303389"/>
            <a:ext cx="10280311" cy="738436"/>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1">
              <a:lumMod val="40000"/>
              <a:lumOff val="6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B. </a:t>
            </a:r>
            <a:r>
              <a:rPr lang="en-US" sz="3600">
                <a:latin typeface="Times New Roman" panose="02020603050405020304" pitchFamily="18" charset="0"/>
                <a:cs typeface="Times New Roman" panose="02020603050405020304" pitchFamily="18" charset="0"/>
              </a:rPr>
              <a:t>Thông tin cá nhân hoặc tập thể bị đánh cắp.</a:t>
            </a:r>
          </a:p>
        </p:txBody>
      </p:sp>
      <p:sp>
        <p:nvSpPr>
          <p:cNvPr id="118" name="Google Shape;118;p4"/>
          <p:cNvSpPr/>
          <p:nvPr/>
        </p:nvSpPr>
        <p:spPr>
          <a:xfrm>
            <a:off x="571467" y="3167909"/>
            <a:ext cx="10280311" cy="790135"/>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4">
              <a:lumMod val="40000"/>
              <a:lumOff val="6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C. </a:t>
            </a:r>
            <a:r>
              <a:rPr lang="en-US" sz="3600">
                <a:latin typeface="Times New Roman" panose="02020603050405020304" pitchFamily="18" charset="0"/>
                <a:cs typeface="Times New Roman" panose="02020603050405020304" pitchFamily="18" charset="0"/>
              </a:rPr>
              <a:t>Tài khoản ngân hàng bị mất tiền.</a:t>
            </a:r>
          </a:p>
        </p:txBody>
      </p:sp>
      <p:pic>
        <p:nvPicPr>
          <p:cNvPr id="122" name="Google Shape;122;p4"/>
          <p:cNvPicPr preferRelativeResize="0"/>
          <p:nvPr/>
        </p:nvPicPr>
        <p:blipFill rotWithShape="1">
          <a:blip r:embed="rId4">
            <a:alphaModFix/>
          </a:blip>
          <a:srcRect/>
          <a:stretch/>
        </p:blipFill>
        <p:spPr>
          <a:xfrm>
            <a:off x="11055274" y="1431853"/>
            <a:ext cx="975618" cy="690489"/>
          </a:xfrm>
          <a:prstGeom prst="rect">
            <a:avLst/>
          </a:prstGeom>
          <a:noFill/>
          <a:ln>
            <a:noFill/>
          </a:ln>
        </p:spPr>
      </p:pic>
      <p:sp>
        <p:nvSpPr>
          <p:cNvPr id="10" name="Google Shape;118;p4"/>
          <p:cNvSpPr/>
          <p:nvPr/>
        </p:nvSpPr>
        <p:spPr>
          <a:xfrm>
            <a:off x="571468" y="4056687"/>
            <a:ext cx="10280309" cy="738436"/>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6">
              <a:lumMod val="40000"/>
              <a:lumOff val="6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D. </a:t>
            </a:r>
            <a:r>
              <a:rPr lang="en-US" sz="3600">
                <a:latin typeface="Times New Roman" panose="02020603050405020304" pitchFamily="18" charset="0"/>
                <a:cs typeface="Times New Roman" panose="02020603050405020304" pitchFamily="18" charset="0"/>
              </a:rPr>
              <a:t>Bị bạn quen trên mạng lừa đảo.</a:t>
            </a:r>
          </a:p>
        </p:txBody>
      </p:sp>
      <p:sp>
        <p:nvSpPr>
          <p:cNvPr id="11" name="Google Shape;118;p4"/>
          <p:cNvSpPr/>
          <p:nvPr/>
        </p:nvSpPr>
        <p:spPr>
          <a:xfrm>
            <a:off x="571464" y="4927294"/>
            <a:ext cx="10372333" cy="750310"/>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accent2">
              <a:lumMod val="20000"/>
              <a:lumOff val="80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E. </a:t>
            </a:r>
            <a:r>
              <a:rPr lang="en-US" sz="3600">
                <a:latin typeface="Times New Roman" panose="02020603050405020304" pitchFamily="18" charset="0"/>
                <a:cs typeface="Times New Roman" panose="02020603050405020304" pitchFamily="18" charset="0"/>
              </a:rPr>
              <a:t>Nghiện mạng xã hội, nghiện trò chơi trên mạng.</a:t>
            </a:r>
          </a:p>
        </p:txBody>
      </p:sp>
      <p:sp>
        <p:nvSpPr>
          <p:cNvPr id="12" name="Google Shape;118;p4"/>
          <p:cNvSpPr/>
          <p:nvPr/>
        </p:nvSpPr>
        <p:spPr>
          <a:xfrm>
            <a:off x="571466" y="5771733"/>
            <a:ext cx="10280308" cy="777204"/>
          </a:xfrm>
          <a:custGeom>
            <a:avLst/>
            <a:gdLst/>
            <a:ahLst/>
            <a:cxnLst/>
            <a:rect l="l" t="t" r="r" b="b"/>
            <a:pathLst>
              <a:path w="7625862" h="863460" extrusionOk="0">
                <a:moveTo>
                  <a:pt x="0" y="143913"/>
                </a:moveTo>
                <a:cubicBezTo>
                  <a:pt x="0" y="64432"/>
                  <a:pt x="64432" y="0"/>
                  <a:pt x="143913" y="0"/>
                </a:cubicBezTo>
                <a:lnTo>
                  <a:pt x="7481949" y="0"/>
                </a:lnTo>
                <a:cubicBezTo>
                  <a:pt x="7561430" y="0"/>
                  <a:pt x="7625862" y="64432"/>
                  <a:pt x="7625862" y="143913"/>
                </a:cubicBezTo>
                <a:lnTo>
                  <a:pt x="7625862" y="719547"/>
                </a:lnTo>
                <a:cubicBezTo>
                  <a:pt x="7625862" y="799028"/>
                  <a:pt x="7561430" y="863460"/>
                  <a:pt x="7481949" y="863460"/>
                </a:cubicBezTo>
                <a:lnTo>
                  <a:pt x="143913" y="863460"/>
                </a:lnTo>
                <a:cubicBezTo>
                  <a:pt x="64432" y="863460"/>
                  <a:pt x="0" y="799028"/>
                  <a:pt x="0" y="719547"/>
                </a:cubicBezTo>
                <a:lnTo>
                  <a:pt x="0" y="143913"/>
                </a:lnTo>
                <a:close/>
              </a:path>
            </a:pathLst>
          </a:custGeom>
          <a:solidFill>
            <a:schemeClr val="bg2">
              <a:lumMod val="75000"/>
            </a:schemeClr>
          </a:solidFill>
          <a:ln w="12700" cap="flat" cmpd="sng">
            <a:solidFill>
              <a:schemeClr val="lt1"/>
            </a:solidFill>
            <a:prstDash val="solid"/>
            <a:miter lim="800000"/>
            <a:headEnd type="none" w="sm" len="sm"/>
            <a:tailEnd type="none" w="sm" len="sm"/>
          </a:ln>
        </p:spPr>
        <p:txBody>
          <a:bodyPr spcFirstLastPara="1" wrap="square" lIns="179300" tIns="179300" rIns="179300" bIns="179300" anchor="ctr" anchorCtr="0">
            <a:noAutofit/>
          </a:bodyPr>
          <a:lstStyle/>
          <a:p>
            <a:pPr lvl="0"/>
            <a:r>
              <a:rPr lang="en-US" sz="3600" b="1">
                <a:latin typeface="Calibri"/>
                <a:ea typeface="Calibri"/>
                <a:cs typeface="Calibri"/>
                <a:sym typeface="Calibri"/>
              </a:rPr>
              <a:t>F. </a:t>
            </a:r>
            <a:r>
              <a:rPr lang="en-US" sz="3600">
                <a:latin typeface="Times New Roman" panose="02020603050405020304" pitchFamily="18" charset="0"/>
                <a:cs typeface="Times New Roman" panose="02020603050405020304" pitchFamily="18" charset="0"/>
              </a:rPr>
              <a:t>Hoàn thành chương trình học ngoại ngữ trực tuyến.</a:t>
            </a:r>
          </a:p>
        </p:txBody>
      </p:sp>
      <p:pic>
        <p:nvPicPr>
          <p:cNvPr id="13" name="Google Shape;122;p4"/>
          <p:cNvPicPr preferRelativeResize="0"/>
          <p:nvPr/>
        </p:nvPicPr>
        <p:blipFill rotWithShape="1">
          <a:blip r:embed="rId4">
            <a:alphaModFix/>
          </a:blip>
          <a:srcRect/>
          <a:stretch/>
        </p:blipFill>
        <p:spPr>
          <a:xfrm>
            <a:off x="11103574" y="2425641"/>
            <a:ext cx="927317" cy="606148"/>
          </a:xfrm>
          <a:prstGeom prst="rect">
            <a:avLst/>
          </a:prstGeom>
          <a:noFill/>
          <a:ln>
            <a:noFill/>
          </a:ln>
        </p:spPr>
      </p:pic>
      <p:pic>
        <p:nvPicPr>
          <p:cNvPr id="14" name="Google Shape;122;p4"/>
          <p:cNvPicPr preferRelativeResize="0"/>
          <p:nvPr/>
        </p:nvPicPr>
        <p:blipFill rotWithShape="1">
          <a:blip r:embed="rId4">
            <a:alphaModFix/>
          </a:blip>
          <a:srcRect/>
          <a:stretch/>
        </p:blipFill>
        <p:spPr>
          <a:xfrm>
            <a:off x="10943797" y="3236498"/>
            <a:ext cx="878089" cy="642930"/>
          </a:xfrm>
          <a:prstGeom prst="rect">
            <a:avLst/>
          </a:prstGeom>
          <a:noFill/>
          <a:ln>
            <a:noFill/>
          </a:ln>
        </p:spPr>
      </p:pic>
      <p:pic>
        <p:nvPicPr>
          <p:cNvPr id="15" name="Google Shape;122;p4"/>
          <p:cNvPicPr preferRelativeResize="0"/>
          <p:nvPr/>
        </p:nvPicPr>
        <p:blipFill rotWithShape="1">
          <a:blip r:embed="rId4">
            <a:alphaModFix/>
          </a:blip>
          <a:srcRect/>
          <a:stretch/>
        </p:blipFill>
        <p:spPr>
          <a:xfrm>
            <a:off x="10943797" y="4163820"/>
            <a:ext cx="1261755" cy="643306"/>
          </a:xfrm>
          <a:prstGeom prst="rect">
            <a:avLst/>
          </a:prstGeom>
          <a:noFill/>
          <a:ln>
            <a:noFill/>
          </a:ln>
        </p:spPr>
      </p:pic>
      <p:pic>
        <p:nvPicPr>
          <p:cNvPr id="16" name="Google Shape;122;p4"/>
          <p:cNvPicPr preferRelativeResize="0"/>
          <p:nvPr/>
        </p:nvPicPr>
        <p:blipFill rotWithShape="1">
          <a:blip r:embed="rId4">
            <a:alphaModFix/>
          </a:blip>
          <a:srcRect/>
          <a:stretch/>
        </p:blipFill>
        <p:spPr>
          <a:xfrm>
            <a:off x="11026623" y="5011459"/>
            <a:ext cx="1032920" cy="616590"/>
          </a:xfrm>
          <a:prstGeom prst="rect">
            <a:avLst/>
          </a:prstGeom>
          <a:noFill/>
          <a:ln>
            <a:noFill/>
          </a:ln>
        </p:spPr>
      </p:pic>
      <p:pic>
        <p:nvPicPr>
          <p:cNvPr id="121" name="Google Shape;121;p4"/>
          <p:cNvPicPr preferRelativeResize="0"/>
          <p:nvPr/>
        </p:nvPicPr>
        <p:blipFill rotWithShape="1">
          <a:blip r:embed="rId5">
            <a:alphaModFix/>
          </a:blip>
          <a:srcRect/>
          <a:stretch/>
        </p:blipFill>
        <p:spPr>
          <a:xfrm>
            <a:off x="10856387" y="5844388"/>
            <a:ext cx="878930" cy="784485"/>
          </a:xfrm>
          <a:prstGeom prst="rect">
            <a:avLst/>
          </a:prstGeom>
          <a:noFill/>
          <a:ln>
            <a:noFill/>
          </a:ln>
        </p:spPr>
      </p:pic>
    </p:spTree>
    <p:custDataLst>
      <p:tags r:id="rId1"/>
    </p:custDataLst>
    <p:extLst>
      <p:ext uri="{BB962C8B-B14F-4D97-AF65-F5344CB8AC3E}">
        <p14:creationId xmlns:p14="http://schemas.microsoft.com/office/powerpoint/2010/main" val="8288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1000"/>
                                        <p:tgtEl>
                                          <p:spTgt spid="116"/>
                                        </p:tgtEl>
                                      </p:cBhvr>
                                    </p:animEffect>
                                    <p:anim calcmode="lin" valueType="num">
                                      <p:cBhvr>
                                        <p:cTn id="13" dur="1000" fill="hold"/>
                                        <p:tgtEl>
                                          <p:spTgt spid="116"/>
                                        </p:tgtEl>
                                        <p:attrNameLst>
                                          <p:attrName>ppt_x</p:attrName>
                                        </p:attrNameLst>
                                      </p:cBhvr>
                                      <p:tavLst>
                                        <p:tav tm="0">
                                          <p:val>
                                            <p:strVal val="#ppt_x"/>
                                          </p:val>
                                        </p:tav>
                                        <p:tav tm="100000">
                                          <p:val>
                                            <p:strVal val="#ppt_x"/>
                                          </p:val>
                                        </p:tav>
                                      </p:tavLst>
                                    </p:anim>
                                    <p:anim calcmode="lin" valueType="num">
                                      <p:cBhvr>
                                        <p:cTn id="14" dur="1000" fill="hold"/>
                                        <p:tgtEl>
                                          <p:spTgt spid="1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fade">
                                      <p:cBhvr>
                                        <p:cTn id="17" dur="1000"/>
                                        <p:tgtEl>
                                          <p:spTgt spid="117"/>
                                        </p:tgtEl>
                                      </p:cBhvr>
                                    </p:animEffect>
                                    <p:anim calcmode="lin" valueType="num">
                                      <p:cBhvr>
                                        <p:cTn id="18" dur="1000" fill="hold"/>
                                        <p:tgtEl>
                                          <p:spTgt spid="117"/>
                                        </p:tgtEl>
                                        <p:attrNameLst>
                                          <p:attrName>ppt_x</p:attrName>
                                        </p:attrNameLst>
                                      </p:cBhvr>
                                      <p:tavLst>
                                        <p:tav tm="0">
                                          <p:val>
                                            <p:strVal val="#ppt_x"/>
                                          </p:val>
                                        </p:tav>
                                        <p:tav tm="100000">
                                          <p:val>
                                            <p:strVal val="#ppt_x"/>
                                          </p:val>
                                        </p:tav>
                                      </p:tavLst>
                                    </p:anim>
                                    <p:anim calcmode="lin" valueType="num">
                                      <p:cBhvr>
                                        <p:cTn id="19" dur="1000" fill="hold"/>
                                        <p:tgtEl>
                                          <p:spTgt spid="1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1000"/>
                                        <p:tgtEl>
                                          <p:spTgt spid="118"/>
                                        </p:tgtEl>
                                      </p:cBhvr>
                                    </p:animEffect>
                                    <p:anim calcmode="lin" valueType="num">
                                      <p:cBhvr>
                                        <p:cTn id="23" dur="1000" fill="hold"/>
                                        <p:tgtEl>
                                          <p:spTgt spid="118"/>
                                        </p:tgtEl>
                                        <p:attrNameLst>
                                          <p:attrName>ppt_x</p:attrName>
                                        </p:attrNameLst>
                                      </p:cBhvr>
                                      <p:tavLst>
                                        <p:tav tm="0">
                                          <p:val>
                                            <p:strVal val="#ppt_x"/>
                                          </p:val>
                                        </p:tav>
                                        <p:tav tm="100000">
                                          <p:val>
                                            <p:strVal val="#ppt_x"/>
                                          </p:val>
                                        </p:tav>
                                      </p:tavLst>
                                    </p:anim>
                                    <p:anim calcmode="lin" valueType="num">
                                      <p:cBhvr>
                                        <p:cTn id="24" dur="1000" fill="hold"/>
                                        <p:tgtEl>
                                          <p:spTgt spid="1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fade">
                                      <p:cBhvr>
                                        <p:cTn id="44" dur="2000"/>
                                        <p:tgtEl>
                                          <p:spTgt spid="122"/>
                                        </p:tgtEl>
                                      </p:cBhvr>
                                    </p:animEffect>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1000"/>
                                        <p:tgtEl>
                                          <p:spTgt spid="122"/>
                                        </p:tgtEl>
                                      </p:cBhvr>
                                    </p:animEffect>
                                    <p:set>
                                      <p:cBhvr>
                                        <p:cTn id="48" dur="1" fill="hold">
                                          <p:stCondLst>
                                            <p:cond delay="1000"/>
                                          </p:stCondLst>
                                        </p:cTn>
                                        <p:tgtEl>
                                          <p:spTgt spid="1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000"/>
                                        <p:tgtEl>
                                          <p:spTgt spid="13"/>
                                        </p:tgtEl>
                                      </p:cBhvr>
                                    </p:animEffect>
                                  </p:childTnLst>
                                </p:cTn>
                              </p:par>
                            </p:childTnLst>
                          </p:cTn>
                        </p:par>
                        <p:par>
                          <p:cTn id="54" fill="hold">
                            <p:stCondLst>
                              <p:cond delay="2000"/>
                            </p:stCondLst>
                            <p:childTnLst>
                              <p:par>
                                <p:cTn id="55" presetID="10" presetClass="exit" presetSubtype="0" fill="hold" nodeType="afterEffect">
                                  <p:stCondLst>
                                    <p:cond delay="0"/>
                                  </p:stCondLst>
                                  <p:childTnLst>
                                    <p:animEffect transition="out" filter="fade">
                                      <p:cBhvr>
                                        <p:cTn id="56" dur="1000"/>
                                        <p:tgtEl>
                                          <p:spTgt spid="13"/>
                                        </p:tgtEl>
                                      </p:cBhvr>
                                    </p:animEffect>
                                    <p:set>
                                      <p:cBhvr>
                                        <p:cTn id="57" dur="1" fill="hold">
                                          <p:stCondLst>
                                            <p:cond delay="1000"/>
                                          </p:stCondLst>
                                        </p:cTn>
                                        <p:tgtEl>
                                          <p:spTgt spid="1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2000"/>
                                        <p:tgtEl>
                                          <p:spTgt spid="14"/>
                                        </p:tgtEl>
                                      </p:cBhvr>
                                    </p:animEffect>
                                  </p:childTnLst>
                                </p:cTn>
                              </p:par>
                            </p:childTnLst>
                          </p:cTn>
                        </p:par>
                        <p:par>
                          <p:cTn id="63" fill="hold">
                            <p:stCondLst>
                              <p:cond delay="2000"/>
                            </p:stCondLst>
                            <p:childTnLst>
                              <p:par>
                                <p:cTn id="64" presetID="10" presetClass="exit" presetSubtype="0" fill="hold" nodeType="afterEffect">
                                  <p:stCondLst>
                                    <p:cond delay="0"/>
                                  </p:stCondLst>
                                  <p:childTnLst>
                                    <p:animEffect transition="out" filter="fade">
                                      <p:cBhvr>
                                        <p:cTn id="65" dur="1000"/>
                                        <p:tgtEl>
                                          <p:spTgt spid="14"/>
                                        </p:tgtEl>
                                      </p:cBhvr>
                                    </p:animEffect>
                                    <p:set>
                                      <p:cBhvr>
                                        <p:cTn id="66" dur="1" fill="hold">
                                          <p:stCondLst>
                                            <p:cond delay="100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000"/>
                                        <p:tgtEl>
                                          <p:spTgt spid="15"/>
                                        </p:tgtEl>
                                      </p:cBhvr>
                                    </p:animEffect>
                                  </p:childTnLst>
                                </p:cTn>
                              </p:par>
                            </p:childTnLst>
                          </p:cTn>
                        </p:par>
                        <p:par>
                          <p:cTn id="72" fill="hold">
                            <p:stCondLst>
                              <p:cond delay="2000"/>
                            </p:stCondLst>
                            <p:childTnLst>
                              <p:par>
                                <p:cTn id="73" presetID="10" presetClass="exit" presetSubtype="0" fill="hold" nodeType="afterEffect">
                                  <p:stCondLst>
                                    <p:cond delay="0"/>
                                  </p:stCondLst>
                                  <p:childTnLst>
                                    <p:animEffect transition="out" filter="fade">
                                      <p:cBhvr>
                                        <p:cTn id="74" dur="1000"/>
                                        <p:tgtEl>
                                          <p:spTgt spid="15"/>
                                        </p:tgtEl>
                                      </p:cBhvr>
                                    </p:animEffect>
                                    <p:set>
                                      <p:cBhvr>
                                        <p:cTn id="75" dur="1" fill="hold">
                                          <p:stCondLst>
                                            <p:cond delay="1000"/>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000"/>
                                        <p:tgtEl>
                                          <p:spTgt spid="16"/>
                                        </p:tgtEl>
                                      </p:cBhvr>
                                    </p:animEffect>
                                  </p:childTnLst>
                                </p:cTn>
                              </p:par>
                            </p:childTnLst>
                          </p:cTn>
                        </p:par>
                        <p:par>
                          <p:cTn id="81" fill="hold">
                            <p:stCondLst>
                              <p:cond delay="2000"/>
                            </p:stCondLst>
                            <p:childTnLst>
                              <p:par>
                                <p:cTn id="82" presetID="10" presetClass="exit" presetSubtype="0" fill="hold" nodeType="afterEffect">
                                  <p:stCondLst>
                                    <p:cond delay="0"/>
                                  </p:stCondLst>
                                  <p:childTnLst>
                                    <p:animEffect transition="out" filter="fade">
                                      <p:cBhvr>
                                        <p:cTn id="83" dur="1000"/>
                                        <p:tgtEl>
                                          <p:spTgt spid="16"/>
                                        </p:tgtEl>
                                      </p:cBhvr>
                                    </p:animEffect>
                                    <p:set>
                                      <p:cBhvr>
                                        <p:cTn id="84" dur="1" fill="hold">
                                          <p:stCondLst>
                                            <p:cond delay="1000"/>
                                          </p:stCondLst>
                                        </p:cTn>
                                        <p:tgtEl>
                                          <p:spTgt spid="1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21"/>
                                        </p:tgtEl>
                                        <p:attrNameLst>
                                          <p:attrName>style.visibility</p:attrName>
                                        </p:attrNameLst>
                                      </p:cBhvr>
                                      <p:to>
                                        <p:strVal val="visible"/>
                                      </p:to>
                                    </p:set>
                                  </p:childTnLst>
                                </p:cTn>
                              </p:par>
                              <p:par>
                                <p:cTn id="89" presetID="10" presetClass="exit" presetSubtype="0" fill="hold" nodeType="withEffect">
                                  <p:stCondLst>
                                    <p:cond delay="0"/>
                                  </p:stCondLst>
                                  <p:childTnLst>
                                    <p:animEffect transition="out" filter="fade">
                                      <p:cBhvr>
                                        <p:cTn id="90" dur="1000"/>
                                        <p:tgtEl>
                                          <p:spTgt spid="121"/>
                                        </p:tgtEl>
                                      </p:cBhvr>
                                    </p:animEffect>
                                    <p:set>
                                      <p:cBhvr>
                                        <p:cTn id="91" dur="1" fill="hold">
                                          <p:stCondLst>
                                            <p:cond delay="1000"/>
                                          </p:stCondLst>
                                        </p:cTn>
                                        <p:tgtEl>
                                          <p:spTgt spid="1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8127" y="985223"/>
            <a:ext cx="11166765" cy="983283"/>
          </a:xfrm>
          <a:prstGeom prst="rect">
            <a:avLst/>
          </a:prstGeom>
        </p:spPr>
        <p:txBody>
          <a:bodyPr wrap="square">
            <a:spAutoFit/>
          </a:bodyPr>
          <a:lstStyle/>
          <a:p>
            <a:pPr>
              <a:lnSpc>
                <a:spcPct val="107000"/>
              </a:lnSpc>
              <a:spcAft>
                <a:spcPts val="800"/>
              </a:spcAft>
            </a:pPr>
            <a:r>
              <a:rPr lang="en-US" sz="2800" b="1" u="sng" dirty="0">
                <a:solidFill>
                  <a:srgbClr val="FF0000"/>
                </a:solidFill>
                <a:latin typeface="Times New Roman" panose="02020603050405020304" pitchFamily="18" charset="0"/>
                <a:cs typeface="Times New Roman" panose="02020603050405020304" pitchFamily="18" charset="0"/>
              </a:rPr>
              <a:t>Câu 4:  </a:t>
            </a:r>
            <a:r>
              <a:rPr lang="en-US" sz="2800" dirty="0">
                <a:latin typeface="Times New Roman" panose="02020603050405020304" pitchFamily="18" charset="0"/>
                <a:ea typeface="Arial" panose="020B0604020202020204" pitchFamily="34" charset="0"/>
                <a:cs typeface="Times New Roman" panose="02020603050405020304" pitchFamily="18" charset="0"/>
              </a:rPr>
              <a:t>Một bạn quen trên mạng xin số ĐT và địa chỉ của em để gặp nhau nói chuyện, em có cho không tại sao?</a:t>
            </a:r>
          </a:p>
        </p:txBody>
      </p:sp>
      <p:sp>
        <p:nvSpPr>
          <p:cNvPr id="5" name="Rectangle 4"/>
          <p:cNvSpPr/>
          <p:nvPr/>
        </p:nvSpPr>
        <p:spPr>
          <a:xfrm>
            <a:off x="338251" y="2561460"/>
            <a:ext cx="11266516"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   Không cho người quen trên mạng số điện thoại và địa chỉ của em, không hẹn gặp nói chuyện với người đó vì có thể gặp điều không hay </a:t>
            </a:r>
          </a:p>
        </p:txBody>
      </p:sp>
    </p:spTree>
    <p:extLst>
      <p:ext uri="{BB962C8B-B14F-4D97-AF65-F5344CB8AC3E}">
        <p14:creationId xmlns:p14="http://schemas.microsoft.com/office/powerpoint/2010/main" val="2250026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6611" y="6488668"/>
            <a:ext cx="515389" cy="369332"/>
          </a:xfrm>
          <a:prstGeom prst="rect">
            <a:avLst/>
          </a:prstGeom>
          <a:noFill/>
        </p:spPr>
        <p:txBody>
          <a:bodyPr wrap="square" rtlCol="0">
            <a:spAutoFit/>
          </a:bodyPr>
          <a:lstStyle/>
          <a:p>
            <a:r>
              <a:rPr lang="en-US" b="1" dirty="0">
                <a:solidFill>
                  <a:srgbClr val="0070C0"/>
                </a:solidFill>
              </a:rPr>
              <a:t>N2</a:t>
            </a:r>
            <a:endParaRPr lang="vi-VN" b="1" dirty="0">
              <a:solidFill>
                <a:srgbClr val="0070C0"/>
              </a:solidFill>
            </a:endParaRPr>
          </a:p>
        </p:txBody>
      </p:sp>
      <p:sp>
        <p:nvSpPr>
          <p:cNvPr id="4" name="Cloud Callout 3"/>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 Hãy chia sẻ thêm những rủi ro trên internet mà em biết</a:t>
            </a:r>
            <a:endParaRPr lang="vi-VN" sz="3600" dirty="0"/>
          </a:p>
        </p:txBody>
      </p:sp>
    </p:spTree>
    <p:extLst>
      <p:ext uri="{BB962C8B-B14F-4D97-AF65-F5344CB8AC3E}">
        <p14:creationId xmlns:p14="http://schemas.microsoft.com/office/powerpoint/2010/main" val="4289628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115276"/>
            <a:ext cx="11403875" cy="574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611" y="151678"/>
            <a:ext cx="1153873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Nêu các nguy cơ gây hại người sử dụng Internet có thể gặp phải?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82487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l="9755" r="6421" b="3676"/>
          <a:stretch/>
        </p:blipFill>
        <p:spPr bwMode="auto">
          <a:xfrm>
            <a:off x="1" y="2232213"/>
            <a:ext cx="7624483" cy="46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8691" y="1"/>
            <a:ext cx="674331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8"/>
          <p:cNvSpPr>
            <a:spLocks noChangeArrowheads="1"/>
          </p:cNvSpPr>
          <p:nvPr/>
        </p:nvSpPr>
        <p:spPr bwMode="auto">
          <a:xfrm>
            <a:off x="7247967" y="3684497"/>
            <a:ext cx="5042647" cy="2764215"/>
          </a:xfrm>
          <a:prstGeom prst="cloudCallout">
            <a:avLst>
              <a:gd name="adj1" fmla="val -50278"/>
              <a:gd name="adj2" fmla="val -45322"/>
            </a:avLst>
          </a:prstGeom>
          <a:solidFill>
            <a:srgbClr val="FF99FF"/>
          </a:solidFill>
          <a:ln w="9525">
            <a:solidFill>
              <a:schemeClr val="bg1">
                <a:lumMod val="95000"/>
              </a:schemeClr>
            </a:solidFill>
            <a:round/>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Theo em phải sử dụng internet như thế nào để được an toàn</a:t>
            </a:r>
            <a:r>
              <a:rPr kumimoji="0" lang="en-US" alt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4" name="AutoShape 8"/>
          <p:cNvSpPr>
            <a:spLocks noChangeArrowheads="1"/>
          </p:cNvSpPr>
          <p:nvPr/>
        </p:nvSpPr>
        <p:spPr bwMode="auto">
          <a:xfrm>
            <a:off x="-31644" y="-212690"/>
            <a:ext cx="5511979" cy="2951619"/>
          </a:xfrm>
          <a:prstGeom prst="cloudCallout">
            <a:avLst>
              <a:gd name="adj1" fmla="val 15361"/>
              <a:gd name="adj2" fmla="val 75055"/>
            </a:avLst>
          </a:prstGeom>
          <a:solidFill>
            <a:schemeClr val="accent5">
              <a:lumMod val="20000"/>
              <a:lumOff val="80000"/>
            </a:schemeClr>
          </a:solidFill>
          <a:ln w="9525">
            <a:solidFill>
              <a:srgbClr val="00B050"/>
            </a:solidFill>
            <a:round/>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Có</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rất</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nhiều</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dịch</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vụ</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được</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cung</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cấp</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trên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Internet.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hãy</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kể</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một</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số</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dịch</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vụ</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cơ</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trên</a:t>
            </a:r>
            <a:r>
              <a:rPr kumimoji="0" lang="en-US" altLang="en-US" sz="24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Internet?</a:t>
            </a:r>
          </a:p>
        </p:txBody>
      </p:sp>
    </p:spTree>
    <p:custDataLst>
      <p:tags r:id="rId1"/>
    </p:custDataLst>
    <p:extLst>
      <p:ext uri="{BB962C8B-B14F-4D97-AF65-F5344CB8AC3E}">
        <p14:creationId xmlns:p14="http://schemas.microsoft.com/office/powerpoint/2010/main" val="2831889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640797" y="491672"/>
            <a:ext cx="104568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defRPr/>
            </a:pPr>
            <a:r>
              <a:rPr lang="en-US" altLang="en-US" sz="4000" b="1" dirty="0">
                <a:solidFill>
                  <a:srgbClr val="009900"/>
                </a:solidFill>
                <a:effectLst>
                  <a:outerShdw blurRad="38100" dist="38100" dir="2700000" algn="tl">
                    <a:srgbClr val="C0C0C0"/>
                  </a:outerShdw>
                </a:effectLst>
              </a:rPr>
              <a:t>2</a:t>
            </a:r>
            <a:r>
              <a:rPr lang="en-US" altLang="en-US" sz="4000" b="1">
                <a:solidFill>
                  <a:srgbClr val="009900"/>
                </a:solidFill>
                <a:effectLst>
                  <a:outerShdw blurRad="38100" dist="38100" dir="2700000" algn="tl">
                    <a:srgbClr val="C0C0C0"/>
                  </a:outerShdw>
                </a:effectLst>
              </a:rPr>
              <a:t>. </a:t>
            </a:r>
            <a:r>
              <a:rPr lang="it-IT" sz="4000" b="1">
                <a:solidFill>
                  <a:srgbClr val="009900"/>
                </a:solidFill>
              </a:rPr>
              <a:t>Một số quy tắc sử dụng Internet an toàn</a:t>
            </a:r>
            <a:endParaRPr lang="en-US" altLang="en-US" sz="4000" b="1" dirty="0">
              <a:solidFill>
                <a:srgbClr val="009900"/>
              </a:solidFill>
              <a:effectLst>
                <a:outerShdw blurRad="38100" dist="38100" dir="2700000" algn="tl">
                  <a:srgbClr val="C0C0C0"/>
                </a:outerShdw>
              </a:effectLst>
            </a:endParaRPr>
          </a:p>
        </p:txBody>
      </p:sp>
      <p:sp>
        <p:nvSpPr>
          <p:cNvPr id="2" name="Rectangle 1"/>
          <p:cNvSpPr/>
          <p:nvPr/>
        </p:nvSpPr>
        <p:spPr>
          <a:xfrm>
            <a:off x="1824317" y="1691228"/>
            <a:ext cx="10089776" cy="4401205"/>
          </a:xfrm>
          <a:prstGeom prst="rect">
            <a:avLst/>
          </a:prstGeom>
        </p:spPr>
        <p:txBody>
          <a:bodyPr wrap="square">
            <a:spAutoFit/>
          </a:bodyPr>
          <a:lstStyle/>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Thông tin phải giữ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AN TOÀN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Chớ nên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GẶP GỠ</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người bạn mới quen.</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Không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CHẤP NHẬN,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chớ có quên.</a:t>
            </a: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Tăng độ</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TIN CẬY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điều nên giữ gìn.</a:t>
            </a:r>
          </a:p>
          <a:p>
            <a:pPr>
              <a:spcAft>
                <a:spcPts val="0"/>
              </a:spcAft>
            </a:pP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NÓI RA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với người bạn tin.</a:t>
            </a:r>
          </a:p>
          <a:p>
            <a:pPr>
              <a:spcAft>
                <a:spcPts val="0"/>
              </a:spcAft>
            </a:pP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Năm </a:t>
            </a:r>
            <a:r>
              <a:rPr lang="en-US" sz="40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QUY TẮC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đó nên in trong lòng.</a:t>
            </a:r>
          </a:p>
        </p:txBody>
      </p:sp>
    </p:spTree>
    <p:custDataLst>
      <p:tags r:id="rId1"/>
    </p:custDataLst>
    <p:extLst>
      <p:ext uri="{BB962C8B-B14F-4D97-AF65-F5344CB8AC3E}">
        <p14:creationId xmlns:p14="http://schemas.microsoft.com/office/powerpoint/2010/main" val="218281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6611" y="6488668"/>
            <a:ext cx="515389" cy="369332"/>
          </a:xfrm>
          <a:prstGeom prst="rect">
            <a:avLst/>
          </a:prstGeom>
          <a:noFill/>
        </p:spPr>
        <p:txBody>
          <a:bodyPr wrap="square" rtlCol="0">
            <a:spAutoFit/>
          </a:bodyPr>
          <a:lstStyle/>
          <a:p>
            <a:r>
              <a:rPr lang="en-US" b="1" dirty="0">
                <a:solidFill>
                  <a:schemeClr val="accent6"/>
                </a:solidFill>
              </a:rPr>
              <a:t>N3</a:t>
            </a:r>
            <a:endParaRPr lang="vi-VN" b="1" dirty="0">
              <a:solidFill>
                <a:schemeClr val="accent6"/>
              </a:solidFill>
            </a:endParaRPr>
          </a:p>
        </p:txBody>
      </p:sp>
      <p:sp>
        <p:nvSpPr>
          <p:cNvPr id="4" name="Cloud Callout 3"/>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 Hãy chia sẻ thêm những rủi ro trên internet mà em biết</a:t>
            </a:r>
            <a:endParaRPr lang="vi-VN" sz="3600" dirty="0"/>
          </a:p>
        </p:txBody>
      </p:sp>
    </p:spTree>
    <p:extLst>
      <p:ext uri="{BB962C8B-B14F-4D97-AF65-F5344CB8AC3E}">
        <p14:creationId xmlns:p14="http://schemas.microsoft.com/office/powerpoint/2010/main" val="259425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76611" y="6488668"/>
            <a:ext cx="5153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9900"/>
                </a:solidFill>
                <a:effectLst/>
                <a:uLnTx/>
                <a:uFillTx/>
                <a:latin typeface="Calibri" panose="020F0502020204030204"/>
                <a:ea typeface="+mn-ea"/>
                <a:cs typeface="+mn-cs"/>
              </a:rPr>
              <a:t>N4</a:t>
            </a:r>
            <a:endParaRPr kumimoji="0" lang="vi-VN" sz="1800" b="1" i="0" u="none" strike="noStrike" kern="1200" cap="none" spc="0" normalizeH="0" baseline="0" noProof="0" dirty="0">
              <a:ln>
                <a:noFill/>
              </a:ln>
              <a:solidFill>
                <a:srgbClr val="FF9900"/>
              </a:solidFill>
              <a:effectLst/>
              <a:uLnTx/>
              <a:uFillTx/>
              <a:latin typeface="Arial" panose="020B0604020202020204" pitchFamily="34" charset="0"/>
              <a:ea typeface="+mn-ea"/>
              <a:cs typeface="+mn-cs"/>
            </a:endParaRPr>
          </a:p>
        </p:txBody>
      </p:sp>
      <p:sp>
        <p:nvSpPr>
          <p:cNvPr id="4" name="Cloud Callout 3"/>
          <p:cNvSpPr/>
          <p:nvPr/>
        </p:nvSpPr>
        <p:spPr>
          <a:xfrm>
            <a:off x="1163784" y="1037306"/>
            <a:ext cx="9526386" cy="2560319"/>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 Hãy chia sẻ thêm những rủi ro trên internet mà em biết</a:t>
            </a:r>
            <a:endParaRPr lang="vi-VN" sz="3600" dirty="0"/>
          </a:p>
        </p:txBody>
      </p:sp>
    </p:spTree>
    <p:extLst>
      <p:ext uri="{BB962C8B-B14F-4D97-AF65-F5344CB8AC3E}">
        <p14:creationId xmlns:p14="http://schemas.microsoft.com/office/powerpoint/2010/main" val="509286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4719" y="581892"/>
            <a:ext cx="4937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NHÓM ĐÔI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14893" y="1560727"/>
            <a:ext cx="2094806" cy="523220"/>
          </a:xfrm>
          <a:prstGeom prst="rect">
            <a:avLst/>
          </a:prstGeom>
          <a:noFill/>
        </p:spPr>
        <p:txBody>
          <a:bodyPr wrap="square" rtlCol="0">
            <a:spAutoFit/>
          </a:bodyPr>
          <a:lstStyle/>
          <a:p>
            <a:r>
              <a:rPr lang="en-US" sz="2800" dirty="0">
                <a:solidFill>
                  <a:srgbClr val="0000FF"/>
                </a:solidFill>
                <a:latin typeface="Times New Roman" panose="02020603050405020304" pitchFamily="18" charset="0"/>
                <a:cs typeface="Times New Roman" panose="02020603050405020304" pitchFamily="18" charset="0"/>
              </a:rPr>
              <a:t>Yêu cầu </a:t>
            </a:r>
            <a:endParaRPr lang="vi-VN" sz="2800"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14893" y="2603189"/>
            <a:ext cx="11288685"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 Các em quan sát mỗi hình ảnh cô chiếu  và ghi vào phiếu học tập về nguy cơ gây hại trong ảnh đó là gì</a:t>
            </a:r>
            <a:endParaRPr lang="vi-VN"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14892" y="3920459"/>
            <a:ext cx="10989428"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Sau khi cô chiếu hết hình ảnh thì các bạn dừng bút và đổi phiếu học tập cho nhau để chấm điểm </a:t>
            </a:r>
            <a:endParaRPr lang="vi-VN"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81643" y="5355461"/>
            <a:ext cx="10989427"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 Cách chấm điểm : Quan sát đáp án và thang điểm cô chiếu để chấm điểm cho nhóm bạn </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82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THÔNG TIN CÁ NHÂN DỄ DÀNG BỊ ĐÁNH CẮP? - Công Ty Luật H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193" y="834469"/>
            <a:ext cx="4389120" cy="2740003"/>
          </a:xfrm>
          <a:prstGeom prst="rect">
            <a:avLst/>
          </a:prstGeom>
        </p:spPr>
      </p:pic>
      <p:sp>
        <p:nvSpPr>
          <p:cNvPr id="14" name="AutoShape 2" descr="THÔNG TIN CÁ NHÂN DỄ DÀNG BỊ ĐÁNH CẮP? - Công Ty Luật H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775" y="834469"/>
            <a:ext cx="4083916" cy="274000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75" y="4042064"/>
            <a:ext cx="4083916" cy="259149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7569" y="4158442"/>
            <a:ext cx="4094365" cy="2475114"/>
          </a:xfrm>
          <a:prstGeom prst="rect">
            <a:avLst/>
          </a:prstGeom>
        </p:spPr>
      </p:pic>
      <p:sp>
        <p:nvSpPr>
          <p:cNvPr id="20" name="AutoShape 4" descr="THÔNG TIN CÁ NHÂN DỄ DÀNG BỊ ĐÁNH CẮP? - Công Ty Luật H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2" name="TextBox 1"/>
          <p:cNvSpPr txBox="1"/>
          <p:nvPr/>
        </p:nvSpPr>
        <p:spPr>
          <a:xfrm>
            <a:off x="11756571" y="6438122"/>
            <a:ext cx="435429" cy="461665"/>
          </a:xfrm>
          <a:prstGeom prst="rect">
            <a:avLst/>
          </a:prstGeom>
          <a:noFill/>
        </p:spPr>
        <p:txBody>
          <a:bodyPr wrap="square" rtlCol="0">
            <a:spAutoFit/>
          </a:bodyPr>
          <a:lstStyle/>
          <a:p>
            <a:r>
              <a:rPr lang="en-US" sz="2400" b="1" dirty="0"/>
              <a:t>1</a:t>
            </a:r>
            <a:endParaRPr lang="vi-VN" sz="2400" b="1" dirty="0"/>
          </a:p>
        </p:txBody>
      </p:sp>
    </p:spTree>
    <p:custDataLst>
      <p:tags r:id="rId1"/>
    </p:custDataLst>
    <p:extLst>
      <p:ext uri="{BB962C8B-B14F-4D97-AF65-F5344CB8AC3E}">
        <p14:creationId xmlns:p14="http://schemas.microsoft.com/office/powerpoint/2010/main" val="231262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descr="C:\Users\Kevin\Desktop\Vi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34430"/>
            <a:ext cx="4114800" cy="263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C:\Users\Kevin\Desktop\VTC10DietMaiKhongHetVirusAutoru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49231"/>
            <a:ext cx="4114800" cy="32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in tức, hình ảnh, video clip mới nhất về virus máy tí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971800"/>
            <a:ext cx="5638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760" y="160338"/>
            <a:ext cx="5080924" cy="2505969"/>
          </a:xfrm>
          <a:prstGeom prst="rect">
            <a:avLst/>
          </a:prstGeom>
        </p:spPr>
      </p:pic>
      <p:sp>
        <p:nvSpPr>
          <p:cNvPr id="8" name="TextBox 7"/>
          <p:cNvSpPr txBox="1"/>
          <p:nvPr/>
        </p:nvSpPr>
        <p:spPr>
          <a:xfrm>
            <a:off x="11756571" y="6438122"/>
            <a:ext cx="435429" cy="461665"/>
          </a:xfrm>
          <a:prstGeom prst="rect">
            <a:avLst/>
          </a:prstGeom>
          <a:noFill/>
        </p:spPr>
        <p:txBody>
          <a:bodyPr wrap="square" rtlCol="0">
            <a:spAutoFit/>
          </a:bodyPr>
          <a:lstStyle/>
          <a:p>
            <a:r>
              <a:rPr lang="en-US" sz="2400" b="1" dirty="0"/>
              <a:t>2</a:t>
            </a:r>
            <a:endParaRPr lang="vi-VN" sz="2400" b="1" dirty="0"/>
          </a:p>
        </p:txBody>
      </p:sp>
    </p:spTree>
    <p:extLst>
      <p:ext uri="{BB962C8B-B14F-4D97-AF65-F5344CB8AC3E}">
        <p14:creationId xmlns:p14="http://schemas.microsoft.com/office/powerpoint/2010/main" val="1514534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B0AC0BB0-2A12-47AF-A4F9-3BE731650CC8}"/>
  <p:tag name="ISPRING_RESOURCE_FOLDER" val="C:\Users\MyPC\Desktop\KNTT_BAI9_AN TOAN THONG TIN TREN INTERNET\"/>
  <p:tag name="ISPRING_PRESENTATION_PATH" val="C:\Users\MyPC\Desktop\KNTT_BAI9_AN TOAN THONG TIN TREN INTERNET.pptx"/>
  <p:tag name="ISPRING_PROJECT_VERSION" val="9.3"/>
  <p:tag name="ISPRING_PROJECT_FOLDER_UPDATED" val="1"/>
  <p:tag name="ISPRING_SCREEN_RECS_UPDATED" val="C:\Users\MyPC\Desktop\KNTT_BAI9_AN TOAN THONG TIN TREN INTERNET\"/>
  <p:tag name="FLASHSPRING_ZOOM_TAG" val="62"/>
  <p:tag name="ISPRING_PRESENTATION_INFO_2" val="&lt;?xml version=&quot;1.0&quot; encoding=&quot;UTF-8&quot; standalone=&quot;no&quot; ?&gt;&#10;&lt;presentation2&gt;&#10;&#10;  &lt;slides&gt;&#10;    &lt;slide id=&quot;{9EC7BF08-25B4-4676-9306-9184AB2D5144}&quot; pptId=&quot;258&quot;/&gt;&#10;    &lt;slide id=&quot;{80105F60-F7F2-49AA-BBD3-2C0D9065A041}&quot; pptId=&quot;306&quot;/&gt;&#10;    &lt;slide id=&quot;{EA6DAD43-609E-459C-8F8A-A42764F3428B}&quot; pptId=&quot;260&quot;/&gt;&#10;    &lt;slide id=&quot;{623DCA1A-199B-43A8-8AF0-BFC5177F138E}&quot; pptId=&quot;262&quot;/&gt;&#10;    &lt;slide id=&quot;{DEFAE19D-FA76-4C3E-AA8F-7F83B781B960}&quot; pptId=&quot;264&quot;/&gt;&#10;    &lt;slide id=&quot;{17AF928A-7A56-4625-8896-26F0DEBBBCA2}&quot; pptId=&quot;265&quot;/&gt;&#10;    &lt;slide id=&quot;{6E70C69B-4FBA-481B-9A67-8381C4B8D651}&quot; pptId=&quot;312&quot;/&gt;&#10;    &lt;slide id=&quot;{A5BC6901-B459-42ED-B485-E32AE21BEEFF}&quot; pptId=&quot;313&quot;/&gt;&#10;    &lt;slide id=&quot;{DECA9F32-846F-4581-BC3C-9E090D979577}&quot; pptId=&quot;267&quot;/&gt;&#10;    &lt;slide id=&quot;{358FEAAA-727E-4978-837B-7FB3CE0BD9EA}&quot; pptId=&quot;314&quot;/&gt;&#10;    &lt;slide id=&quot;{B4971784-4B1C-4BB1-860F-5E2982FCC9AE}&quot; pptId=&quot;266&quot;/&gt;&#10;    &lt;slide id=&quot;{67E076C8-8875-46F5-A8C1-23EB5FFA568F}&quot; pptId=&quot;268&quot;/&gt;&#10;    &lt;slide id=&quot;{297E52ED-7769-4C18-8918-9B2D439A69E6}&quot; pptId=&quot;272&quot;/&gt;&#10;    &lt;slide id=&quot;{3A7C8430-1CED-462E-A938-3217F114B657}&quot; pptId=&quot;315&quot;/&gt;&#10;    &lt;slide id=&quot;{60F6D236-138A-43A7-BC58-2F72F1E3EF11}&quot; pptId=&quot;317&quot;/&gt;&#10;    &lt;slide id=&quot;{552526E1-90B7-4E91-9C8C-217DD534DCC9}&quot; pptId=&quot;318&quot;/&gt;&#10;    &lt;slide id=&quot;{0B8B2EA0-910F-44EC-9BE2-78661D1F5568}&quot; pptId=&quot;319&quot;/&gt;&#10;    &lt;slide id=&quot;{91BEECB7-A852-4FFA-8752-6C6B4F60C97E}&quot; pptId=&quot;321&quot;/&gt;&#10;    &lt;slide id=&quot;{2AD061A3-907C-4719-B634-A26843D81615}&quot; pptId=&quot;320&quot;/&gt;&#10;  &lt;/slides&gt;&#10;&#10;  &lt;narration&gt;&#10;    &lt;audioTracks&gt;&#10;      &lt;audioTrack muted=&quot;false&quot; name=&quot;Audio 2&quot; resource=&quot;d78e601e&quot; slideId=&quot;{9EC7BF08-25B4-4676-9306-9184AB2D5144}&quot; startTime=&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ags/tag15.xml><?xml version="1.0" encoding="utf-8"?>
<p:tagLst xmlns:a="http://schemas.openxmlformats.org/drawingml/2006/main" xmlns:r="http://schemas.openxmlformats.org/officeDocument/2006/relationships" xmlns:p="http://schemas.openxmlformats.org/presentationml/2006/main">
  <p:tag name="TIMING" val="|12.2"/>
  <p:tag name="GENSWF_ADVANCE_TIME" val="24.400"/>
  <p:tag name="ISPRING_CUSTOM_TIMING_USED" val="1"/>
  <p:tag name="ISPRING_SLIDE_ID_2" val="{67E076C8-8875-46F5-A8C1-23EB5FFA568F}"/>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60F6D236-138A-43A7-BC58-2F72F1E3EF11}"/>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91BEECB7-A852-4FFA-8752-6C6B4F60C97E}"/>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2AD061A3-907C-4719-B634-A26843D81615}"/>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10.505"/>
  <p:tag name="TIMING" val="|1|0.5|2.001|2.001|1.001|2.001"/>
  <p:tag name="ISPRING_CUSTOM_TIMING_USED" val="1"/>
  <p:tag name="ISPRING_SLIDE_ID_2" val="{552526E1-90B7-4E91-9C8C-217DD534DCC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0105F60-F7F2-49AA-BBD3-2C0D9065A041}"/>
  <p:tag name="GENSWF_ADVANCE_TIME" val="1.031"/>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18.006"/>
  <p:tag name="TIMING" val="|1|1|3.001|3.001|3.001|3.001|3.001"/>
  <p:tag name="ISPRING_CUSTOM_TIMING_USED" val="1"/>
  <p:tag name="ISPRING_SLIDE_ID_2" val="{0B8B2EA0-910F-44EC-9BE2-78661D1F5568}"/>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22.xml><?xml version="1.0" encoding="utf-8"?>
<p:tagLst xmlns:a="http://schemas.openxmlformats.org/drawingml/2006/main" xmlns:r="http://schemas.openxmlformats.org/officeDocument/2006/relationships" xmlns:p="http://schemas.openxmlformats.org/presentationml/2006/main">
  <p:tag name="TIMING" val="|6.1"/>
  <p:tag name="GENSWF_ADVANCE_TIME" val="12.200"/>
  <p:tag name="ISPRING_CUSTOM_TIMING_USED" val="1"/>
  <p:tag name="ISPRING_SLIDE_ID_2" val="{DECA9F32-846F-4581-BC3C-9E090D979577}"/>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5.000"/>
  <p:tag name="TIMING" val="|0.001"/>
  <p:tag name="ISPRING_CUSTOM_TIMING_USED" val="1"/>
  <p:tag name="ISPRING_SLIDE_ID_2" val="{B4971784-4B1C-4BB1-860F-5E2982FCC9AE}"/>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A6DAD43-609E-459C-8F8A-A42764F3428B}"/>
  <p:tag name="GENSWF_ADVANCE_TIME" val="5.948"/>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7AF928A-7A56-4625-8896-26F0DEBBBCA2}"/>
  <p:tag name="GENSWF_ADVANCE_TIME" val="6.544"/>
  <p:tag name="TIMING" val="|0.736"/>
</p:tagLst>
</file>

<file path=ppt/tags/tag8.xml><?xml version="1.0" encoding="utf-8"?>
<p:tagLst xmlns:a="http://schemas.openxmlformats.org/drawingml/2006/main" xmlns:r="http://schemas.openxmlformats.org/officeDocument/2006/relationships" xmlns:p="http://schemas.openxmlformats.org/presentationml/2006/main">
  <p:tag name="TIMING" val="|6.1"/>
  <p:tag name="GENSWF_ADVANCE_TIME" val="12.200"/>
  <p:tag name="ISPRING_CUSTOM_TIMING_USED" val="1"/>
  <p:tag name="ISPRING_SLIDE_ID_2" val="{DECA9F32-846F-4581-BC3C-9E090D979577}"/>
</p:tagLst>
</file>

<file path=ppt/tags/tag9.xml><?xml version="1.0" encoding="utf-8"?>
<p:tagLst xmlns:a="http://schemas.openxmlformats.org/drawingml/2006/main" xmlns:r="http://schemas.openxmlformats.org/officeDocument/2006/relationships" xmlns:p="http://schemas.openxmlformats.org/presentationml/2006/main">
  <p:tag name="GENSWF_ADVANCE_TIME" val="5.000"/>
  <p:tag name="TIMING" val="|0.001|0.5|0.5|0.5|0.5"/>
  <p:tag name="ISPRING_CUSTOM_TIMING_USED" val="1"/>
  <p:tag name="ISPRING_SLIDE_ID_2" val="{358FEAAA-727E-4978-837B-7FB3CE0BD9E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3912</TotalTime>
  <Words>3630</Words>
  <Application>Microsoft Office PowerPoint</Application>
  <PresentationFormat>Widescreen</PresentationFormat>
  <Paragraphs>336</Paragraphs>
  <Slides>42</Slides>
  <Notes>40</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42</vt:i4>
      </vt:variant>
    </vt:vector>
  </HeadingPairs>
  <TitlesOfParts>
    <vt:vector size="59" baseType="lpstr">
      <vt:lpstr>.VnTime</vt:lpstr>
      <vt:lpstr>Arial</vt:lpstr>
      <vt:lpstr>Calibri</vt:lpstr>
      <vt:lpstr>Calibri Light</vt:lpstr>
      <vt:lpstr>Georgia</vt:lpstr>
      <vt:lpstr>Times New Roman</vt:lpstr>
      <vt:lpstr>Trebuchet MS</vt:lpstr>
      <vt:lpstr>VNI-Times</vt:lpstr>
      <vt:lpstr>Wingdings</vt:lpstr>
      <vt:lpstr>Office Theme</vt:lpstr>
      <vt:lpstr>Slipstream</vt:lpstr>
      <vt:lpstr>1_Office Theme</vt:lpstr>
      <vt:lpstr>Default Design</vt:lpstr>
      <vt:lpstr>1_Default Design</vt:lpstr>
      <vt:lpstr>2_Default Design</vt:lpstr>
      <vt:lpstr>3_Default Design</vt:lpstr>
      <vt:lpstr>1_Slipstream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182</cp:revision>
  <dcterms:created xsi:type="dcterms:W3CDTF">2021-07-22T09:48:39Z</dcterms:created>
  <dcterms:modified xsi:type="dcterms:W3CDTF">2026-04-25T00:50:34Z</dcterms:modified>
</cp:coreProperties>
</file>